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46" r:id="rId2"/>
    <p:sldId id="347" r:id="rId3"/>
    <p:sldId id="352" r:id="rId4"/>
    <p:sldId id="322" r:id="rId5"/>
    <p:sldId id="353" r:id="rId6"/>
    <p:sldId id="354" r:id="rId7"/>
    <p:sldId id="348" r:id="rId8"/>
    <p:sldId id="360" r:id="rId9"/>
    <p:sldId id="323" r:id="rId10"/>
    <p:sldId id="361" r:id="rId11"/>
    <p:sldId id="338" r:id="rId12"/>
    <p:sldId id="318" r:id="rId13"/>
    <p:sldId id="339" r:id="rId14"/>
    <p:sldId id="363" r:id="rId15"/>
    <p:sldId id="350" r:id="rId16"/>
    <p:sldId id="351" r:id="rId17"/>
    <p:sldId id="341" r:id="rId18"/>
    <p:sldId id="349" r:id="rId19"/>
    <p:sldId id="256" r:id="rId20"/>
    <p:sldId id="258" r:id="rId21"/>
    <p:sldId id="257" r:id="rId22"/>
    <p:sldId id="357" r:id="rId23"/>
    <p:sldId id="260" r:id="rId24"/>
    <p:sldId id="358" r:id="rId25"/>
    <p:sldId id="265" r:id="rId26"/>
    <p:sldId id="355" r:id="rId27"/>
    <p:sldId id="261" r:id="rId28"/>
    <p:sldId id="359" r:id="rId29"/>
    <p:sldId id="262" r:id="rId30"/>
    <p:sldId id="264" r:id="rId31"/>
    <p:sldId id="356" r:id="rId32"/>
    <p:sldId id="268" r:id="rId33"/>
    <p:sldId id="36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67526-6B9E-4F29-B812-BB36AD310D5B}" v="548" dt="2024-09-04T15:31:25.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598" autoAdjust="0"/>
  </p:normalViewPr>
  <p:slideViewPr>
    <p:cSldViewPr>
      <p:cViewPr varScale="1">
        <p:scale>
          <a:sx n="81" d="100"/>
          <a:sy n="81" d="100"/>
        </p:scale>
        <p:origin x="7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ary, Rachael - Shoulder Clinical Physiotherapy Specialist" userId="3428947a-650d-494d-b2ba-2d4c8c36aa2c" providerId="ADAL" clId="{1B167526-6B9E-4F29-B812-BB36AD310D5B}"/>
    <pc:docChg chg="undo custSel addSld delSld modSld sldOrd">
      <pc:chgData name="OLeary, Rachael - Shoulder Clinical Physiotherapy Specialist" userId="3428947a-650d-494d-b2ba-2d4c8c36aa2c" providerId="ADAL" clId="{1B167526-6B9E-4F29-B812-BB36AD310D5B}" dt="2024-09-04T15:38:26.226" v="1950" actId="26606"/>
      <pc:docMkLst>
        <pc:docMk/>
      </pc:docMkLst>
      <pc:sldChg chg="addSp delSp modSp mod setBg addAnim delAnim modAnim">
        <pc:chgData name="OLeary, Rachael - Shoulder Clinical Physiotherapy Specialist" userId="3428947a-650d-494d-b2ba-2d4c8c36aa2c" providerId="ADAL" clId="{1B167526-6B9E-4F29-B812-BB36AD310D5B}" dt="2024-09-04T15:31:25.931" v="1840" actId="20577"/>
        <pc:sldMkLst>
          <pc:docMk/>
          <pc:sldMk cId="1942418915" sldId="256"/>
        </pc:sldMkLst>
        <pc:spChg chg="mod ord">
          <ac:chgData name="OLeary, Rachael - Shoulder Clinical Physiotherapy Specialist" userId="3428947a-650d-494d-b2ba-2d4c8c36aa2c" providerId="ADAL" clId="{1B167526-6B9E-4F29-B812-BB36AD310D5B}" dt="2024-09-04T15:31:25.931" v="1840" actId="20577"/>
          <ac:spMkLst>
            <pc:docMk/>
            <pc:sldMk cId="1942418915" sldId="256"/>
            <ac:spMk id="2" creationId="{BCB3B44B-B68D-96FB-B0DD-AD084E6B617F}"/>
          </ac:spMkLst>
        </pc:spChg>
        <pc:spChg chg="del mod">
          <ac:chgData name="OLeary, Rachael - Shoulder Clinical Physiotherapy Specialist" userId="3428947a-650d-494d-b2ba-2d4c8c36aa2c" providerId="ADAL" clId="{1B167526-6B9E-4F29-B812-BB36AD310D5B}" dt="2024-09-04T09:56:59.122" v="1318" actId="478"/>
          <ac:spMkLst>
            <pc:docMk/>
            <pc:sldMk cId="1942418915" sldId="256"/>
            <ac:spMk id="3" creationId="{713D7BA8-D61D-0909-FE65-3FF571318B94}"/>
          </ac:spMkLst>
        </pc:spChg>
        <pc:spChg chg="add del">
          <ac:chgData name="OLeary, Rachael - Shoulder Clinical Physiotherapy Specialist" userId="3428947a-650d-494d-b2ba-2d4c8c36aa2c" providerId="ADAL" clId="{1B167526-6B9E-4F29-B812-BB36AD310D5B}" dt="2024-09-04T09:57:41.738" v="1337" actId="26606"/>
          <ac:spMkLst>
            <pc:docMk/>
            <pc:sldMk cId="1942418915" sldId="256"/>
            <ac:spMk id="8" creationId="{4522B21E-B2B9-4C72-9A71-C87EFD137480}"/>
          </ac:spMkLst>
        </pc:spChg>
        <pc:spChg chg="add del">
          <ac:chgData name="OLeary, Rachael - Shoulder Clinical Physiotherapy Specialist" userId="3428947a-650d-494d-b2ba-2d4c8c36aa2c" providerId="ADAL" clId="{1B167526-6B9E-4F29-B812-BB36AD310D5B}" dt="2024-09-04T08:58:09.687" v="1290" actId="26606"/>
          <ac:spMkLst>
            <pc:docMk/>
            <pc:sldMk cId="1942418915" sldId="256"/>
            <ac:spMk id="9" creationId="{9B7AD9F6-8CE7-4299-8FC6-328F4DCD3FF9}"/>
          </ac:spMkLst>
        </pc:spChg>
        <pc:spChg chg="add del">
          <ac:chgData name="OLeary, Rachael - Shoulder Clinical Physiotherapy Specialist" userId="3428947a-650d-494d-b2ba-2d4c8c36aa2c" providerId="ADAL" clId="{1B167526-6B9E-4F29-B812-BB36AD310D5B}" dt="2024-09-04T09:57:41.738" v="1337" actId="26606"/>
          <ac:spMkLst>
            <pc:docMk/>
            <pc:sldMk cId="1942418915" sldId="256"/>
            <ac:spMk id="10" creationId="{5EB7D2A2-F448-44D4-938C-DC84CBCB3B1E}"/>
          </ac:spMkLst>
        </pc:spChg>
        <pc:spChg chg="add del">
          <ac:chgData name="OLeary, Rachael - Shoulder Clinical Physiotherapy Specialist" userId="3428947a-650d-494d-b2ba-2d4c8c36aa2c" providerId="ADAL" clId="{1B167526-6B9E-4F29-B812-BB36AD310D5B}" dt="2024-09-04T08:58:09.687" v="1290" actId="26606"/>
          <ac:spMkLst>
            <pc:docMk/>
            <pc:sldMk cId="1942418915" sldId="256"/>
            <ac:spMk id="11" creationId="{F49775AF-8896-43EE-92C6-83497D6DC56F}"/>
          </ac:spMkLst>
        </pc:spChg>
        <pc:spChg chg="add del">
          <ac:chgData name="OLeary, Rachael - Shoulder Clinical Physiotherapy Specialist" userId="3428947a-650d-494d-b2ba-2d4c8c36aa2c" providerId="ADAL" clId="{1B167526-6B9E-4F29-B812-BB36AD310D5B}" dt="2024-09-04T09:57:41.738" v="1337" actId="26606"/>
          <ac:spMkLst>
            <pc:docMk/>
            <pc:sldMk cId="1942418915" sldId="256"/>
            <ac:spMk id="12" creationId="{871AEA07-1E14-44B4-8E55-64EF049CD66F}"/>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20" creationId="{736CAB1F-557E-4FA4-81CC-DC491EF83443}"/>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22" creationId="{AA065953-3D69-4CD4-80C3-DF10DEB4C761}"/>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24" creationId="{2AB36DB5-F10D-4EDB-87E2-ECB9301FFC62}"/>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26" creationId="{446F195D-95DC-419E-BBC1-E2B601A6067B}"/>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28" creationId="{55550980-2AB6-4DE5-86DD-064ADF160E40}"/>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30" creationId="{EDF4B167-8E82-4458-AE55-88B683EBF69B}"/>
          </ac:spMkLst>
        </pc:spChg>
        <pc:spChg chg="add del">
          <ac:chgData name="OLeary, Rachael - Shoulder Clinical Physiotherapy Specialist" userId="3428947a-650d-494d-b2ba-2d4c8c36aa2c" providerId="ADAL" clId="{1B167526-6B9E-4F29-B812-BB36AD310D5B}" dt="2024-09-04T15:30:31.138" v="1819" actId="26606"/>
          <ac:spMkLst>
            <pc:docMk/>
            <pc:sldMk cId="1942418915" sldId="256"/>
            <ac:spMk id="32" creationId="{55993D72-5628-4E5E-BB9F-96066414EEFD}"/>
          </ac:spMkLst>
        </pc:spChg>
        <pc:spChg chg="add">
          <ac:chgData name="OLeary, Rachael - Shoulder Clinical Physiotherapy Specialist" userId="3428947a-650d-494d-b2ba-2d4c8c36aa2c" providerId="ADAL" clId="{1B167526-6B9E-4F29-B812-BB36AD310D5B}" dt="2024-09-04T15:30:31.138" v="1819" actId="26606"/>
          <ac:spMkLst>
            <pc:docMk/>
            <pc:sldMk cId="1942418915" sldId="256"/>
            <ac:spMk id="34" creationId="{9203DE33-2CD4-4CA8-9AF3-37C3B65133B0}"/>
          </ac:spMkLst>
        </pc:spChg>
        <pc:spChg chg="add">
          <ac:chgData name="OLeary, Rachael - Shoulder Clinical Physiotherapy Specialist" userId="3428947a-650d-494d-b2ba-2d4c8c36aa2c" providerId="ADAL" clId="{1B167526-6B9E-4F29-B812-BB36AD310D5B}" dt="2024-09-04T15:30:31.138" v="1819" actId="26606"/>
          <ac:spMkLst>
            <pc:docMk/>
            <pc:sldMk cId="1942418915" sldId="256"/>
            <ac:spMk id="35" creationId="{0AF57B88-1D4C-41FA-A761-EC1DD10C35CB}"/>
          </ac:spMkLst>
        </pc:spChg>
        <pc:spChg chg="add">
          <ac:chgData name="OLeary, Rachael - Shoulder Clinical Physiotherapy Specialist" userId="3428947a-650d-494d-b2ba-2d4c8c36aa2c" providerId="ADAL" clId="{1B167526-6B9E-4F29-B812-BB36AD310D5B}" dt="2024-09-04T15:30:31.138" v="1819" actId="26606"/>
          <ac:spMkLst>
            <pc:docMk/>
            <pc:sldMk cId="1942418915" sldId="256"/>
            <ac:spMk id="36" creationId="{D2548F45-5164-4ABB-8212-7F293FDED8D4}"/>
          </ac:spMkLst>
        </pc:spChg>
        <pc:spChg chg="add del">
          <ac:chgData name="OLeary, Rachael - Shoulder Clinical Physiotherapy Specialist" userId="3428947a-650d-494d-b2ba-2d4c8c36aa2c" providerId="ADAL" clId="{1B167526-6B9E-4F29-B812-BB36AD310D5B}" dt="2024-09-04T15:30:14.013" v="1818" actId="26606"/>
          <ac:spMkLst>
            <pc:docMk/>
            <pc:sldMk cId="1942418915" sldId="256"/>
            <ac:spMk id="37" creationId="{E91DC736-0EF8-4F87-9146-EBF1D2EE4D3D}"/>
          </ac:spMkLst>
        </pc:spChg>
        <pc:spChg chg="add">
          <ac:chgData name="OLeary, Rachael - Shoulder Clinical Physiotherapy Specialist" userId="3428947a-650d-494d-b2ba-2d4c8c36aa2c" providerId="ADAL" clId="{1B167526-6B9E-4F29-B812-BB36AD310D5B}" dt="2024-09-04T15:30:31.138" v="1819" actId="26606"/>
          <ac:spMkLst>
            <pc:docMk/>
            <pc:sldMk cId="1942418915" sldId="256"/>
            <ac:spMk id="38" creationId="{5E81CCFB-7BEF-4186-86FB-D09450B4D02D}"/>
          </ac:spMkLst>
        </pc:spChg>
        <pc:spChg chg="add del">
          <ac:chgData name="OLeary, Rachael - Shoulder Clinical Physiotherapy Specialist" userId="3428947a-650d-494d-b2ba-2d4c8c36aa2c" providerId="ADAL" clId="{1B167526-6B9E-4F29-B812-BB36AD310D5B}" dt="2024-09-04T15:30:14.013" v="1818" actId="26606"/>
          <ac:spMkLst>
            <pc:docMk/>
            <pc:sldMk cId="1942418915" sldId="256"/>
            <ac:spMk id="39" creationId="{097CD68E-23E3-4007-8847-CD0944C4F7BE}"/>
          </ac:spMkLst>
        </pc:spChg>
        <pc:spChg chg="add del">
          <ac:chgData name="OLeary, Rachael - Shoulder Clinical Physiotherapy Specialist" userId="3428947a-650d-494d-b2ba-2d4c8c36aa2c" providerId="ADAL" clId="{1B167526-6B9E-4F29-B812-BB36AD310D5B}" dt="2024-09-04T15:30:14.013" v="1818" actId="26606"/>
          <ac:spMkLst>
            <pc:docMk/>
            <pc:sldMk cId="1942418915" sldId="256"/>
            <ac:spMk id="41" creationId="{AF2F604E-43BE-4DC3-B983-E071523364F8}"/>
          </ac:spMkLst>
        </pc:spChg>
        <pc:spChg chg="add del">
          <ac:chgData name="OLeary, Rachael - Shoulder Clinical Physiotherapy Specialist" userId="3428947a-650d-494d-b2ba-2d4c8c36aa2c" providerId="ADAL" clId="{1B167526-6B9E-4F29-B812-BB36AD310D5B}" dt="2024-09-04T15:30:14.013" v="1818" actId="26606"/>
          <ac:spMkLst>
            <pc:docMk/>
            <pc:sldMk cId="1942418915" sldId="256"/>
            <ac:spMk id="43" creationId="{08C9B587-E65E-4B52-B37C-ABEBB6E87928}"/>
          </ac:spMkLst>
        </pc:spChg>
        <pc:picChg chg="add del">
          <ac:chgData name="OLeary, Rachael - Shoulder Clinical Physiotherapy Specialist" userId="3428947a-650d-494d-b2ba-2d4c8c36aa2c" providerId="ADAL" clId="{1B167526-6B9E-4F29-B812-BB36AD310D5B}" dt="2024-09-04T08:58:09.687" v="1290" actId="26606"/>
          <ac:picMkLst>
            <pc:docMk/>
            <pc:sldMk cId="1942418915" sldId="256"/>
            <ac:picMk id="5" creationId="{32148884-E652-53D3-7A8E-93A027A2A21B}"/>
          </ac:picMkLst>
        </pc:picChg>
        <pc:picChg chg="add mod">
          <ac:chgData name="OLeary, Rachael - Shoulder Clinical Physiotherapy Specialist" userId="3428947a-650d-494d-b2ba-2d4c8c36aa2c" providerId="ADAL" clId="{1B167526-6B9E-4F29-B812-BB36AD310D5B}" dt="2024-09-04T15:30:31.138" v="1819" actId="26606"/>
          <ac:picMkLst>
            <pc:docMk/>
            <pc:sldMk cId="1942418915" sldId="256"/>
            <ac:picMk id="16" creationId="{2BC04881-BEC0-2191-D957-94FEB9AEB95B}"/>
          </ac:picMkLst>
        </pc:picChg>
        <pc:cxnChg chg="add del">
          <ac:chgData name="OLeary, Rachael - Shoulder Clinical Physiotherapy Specialist" userId="3428947a-650d-494d-b2ba-2d4c8c36aa2c" providerId="ADAL" clId="{1B167526-6B9E-4F29-B812-BB36AD310D5B}" dt="2024-09-04T09:57:41.738" v="1337" actId="26606"/>
          <ac:cxnSpMkLst>
            <pc:docMk/>
            <pc:sldMk cId="1942418915" sldId="256"/>
            <ac:cxnSpMk id="14" creationId="{F7C8EA93-3210-4C62-99E9-153C275E3A87}"/>
          </ac:cxnSpMkLst>
        </pc:cxnChg>
      </pc:sldChg>
      <pc:sldChg chg="addSp delSp modSp mod setBg">
        <pc:chgData name="OLeary, Rachael - Shoulder Clinical Physiotherapy Specialist" userId="3428947a-650d-494d-b2ba-2d4c8c36aa2c" providerId="ADAL" clId="{1B167526-6B9E-4F29-B812-BB36AD310D5B}" dt="2024-09-04T10:05:28.086" v="1408" actId="26606"/>
        <pc:sldMkLst>
          <pc:docMk/>
          <pc:sldMk cId="1394014922" sldId="257"/>
        </pc:sldMkLst>
        <pc:spChg chg="del mod">
          <ac:chgData name="OLeary, Rachael - Shoulder Clinical Physiotherapy Specialist" userId="3428947a-650d-494d-b2ba-2d4c8c36aa2c" providerId="ADAL" clId="{1B167526-6B9E-4F29-B812-BB36AD310D5B}" dt="2024-09-04T10:05:10.335" v="1405"/>
          <ac:spMkLst>
            <pc:docMk/>
            <pc:sldMk cId="1394014922" sldId="257"/>
            <ac:spMk id="2" creationId="{F2BF8183-C042-FE0A-64F7-D7D22D8825B9}"/>
          </ac:spMkLst>
        </pc:spChg>
        <pc:spChg chg="del mod ord">
          <ac:chgData name="OLeary, Rachael - Shoulder Clinical Physiotherapy Specialist" userId="3428947a-650d-494d-b2ba-2d4c8c36aa2c" providerId="ADAL" clId="{1B167526-6B9E-4F29-B812-BB36AD310D5B}" dt="2024-09-04T10:05:10.324" v="1403" actId="478"/>
          <ac:spMkLst>
            <pc:docMk/>
            <pc:sldMk cId="1394014922" sldId="257"/>
            <ac:spMk id="3" creationId="{9090A0F5-68D4-7853-C7BE-D8EA6D1B652C}"/>
          </ac:spMkLst>
        </pc:spChg>
        <pc:spChg chg="add del mod ord">
          <ac:chgData name="OLeary, Rachael - Shoulder Clinical Physiotherapy Specialist" userId="3428947a-650d-494d-b2ba-2d4c8c36aa2c" providerId="ADAL" clId="{1B167526-6B9E-4F29-B812-BB36AD310D5B}" dt="2024-09-04T10:05:28.086" v="1408" actId="26606"/>
          <ac:spMkLst>
            <pc:docMk/>
            <pc:sldMk cId="1394014922" sldId="257"/>
            <ac:spMk id="6" creationId="{E4D713EC-56D2-EED8-3B1B-601582BC96B1}"/>
          </ac:spMkLst>
        </pc:spChg>
        <pc:spChg chg="mod">
          <ac:chgData name="OLeary, Rachael - Shoulder Clinical Physiotherapy Specialist" userId="3428947a-650d-494d-b2ba-2d4c8c36aa2c" providerId="ADAL" clId="{1B167526-6B9E-4F29-B812-BB36AD310D5B}" dt="2024-09-04T10:05:28.086" v="1408" actId="26606"/>
          <ac:spMkLst>
            <pc:docMk/>
            <pc:sldMk cId="1394014922" sldId="257"/>
            <ac:spMk id="9" creationId="{EAA3ABF6-F4DE-7F40-BC2A-C532123BB9E2}"/>
          </ac:spMkLst>
        </pc:spChg>
        <pc:spChg chg="add del">
          <ac:chgData name="OLeary, Rachael - Shoulder Clinical Physiotherapy Specialist" userId="3428947a-650d-494d-b2ba-2d4c8c36aa2c" providerId="ADAL" clId="{1B167526-6B9E-4F29-B812-BB36AD310D5B}" dt="2024-09-04T10:03:21.043" v="1388" actId="26606"/>
          <ac:spMkLst>
            <pc:docMk/>
            <pc:sldMk cId="1394014922" sldId="257"/>
            <ac:spMk id="12" creationId="{5C8908E2-EE49-44D2-9428-A28D2312A8D5}"/>
          </ac:spMkLst>
        </pc:spChg>
        <pc:spChg chg="add del">
          <ac:chgData name="OLeary, Rachael - Shoulder Clinical Physiotherapy Specialist" userId="3428947a-650d-494d-b2ba-2d4c8c36aa2c" providerId="ADAL" clId="{1B167526-6B9E-4F29-B812-BB36AD310D5B}" dt="2024-09-04T10:05:28.070" v="1407" actId="26606"/>
          <ac:spMkLst>
            <pc:docMk/>
            <pc:sldMk cId="1394014922" sldId="257"/>
            <ac:spMk id="14" creationId="{F13C74B1-5B17-4795-BED0-7140497B445A}"/>
          </ac:spMkLst>
        </pc:spChg>
        <pc:spChg chg="add del">
          <ac:chgData name="OLeary, Rachael - Shoulder Clinical Physiotherapy Specialist" userId="3428947a-650d-494d-b2ba-2d4c8c36aa2c" providerId="ADAL" clId="{1B167526-6B9E-4F29-B812-BB36AD310D5B}" dt="2024-09-04T10:01:54.381" v="1380" actId="26606"/>
          <ac:spMkLst>
            <pc:docMk/>
            <pc:sldMk cId="1394014922" sldId="257"/>
            <ac:spMk id="15" creationId="{BACC6370-2D7E-4714-9D71-7542949D7D5D}"/>
          </ac:spMkLst>
        </pc:spChg>
        <pc:spChg chg="add del">
          <ac:chgData name="OLeary, Rachael - Shoulder Clinical Physiotherapy Specialist" userId="3428947a-650d-494d-b2ba-2d4c8c36aa2c" providerId="ADAL" clId="{1B167526-6B9E-4F29-B812-BB36AD310D5B}" dt="2024-09-04T10:03:21.043" v="1388" actId="26606"/>
          <ac:spMkLst>
            <pc:docMk/>
            <pc:sldMk cId="1394014922" sldId="257"/>
            <ac:spMk id="16" creationId="{7449A6C7-D15F-4AA5-BFA5-71A404B47016}"/>
          </ac:spMkLst>
        </pc:spChg>
        <pc:spChg chg="add del">
          <ac:chgData name="OLeary, Rachael - Shoulder Clinical Physiotherapy Specialist" userId="3428947a-650d-494d-b2ba-2d4c8c36aa2c" providerId="ADAL" clId="{1B167526-6B9E-4F29-B812-BB36AD310D5B}" dt="2024-09-04T10:01:54.381" v="1380" actId="26606"/>
          <ac:spMkLst>
            <pc:docMk/>
            <pc:sldMk cId="1394014922" sldId="257"/>
            <ac:spMk id="17" creationId="{F68B3F68-107C-434F-AA38-110D5EA91B85}"/>
          </ac:spMkLst>
        </pc:spChg>
        <pc:spChg chg="add del">
          <ac:chgData name="OLeary, Rachael - Shoulder Clinical Physiotherapy Specialist" userId="3428947a-650d-494d-b2ba-2d4c8c36aa2c" providerId="ADAL" clId="{1B167526-6B9E-4F29-B812-BB36AD310D5B}" dt="2024-09-04T10:05:28.070" v="1407" actId="26606"/>
          <ac:spMkLst>
            <pc:docMk/>
            <pc:sldMk cId="1394014922" sldId="257"/>
            <ac:spMk id="18" creationId="{D4974D33-8DC5-464E-8C6D-BE58F0669C17}"/>
          </ac:spMkLst>
        </pc:spChg>
        <pc:spChg chg="add del">
          <ac:chgData name="OLeary, Rachael - Shoulder Clinical Physiotherapy Specialist" userId="3428947a-650d-494d-b2ba-2d4c8c36aa2c" providerId="ADAL" clId="{1B167526-6B9E-4F29-B812-BB36AD310D5B}" dt="2024-09-04T10:01:54.381" v="1380" actId="26606"/>
          <ac:spMkLst>
            <pc:docMk/>
            <pc:sldMk cId="1394014922" sldId="257"/>
            <ac:spMk id="19" creationId="{AAD0DBB9-1A4B-4391-81D4-CB19F9AB918A}"/>
          </ac:spMkLst>
        </pc:spChg>
        <pc:spChg chg="add del">
          <ac:chgData name="OLeary, Rachael - Shoulder Clinical Physiotherapy Specialist" userId="3428947a-650d-494d-b2ba-2d4c8c36aa2c" providerId="ADAL" clId="{1B167526-6B9E-4F29-B812-BB36AD310D5B}" dt="2024-09-04T10:03:21.043" v="1388" actId="26606"/>
          <ac:spMkLst>
            <pc:docMk/>
            <pc:sldMk cId="1394014922" sldId="257"/>
            <ac:spMk id="20" creationId="{ED888B23-07FA-482A-96DF-47E31AF1A603}"/>
          </ac:spMkLst>
        </pc:spChg>
        <pc:spChg chg="add del">
          <ac:chgData name="OLeary, Rachael - Shoulder Clinical Physiotherapy Specialist" userId="3428947a-650d-494d-b2ba-2d4c8c36aa2c" providerId="ADAL" clId="{1B167526-6B9E-4F29-B812-BB36AD310D5B}" dt="2024-09-04T10:01:54.381" v="1380" actId="26606"/>
          <ac:spMkLst>
            <pc:docMk/>
            <pc:sldMk cId="1394014922" sldId="257"/>
            <ac:spMk id="21" creationId="{063BBA22-50EA-4C4D-BE05-F1CE4E63AA56}"/>
          </ac:spMkLst>
        </pc:spChg>
        <pc:spChg chg="add del">
          <ac:chgData name="OLeary, Rachael - Shoulder Clinical Physiotherapy Specialist" userId="3428947a-650d-494d-b2ba-2d4c8c36aa2c" providerId="ADAL" clId="{1B167526-6B9E-4F29-B812-BB36AD310D5B}" dt="2024-09-04T10:02:13.790" v="1382" actId="26606"/>
          <ac:spMkLst>
            <pc:docMk/>
            <pc:sldMk cId="1394014922" sldId="257"/>
            <ac:spMk id="23" creationId="{ED888B23-07FA-482A-96DF-47E31AF1A603}"/>
          </ac:spMkLst>
        </pc:spChg>
        <pc:spChg chg="add del">
          <ac:chgData name="OLeary, Rachael - Shoulder Clinical Physiotherapy Specialist" userId="3428947a-650d-494d-b2ba-2d4c8c36aa2c" providerId="ADAL" clId="{1B167526-6B9E-4F29-B812-BB36AD310D5B}" dt="2024-09-04T10:02:13.790" v="1382" actId="26606"/>
          <ac:spMkLst>
            <pc:docMk/>
            <pc:sldMk cId="1394014922" sldId="257"/>
            <ac:spMk id="24" creationId="{5C8908E2-EE49-44D2-9428-A28D2312A8D5}"/>
          </ac:spMkLst>
        </pc:spChg>
        <pc:spChg chg="add del">
          <ac:chgData name="OLeary, Rachael - Shoulder Clinical Physiotherapy Specialist" userId="3428947a-650d-494d-b2ba-2d4c8c36aa2c" providerId="ADAL" clId="{1B167526-6B9E-4F29-B812-BB36AD310D5B}" dt="2024-09-04T10:02:13.790" v="1382" actId="26606"/>
          <ac:spMkLst>
            <pc:docMk/>
            <pc:sldMk cId="1394014922" sldId="257"/>
            <ac:spMk id="27" creationId="{7449A6C7-D15F-4AA5-BFA5-71A404B47016}"/>
          </ac:spMkLst>
        </pc:spChg>
        <pc:spChg chg="add del">
          <ac:chgData name="OLeary, Rachael - Shoulder Clinical Physiotherapy Specialist" userId="3428947a-650d-494d-b2ba-2d4c8c36aa2c" providerId="ADAL" clId="{1B167526-6B9E-4F29-B812-BB36AD310D5B}" dt="2024-09-04T10:04:14.263" v="1395" actId="26606"/>
          <ac:spMkLst>
            <pc:docMk/>
            <pc:sldMk cId="1394014922" sldId="257"/>
            <ac:spMk id="29" creationId="{B50AB553-2A96-4A92-96F2-93548E096954}"/>
          </ac:spMkLst>
        </pc:spChg>
        <pc:spChg chg="add">
          <ac:chgData name="OLeary, Rachael - Shoulder Clinical Physiotherapy Specialist" userId="3428947a-650d-494d-b2ba-2d4c8c36aa2c" providerId="ADAL" clId="{1B167526-6B9E-4F29-B812-BB36AD310D5B}" dt="2024-09-04T10:05:28.086" v="1408" actId="26606"/>
          <ac:spMkLst>
            <pc:docMk/>
            <pc:sldMk cId="1394014922" sldId="257"/>
            <ac:spMk id="33" creationId="{BACC6370-2D7E-4714-9D71-7542949D7D5D}"/>
          </ac:spMkLst>
        </pc:spChg>
        <pc:spChg chg="add">
          <ac:chgData name="OLeary, Rachael - Shoulder Clinical Physiotherapy Specialist" userId="3428947a-650d-494d-b2ba-2d4c8c36aa2c" providerId="ADAL" clId="{1B167526-6B9E-4F29-B812-BB36AD310D5B}" dt="2024-09-04T10:05:28.086" v="1408" actId="26606"/>
          <ac:spMkLst>
            <pc:docMk/>
            <pc:sldMk cId="1394014922" sldId="257"/>
            <ac:spMk id="34" creationId="{F68B3F68-107C-434F-AA38-110D5EA91B85}"/>
          </ac:spMkLst>
        </pc:spChg>
        <pc:spChg chg="add">
          <ac:chgData name="OLeary, Rachael - Shoulder Clinical Physiotherapy Specialist" userId="3428947a-650d-494d-b2ba-2d4c8c36aa2c" providerId="ADAL" clId="{1B167526-6B9E-4F29-B812-BB36AD310D5B}" dt="2024-09-04T10:05:28.086" v="1408" actId="26606"/>
          <ac:spMkLst>
            <pc:docMk/>
            <pc:sldMk cId="1394014922" sldId="257"/>
            <ac:spMk id="35" creationId="{AAD0DBB9-1A4B-4391-81D4-CB19F9AB918A}"/>
          </ac:spMkLst>
        </pc:spChg>
        <pc:spChg chg="add">
          <ac:chgData name="OLeary, Rachael - Shoulder Clinical Physiotherapy Specialist" userId="3428947a-650d-494d-b2ba-2d4c8c36aa2c" providerId="ADAL" clId="{1B167526-6B9E-4F29-B812-BB36AD310D5B}" dt="2024-09-04T10:05:28.086" v="1408" actId="26606"/>
          <ac:spMkLst>
            <pc:docMk/>
            <pc:sldMk cId="1394014922" sldId="257"/>
            <ac:spMk id="36" creationId="{063BBA22-50EA-4C4D-BE05-F1CE4E63AA56}"/>
          </ac:spMkLst>
        </pc:spChg>
        <pc:grpChg chg="add del">
          <ac:chgData name="OLeary, Rachael - Shoulder Clinical Physiotherapy Specialist" userId="3428947a-650d-494d-b2ba-2d4c8c36aa2c" providerId="ADAL" clId="{1B167526-6B9E-4F29-B812-BB36AD310D5B}" dt="2024-09-04T10:03:21.043" v="1388" actId="26606"/>
          <ac:grpSpMkLst>
            <pc:docMk/>
            <pc:sldMk cId="1394014922" sldId="257"/>
            <ac:grpSpMk id="13" creationId="{05314994-6337-4875-8CF5-652CAFE8342C}"/>
          </ac:grpSpMkLst>
        </pc:grpChg>
        <pc:grpChg chg="add del">
          <ac:chgData name="OLeary, Rachael - Shoulder Clinical Physiotherapy Specialist" userId="3428947a-650d-494d-b2ba-2d4c8c36aa2c" providerId="ADAL" clId="{1B167526-6B9E-4F29-B812-BB36AD310D5B}" dt="2024-09-04T10:02:13.790" v="1382" actId="26606"/>
          <ac:grpSpMkLst>
            <pc:docMk/>
            <pc:sldMk cId="1394014922" sldId="257"/>
            <ac:grpSpMk id="25" creationId="{05314994-6337-4875-8CF5-652CAFE8342C}"/>
          </ac:grpSpMkLst>
        </pc:grpChg>
        <pc:graphicFrameChg chg="add del">
          <ac:chgData name="OLeary, Rachael - Shoulder Clinical Physiotherapy Specialist" userId="3428947a-650d-494d-b2ba-2d4c8c36aa2c" providerId="ADAL" clId="{1B167526-6B9E-4F29-B812-BB36AD310D5B}" dt="2024-09-04T10:01:54.381" v="1380" actId="26606"/>
          <ac:graphicFrameMkLst>
            <pc:docMk/>
            <pc:sldMk cId="1394014922" sldId="257"/>
            <ac:graphicFrameMk id="11" creationId="{2633A07D-D440-70A2-EE98-C8A965BC1F6F}"/>
          </ac:graphicFrameMkLst>
        </pc:graphicFrameChg>
        <pc:graphicFrameChg chg="add del mod">
          <ac:chgData name="OLeary, Rachael - Shoulder Clinical Physiotherapy Specialist" userId="3428947a-650d-494d-b2ba-2d4c8c36aa2c" providerId="ADAL" clId="{1B167526-6B9E-4F29-B812-BB36AD310D5B}" dt="2024-09-04T10:03:21.043" v="1388" actId="26606"/>
          <ac:graphicFrameMkLst>
            <pc:docMk/>
            <pc:sldMk cId="1394014922" sldId="257"/>
            <ac:graphicFrameMk id="22" creationId="{9C15ABE3-9B72-AF54-F53F-8BAE402D4185}"/>
          </ac:graphicFrameMkLst>
        </pc:graphicFrameChg>
        <pc:graphicFrameChg chg="add del">
          <ac:chgData name="OLeary, Rachael - Shoulder Clinical Physiotherapy Specialist" userId="3428947a-650d-494d-b2ba-2d4c8c36aa2c" providerId="ADAL" clId="{1B167526-6B9E-4F29-B812-BB36AD310D5B}" dt="2024-09-04T10:02:13.790" v="1382" actId="26606"/>
          <ac:graphicFrameMkLst>
            <pc:docMk/>
            <pc:sldMk cId="1394014922" sldId="257"/>
            <ac:graphicFrameMk id="28" creationId="{9C15ABE3-9B72-AF54-F53F-8BAE402D4185}"/>
          </ac:graphicFrameMkLst>
        </pc:graphicFrameChg>
        <pc:graphicFrameChg chg="add del mod">
          <ac:chgData name="OLeary, Rachael - Shoulder Clinical Physiotherapy Specialist" userId="3428947a-650d-494d-b2ba-2d4c8c36aa2c" providerId="ADAL" clId="{1B167526-6B9E-4F29-B812-BB36AD310D5B}" dt="2024-09-04T10:04:14.263" v="1395" actId="26606"/>
          <ac:graphicFrameMkLst>
            <pc:docMk/>
            <pc:sldMk cId="1394014922" sldId="257"/>
            <ac:graphicFrameMk id="30" creationId="{DAAB8C0C-C0EA-1A3F-37AF-19536E152539}"/>
          </ac:graphicFrameMkLst>
        </pc:graphicFrameChg>
        <pc:graphicFrameChg chg="add">
          <ac:chgData name="OLeary, Rachael - Shoulder Clinical Physiotherapy Specialist" userId="3428947a-650d-494d-b2ba-2d4c8c36aa2c" providerId="ADAL" clId="{1B167526-6B9E-4F29-B812-BB36AD310D5B}" dt="2024-09-04T10:05:28.086" v="1408" actId="26606"/>
          <ac:graphicFrameMkLst>
            <pc:docMk/>
            <pc:sldMk cId="1394014922" sldId="257"/>
            <ac:graphicFrameMk id="37" creationId="{88D33933-6BBC-77E6-4A48-CF17AD763BE3}"/>
          </ac:graphicFrameMkLst>
        </pc:graphicFrameChg>
        <pc:picChg chg="add del mod">
          <ac:chgData name="OLeary, Rachael - Shoulder Clinical Physiotherapy Specialist" userId="3428947a-650d-494d-b2ba-2d4c8c36aa2c" providerId="ADAL" clId="{1B167526-6B9E-4F29-B812-BB36AD310D5B}" dt="2024-09-04T10:04:14.263" v="1395" actId="26606"/>
          <ac:picMkLst>
            <pc:docMk/>
            <pc:sldMk cId="1394014922" sldId="257"/>
            <ac:picMk id="26" creationId="{14BBB4D3-27C4-1570-A07C-8789E3B59522}"/>
          </ac:picMkLst>
        </pc:picChg>
        <pc:picChg chg="add del">
          <ac:chgData name="OLeary, Rachael - Shoulder Clinical Physiotherapy Specialist" userId="3428947a-650d-494d-b2ba-2d4c8c36aa2c" providerId="ADAL" clId="{1B167526-6B9E-4F29-B812-BB36AD310D5B}" dt="2024-09-04T10:05:28.070" v="1407" actId="26606"/>
          <ac:picMkLst>
            <pc:docMk/>
            <pc:sldMk cId="1394014922" sldId="257"/>
            <ac:picMk id="31" creationId="{17895E73-84AB-7A54-783C-BBF3A3977E3D}"/>
          </ac:picMkLst>
        </pc:picChg>
      </pc:sldChg>
      <pc:sldChg chg="addSp delSp modSp mod setBg">
        <pc:chgData name="OLeary, Rachael - Shoulder Clinical Physiotherapy Specialist" userId="3428947a-650d-494d-b2ba-2d4c8c36aa2c" providerId="ADAL" clId="{1B167526-6B9E-4F29-B812-BB36AD310D5B}" dt="2024-09-04T15:33:13.157" v="1858" actId="5793"/>
        <pc:sldMkLst>
          <pc:docMk/>
          <pc:sldMk cId="3099518185" sldId="258"/>
        </pc:sldMkLst>
        <pc:spChg chg="mod">
          <ac:chgData name="OLeary, Rachael - Shoulder Clinical Physiotherapy Specialist" userId="3428947a-650d-494d-b2ba-2d4c8c36aa2c" providerId="ADAL" clId="{1B167526-6B9E-4F29-B812-BB36AD310D5B}" dt="2024-09-04T10:04:30.214" v="1399" actId="20577"/>
          <ac:spMkLst>
            <pc:docMk/>
            <pc:sldMk cId="3099518185" sldId="258"/>
            <ac:spMk id="2" creationId="{F7FCEEC5-ED48-D687-D428-89EB337F507E}"/>
          </ac:spMkLst>
        </pc:spChg>
        <pc:spChg chg="mod">
          <ac:chgData name="OLeary, Rachael - Shoulder Clinical Physiotherapy Specialist" userId="3428947a-650d-494d-b2ba-2d4c8c36aa2c" providerId="ADAL" clId="{1B167526-6B9E-4F29-B812-BB36AD310D5B}" dt="2024-09-04T10:00:48.505" v="1378" actId="26606"/>
          <ac:spMkLst>
            <pc:docMk/>
            <pc:sldMk cId="3099518185" sldId="258"/>
            <ac:spMk id="3" creationId="{F8F3C398-7FBB-0E90-5843-BA5EAC2298E5}"/>
          </ac:spMkLst>
        </pc:spChg>
        <pc:spChg chg="mod">
          <ac:chgData name="OLeary, Rachael - Shoulder Clinical Physiotherapy Specialist" userId="3428947a-650d-494d-b2ba-2d4c8c36aa2c" providerId="ADAL" clId="{1B167526-6B9E-4F29-B812-BB36AD310D5B}" dt="2024-09-04T15:33:13.157" v="1858" actId="5793"/>
          <ac:spMkLst>
            <pc:docMk/>
            <pc:sldMk cId="3099518185" sldId="258"/>
            <ac:spMk id="4" creationId="{89FB70EF-2677-297E-F4A5-D9B32BC6BA54}"/>
          </ac:spMkLst>
        </pc:spChg>
        <pc:spChg chg="add del">
          <ac:chgData name="OLeary, Rachael - Shoulder Clinical Physiotherapy Specialist" userId="3428947a-650d-494d-b2ba-2d4c8c36aa2c" providerId="ADAL" clId="{1B167526-6B9E-4F29-B812-BB36AD310D5B}" dt="2024-09-04T10:00:48.489" v="1377" actId="26606"/>
          <ac:spMkLst>
            <pc:docMk/>
            <pc:sldMk cId="3099518185" sldId="258"/>
            <ac:spMk id="6" creationId="{AFA67CD3-AB4E-4A7A-BEB8-53C445D8C44E}"/>
          </ac:spMkLst>
        </pc:spChg>
        <pc:spChg chg="add del">
          <ac:chgData name="OLeary, Rachael - Shoulder Clinical Physiotherapy Specialist" userId="3428947a-650d-494d-b2ba-2d4c8c36aa2c" providerId="ADAL" clId="{1B167526-6B9E-4F29-B812-BB36AD310D5B}" dt="2024-09-04T10:00:48.489" v="1377" actId="26606"/>
          <ac:spMkLst>
            <pc:docMk/>
            <pc:sldMk cId="3099518185" sldId="258"/>
            <ac:spMk id="7" creationId="{339C8D78-A644-462F-B674-F440635E5353}"/>
          </ac:spMkLst>
        </pc:spChg>
        <pc:spChg chg="add del">
          <ac:chgData name="OLeary, Rachael - Shoulder Clinical Physiotherapy Specialist" userId="3428947a-650d-494d-b2ba-2d4c8c36aa2c" providerId="ADAL" clId="{1B167526-6B9E-4F29-B812-BB36AD310D5B}" dt="2024-09-04T10:00:13.328" v="1375" actId="26606"/>
          <ac:spMkLst>
            <pc:docMk/>
            <pc:sldMk cId="3099518185" sldId="258"/>
            <ac:spMk id="9" creationId="{3AD318CC-E2A8-4E27-9548-A047A78999B1}"/>
          </ac:spMkLst>
        </pc:spChg>
        <pc:spChg chg="add del">
          <ac:chgData name="OLeary, Rachael - Shoulder Clinical Physiotherapy Specialist" userId="3428947a-650d-494d-b2ba-2d4c8c36aa2c" providerId="ADAL" clId="{1B167526-6B9E-4F29-B812-BB36AD310D5B}" dt="2024-09-04T10:00:13.328" v="1375" actId="26606"/>
          <ac:spMkLst>
            <pc:docMk/>
            <pc:sldMk cId="3099518185" sldId="258"/>
            <ac:spMk id="15" creationId="{2C1BBA94-3F40-40AA-8BB9-E69E25E537C1}"/>
          </ac:spMkLst>
        </pc:spChg>
        <pc:spChg chg="add">
          <ac:chgData name="OLeary, Rachael - Shoulder Clinical Physiotherapy Specialist" userId="3428947a-650d-494d-b2ba-2d4c8c36aa2c" providerId="ADAL" clId="{1B167526-6B9E-4F29-B812-BB36AD310D5B}" dt="2024-09-04T10:00:48.505" v="1378" actId="26606"/>
          <ac:spMkLst>
            <pc:docMk/>
            <pc:sldMk cId="3099518185" sldId="258"/>
            <ac:spMk id="19" creationId="{245A9F99-D9B1-4094-A2E2-B90AC1DB7B9C}"/>
          </ac:spMkLst>
        </pc:spChg>
        <pc:spChg chg="add">
          <ac:chgData name="OLeary, Rachael - Shoulder Clinical Physiotherapy Specialist" userId="3428947a-650d-494d-b2ba-2d4c8c36aa2c" providerId="ADAL" clId="{1B167526-6B9E-4F29-B812-BB36AD310D5B}" dt="2024-09-04T10:00:48.505" v="1378" actId="26606"/>
          <ac:spMkLst>
            <pc:docMk/>
            <pc:sldMk cId="3099518185" sldId="258"/>
            <ac:spMk id="20" creationId="{B7FAF607-473A-4A43-A23D-BBFF5C4117BB}"/>
          </ac:spMkLst>
        </pc:spChg>
        <pc:grpChg chg="add del">
          <ac:chgData name="OLeary, Rachael - Shoulder Clinical Physiotherapy Specialist" userId="3428947a-650d-494d-b2ba-2d4c8c36aa2c" providerId="ADAL" clId="{1B167526-6B9E-4F29-B812-BB36AD310D5B}" dt="2024-09-04T10:00:13.328" v="1375" actId="26606"/>
          <ac:grpSpMkLst>
            <pc:docMk/>
            <pc:sldMk cId="3099518185" sldId="258"/>
            <ac:grpSpMk id="11" creationId="{B14B560F-9DD7-4302-A60B-EBD3EF59B073}"/>
          </ac:grpSpMkLst>
        </pc:grpChg>
        <pc:grpChg chg="add">
          <ac:chgData name="OLeary, Rachael - Shoulder Clinical Physiotherapy Specialist" userId="3428947a-650d-494d-b2ba-2d4c8c36aa2c" providerId="ADAL" clId="{1B167526-6B9E-4F29-B812-BB36AD310D5B}" dt="2024-09-04T10:00:48.505" v="1378" actId="26606"/>
          <ac:grpSpMkLst>
            <pc:docMk/>
            <pc:sldMk cId="3099518185" sldId="258"/>
            <ac:grpSpMk id="22" creationId="{C5F6476F-D303-44D3-B30F-1BA348F0F64A}"/>
          </ac:grpSpMkLst>
        </pc:grpChg>
        <pc:picChg chg="add del">
          <ac:chgData name="OLeary, Rachael - Shoulder Clinical Physiotherapy Specialist" userId="3428947a-650d-494d-b2ba-2d4c8c36aa2c" providerId="ADAL" clId="{1B167526-6B9E-4F29-B812-BB36AD310D5B}" dt="2024-09-04T10:00:48.489" v="1377" actId="26606"/>
          <ac:picMkLst>
            <pc:docMk/>
            <pc:sldMk cId="3099518185" sldId="258"/>
            <ac:picMk id="8" creationId="{042DD3A1-8571-7C39-9054-B8A1104D6167}"/>
          </ac:picMkLst>
        </pc:picChg>
        <pc:picChg chg="add del">
          <ac:chgData name="OLeary, Rachael - Shoulder Clinical Physiotherapy Specialist" userId="3428947a-650d-494d-b2ba-2d4c8c36aa2c" providerId="ADAL" clId="{1B167526-6B9E-4F29-B812-BB36AD310D5B}" dt="2024-09-04T10:00:48.489" v="1377" actId="26606"/>
          <ac:picMkLst>
            <pc:docMk/>
            <pc:sldMk cId="3099518185" sldId="258"/>
            <ac:picMk id="13" creationId="{07CF545F-9C2E-4446-97CD-AD92990C2B68}"/>
          </ac:picMkLst>
        </pc:picChg>
        <pc:picChg chg="add">
          <ac:chgData name="OLeary, Rachael - Shoulder Clinical Physiotherapy Specialist" userId="3428947a-650d-494d-b2ba-2d4c8c36aa2c" providerId="ADAL" clId="{1B167526-6B9E-4F29-B812-BB36AD310D5B}" dt="2024-09-04T10:00:48.505" v="1378" actId="26606"/>
          <ac:picMkLst>
            <pc:docMk/>
            <pc:sldMk cId="3099518185" sldId="258"/>
            <ac:picMk id="21" creationId="{D0D23EF1-7B89-E0A3-9628-5B5FB34302BF}"/>
          </ac:picMkLst>
        </pc:picChg>
      </pc:sldChg>
      <pc:sldChg chg="addSp delSp modSp mod setBg">
        <pc:chgData name="OLeary, Rachael - Shoulder Clinical Physiotherapy Specialist" userId="3428947a-650d-494d-b2ba-2d4c8c36aa2c" providerId="ADAL" clId="{1B167526-6B9E-4F29-B812-BB36AD310D5B}" dt="2024-09-04T15:34:08.930" v="1859" actId="26606"/>
        <pc:sldMkLst>
          <pc:docMk/>
          <pc:sldMk cId="1024084709" sldId="260"/>
        </pc:sldMkLst>
        <pc:spChg chg="add del mod">
          <ac:chgData name="OLeary, Rachael - Shoulder Clinical Physiotherapy Specialist" userId="3428947a-650d-494d-b2ba-2d4c8c36aa2c" providerId="ADAL" clId="{1B167526-6B9E-4F29-B812-BB36AD310D5B}" dt="2024-09-04T15:34:08.930" v="1859" actId="26606"/>
          <ac:spMkLst>
            <pc:docMk/>
            <pc:sldMk cId="1024084709" sldId="260"/>
            <ac:spMk id="2" creationId="{C02FD32A-597C-E63B-2D01-6389FD50EB25}"/>
          </ac:spMkLst>
        </pc:spChg>
        <pc:spChg chg="add del mod">
          <ac:chgData name="OLeary, Rachael - Shoulder Clinical Physiotherapy Specialist" userId="3428947a-650d-494d-b2ba-2d4c8c36aa2c" providerId="ADAL" clId="{1B167526-6B9E-4F29-B812-BB36AD310D5B}" dt="2024-09-04T11:33:09.513" v="1456" actId="478"/>
          <ac:spMkLst>
            <pc:docMk/>
            <pc:sldMk cId="1024084709" sldId="260"/>
            <ac:spMk id="4" creationId="{100B2DA7-350C-C91D-32D5-EE372EBDB379}"/>
          </ac:spMkLst>
        </pc:spChg>
        <pc:spChg chg="add del mod">
          <ac:chgData name="OLeary, Rachael - Shoulder Clinical Physiotherapy Specialist" userId="3428947a-650d-494d-b2ba-2d4c8c36aa2c" providerId="ADAL" clId="{1B167526-6B9E-4F29-B812-BB36AD310D5B}" dt="2024-09-04T11:34:19.158" v="1473" actId="478"/>
          <ac:spMkLst>
            <pc:docMk/>
            <pc:sldMk cId="1024084709" sldId="260"/>
            <ac:spMk id="5" creationId="{0CBCE459-46CC-B3DB-1B39-1778C5DA7F9F}"/>
          </ac:spMkLst>
        </pc:spChg>
        <pc:spChg chg="add del mod">
          <ac:chgData name="OLeary, Rachael - Shoulder Clinical Physiotherapy Specialist" userId="3428947a-650d-494d-b2ba-2d4c8c36aa2c" providerId="ADAL" clId="{1B167526-6B9E-4F29-B812-BB36AD310D5B}" dt="2024-09-04T11:34:52.341" v="1478" actId="26606"/>
          <ac:spMkLst>
            <pc:docMk/>
            <pc:sldMk cId="1024084709" sldId="260"/>
            <ac:spMk id="6" creationId="{246993E4-F76F-AABF-3822-6BF2E54F4384}"/>
          </ac:spMkLst>
        </pc:spChg>
        <pc:spChg chg="add del">
          <ac:chgData name="OLeary, Rachael - Shoulder Clinical Physiotherapy Specialist" userId="3428947a-650d-494d-b2ba-2d4c8c36aa2c" providerId="ADAL" clId="{1B167526-6B9E-4F29-B812-BB36AD310D5B}" dt="2024-09-04T11:34:52.333" v="1477" actId="26606"/>
          <ac:spMkLst>
            <pc:docMk/>
            <pc:sldMk cId="1024084709" sldId="260"/>
            <ac:spMk id="11" creationId="{8B9AA7C6-5E5A-498E-A6DF-A943376E09BC}"/>
          </ac:spMkLst>
        </pc:spChg>
        <pc:spChg chg="add del">
          <ac:chgData name="OLeary, Rachael - Shoulder Clinical Physiotherapy Specialist" userId="3428947a-650d-494d-b2ba-2d4c8c36aa2c" providerId="ADAL" clId="{1B167526-6B9E-4F29-B812-BB36AD310D5B}" dt="2024-09-04T11:34:47.511" v="1475" actId="26606"/>
          <ac:spMkLst>
            <pc:docMk/>
            <pc:sldMk cId="1024084709" sldId="260"/>
            <ac:spMk id="12" creationId="{A1F6BF70-C7D1-4AF9-8DB4-BEEB8A9C3529}"/>
          </ac:spMkLst>
        </pc:spChg>
        <pc:spChg chg="add del">
          <ac:chgData name="OLeary, Rachael - Shoulder Clinical Physiotherapy Specialist" userId="3428947a-650d-494d-b2ba-2d4c8c36aa2c" providerId="ADAL" clId="{1B167526-6B9E-4F29-B812-BB36AD310D5B}" dt="2024-09-04T10:07:37.431" v="1416" actId="26606"/>
          <ac:spMkLst>
            <pc:docMk/>
            <pc:sldMk cId="1024084709" sldId="260"/>
            <ac:spMk id="13" creationId="{245A9F99-D9B1-4094-A2E2-B90AC1DB7B9C}"/>
          </ac:spMkLst>
        </pc:spChg>
        <pc:spChg chg="add del">
          <ac:chgData name="OLeary, Rachael - Shoulder Clinical Physiotherapy Specialist" userId="3428947a-650d-494d-b2ba-2d4c8c36aa2c" providerId="ADAL" clId="{1B167526-6B9E-4F29-B812-BB36AD310D5B}" dt="2024-09-04T10:07:37.431" v="1416" actId="26606"/>
          <ac:spMkLst>
            <pc:docMk/>
            <pc:sldMk cId="1024084709" sldId="260"/>
            <ac:spMk id="15" creationId="{B7FAF607-473A-4A43-A23D-BBFF5C4117BB}"/>
          </ac:spMkLst>
        </pc:spChg>
        <pc:spChg chg="add del">
          <ac:chgData name="OLeary, Rachael - Shoulder Clinical Physiotherapy Specialist" userId="3428947a-650d-494d-b2ba-2d4c8c36aa2c" providerId="ADAL" clId="{1B167526-6B9E-4F29-B812-BB36AD310D5B}" dt="2024-09-04T11:34:47.511" v="1475" actId="26606"/>
          <ac:spMkLst>
            <pc:docMk/>
            <pc:sldMk cId="1024084709" sldId="260"/>
            <ac:spMk id="18" creationId="{2C1BBA94-3F40-40AA-8BB9-E69E25E537C1}"/>
          </ac:spMkLst>
        </pc:spChg>
        <pc:spChg chg="add del">
          <ac:chgData name="OLeary, Rachael - Shoulder Clinical Physiotherapy Specialist" userId="3428947a-650d-494d-b2ba-2d4c8c36aa2c" providerId="ADAL" clId="{1B167526-6B9E-4F29-B812-BB36AD310D5B}" dt="2024-09-04T11:34:52.333" v="1477" actId="26606"/>
          <ac:spMkLst>
            <pc:docMk/>
            <pc:sldMk cId="1024084709" sldId="260"/>
            <ac:spMk id="19" creationId="{CBC4F608-B4B8-48C3-9572-C0F061B1CD99}"/>
          </ac:spMkLst>
        </pc:spChg>
        <pc:spChg chg="add del">
          <ac:chgData name="OLeary, Rachael - Shoulder Clinical Physiotherapy Specialist" userId="3428947a-650d-494d-b2ba-2d4c8c36aa2c" providerId="ADAL" clId="{1B167526-6B9E-4F29-B812-BB36AD310D5B}" dt="2024-09-04T11:34:52.333" v="1477" actId="26606"/>
          <ac:spMkLst>
            <pc:docMk/>
            <pc:sldMk cId="1024084709" sldId="260"/>
            <ac:spMk id="23" creationId="{81E140AE-0ABF-47C8-BF32-7D2F0CF2BA44}"/>
          </ac:spMkLst>
        </pc:spChg>
        <pc:spChg chg="add del">
          <ac:chgData name="OLeary, Rachael - Shoulder Clinical Physiotherapy Specialist" userId="3428947a-650d-494d-b2ba-2d4c8c36aa2c" providerId="ADAL" clId="{1B167526-6B9E-4F29-B812-BB36AD310D5B}" dt="2024-09-04T11:34:52.333" v="1477" actId="26606"/>
          <ac:spMkLst>
            <pc:docMk/>
            <pc:sldMk cId="1024084709" sldId="260"/>
            <ac:spMk id="24" creationId="{246993E4-F76F-AABF-3822-6BF2E54F4384}"/>
          </ac:spMkLst>
        </pc:spChg>
        <pc:spChg chg="add del">
          <ac:chgData name="OLeary, Rachael - Shoulder Clinical Physiotherapy Specialist" userId="3428947a-650d-494d-b2ba-2d4c8c36aa2c" providerId="ADAL" clId="{1B167526-6B9E-4F29-B812-BB36AD310D5B}" dt="2024-09-04T11:36:38.989" v="1507" actId="22"/>
          <ac:spMkLst>
            <pc:docMk/>
            <pc:sldMk cId="1024084709" sldId="260"/>
            <ac:spMk id="25" creationId="{AA435DF1-5702-EE39-84DB-24FF589C18A8}"/>
          </ac:spMkLst>
        </pc:spChg>
        <pc:spChg chg="add del">
          <ac:chgData name="OLeary, Rachael - Shoulder Clinical Physiotherapy Specialist" userId="3428947a-650d-494d-b2ba-2d4c8c36aa2c" providerId="ADAL" clId="{1B167526-6B9E-4F29-B812-BB36AD310D5B}" dt="2024-09-04T11:35:30.113" v="1501" actId="26606"/>
          <ac:spMkLst>
            <pc:docMk/>
            <pc:sldMk cId="1024084709" sldId="260"/>
            <ac:spMk id="26" creationId="{6AB33354-5302-409E-90BF-4E7A98AFB5C6}"/>
          </ac:spMkLst>
        </pc:spChg>
        <pc:spChg chg="add del">
          <ac:chgData name="OLeary, Rachael - Shoulder Clinical Physiotherapy Specialist" userId="3428947a-650d-494d-b2ba-2d4c8c36aa2c" providerId="ADAL" clId="{1B167526-6B9E-4F29-B812-BB36AD310D5B}" dt="2024-09-04T11:35:30.113" v="1501" actId="26606"/>
          <ac:spMkLst>
            <pc:docMk/>
            <pc:sldMk cId="1024084709" sldId="260"/>
            <ac:spMk id="30" creationId="{2C1BBA94-3F40-40AA-8BB9-E69E25E537C1}"/>
          </ac:spMkLst>
        </pc:spChg>
        <pc:spChg chg="add del mod">
          <ac:chgData name="OLeary, Rachael - Shoulder Clinical Physiotherapy Specialist" userId="3428947a-650d-494d-b2ba-2d4c8c36aa2c" providerId="ADAL" clId="{1B167526-6B9E-4F29-B812-BB36AD310D5B}" dt="2024-09-04T11:35:30.113" v="1501" actId="26606"/>
          <ac:spMkLst>
            <pc:docMk/>
            <pc:sldMk cId="1024084709" sldId="260"/>
            <ac:spMk id="31" creationId="{246993E4-F76F-AABF-3822-6BF2E54F4384}"/>
          </ac:spMkLst>
        </pc:spChg>
        <pc:spChg chg="add del">
          <ac:chgData name="OLeary, Rachael - Shoulder Clinical Physiotherapy Specialist" userId="3428947a-650d-494d-b2ba-2d4c8c36aa2c" providerId="ADAL" clId="{1B167526-6B9E-4F29-B812-BB36AD310D5B}" dt="2024-09-04T11:35:30.031" v="1500" actId="26606"/>
          <ac:spMkLst>
            <pc:docMk/>
            <pc:sldMk cId="1024084709" sldId="260"/>
            <ac:spMk id="36" creationId="{6AB33354-5302-409E-90BF-4E7A98AFB5C6}"/>
          </ac:spMkLst>
        </pc:spChg>
        <pc:spChg chg="add del">
          <ac:chgData name="OLeary, Rachael - Shoulder Clinical Physiotherapy Specialist" userId="3428947a-650d-494d-b2ba-2d4c8c36aa2c" providerId="ADAL" clId="{1B167526-6B9E-4F29-B812-BB36AD310D5B}" dt="2024-09-04T11:35:28.010" v="1498" actId="26606"/>
          <ac:spMkLst>
            <pc:docMk/>
            <pc:sldMk cId="1024084709" sldId="260"/>
            <ac:spMk id="37" creationId="{A1F6BF70-C7D1-4AF9-8DB4-BEEB8A9C3529}"/>
          </ac:spMkLst>
        </pc:spChg>
        <pc:spChg chg="add del">
          <ac:chgData name="OLeary, Rachael - Shoulder Clinical Physiotherapy Specialist" userId="3428947a-650d-494d-b2ba-2d4c8c36aa2c" providerId="ADAL" clId="{1B167526-6B9E-4F29-B812-BB36AD310D5B}" dt="2024-09-04T11:35:30.031" v="1500" actId="26606"/>
          <ac:spMkLst>
            <pc:docMk/>
            <pc:sldMk cId="1024084709" sldId="260"/>
            <ac:spMk id="42" creationId="{2C1BBA94-3F40-40AA-8BB9-E69E25E537C1}"/>
          </ac:spMkLst>
        </pc:spChg>
        <pc:spChg chg="add del">
          <ac:chgData name="OLeary, Rachael - Shoulder Clinical Physiotherapy Specialist" userId="3428947a-650d-494d-b2ba-2d4c8c36aa2c" providerId="ADAL" clId="{1B167526-6B9E-4F29-B812-BB36AD310D5B}" dt="2024-09-04T11:35:28.010" v="1498" actId="26606"/>
          <ac:spMkLst>
            <pc:docMk/>
            <pc:sldMk cId="1024084709" sldId="260"/>
            <ac:spMk id="43" creationId="{2C1BBA94-3F40-40AA-8BB9-E69E25E537C1}"/>
          </ac:spMkLst>
        </pc:spChg>
        <pc:spChg chg="add del">
          <ac:chgData name="OLeary, Rachael - Shoulder Clinical Physiotherapy Specialist" userId="3428947a-650d-494d-b2ba-2d4c8c36aa2c" providerId="ADAL" clId="{1B167526-6B9E-4F29-B812-BB36AD310D5B}" dt="2024-09-04T11:35:30.031" v="1500" actId="26606"/>
          <ac:spMkLst>
            <pc:docMk/>
            <pc:sldMk cId="1024084709" sldId="260"/>
            <ac:spMk id="47" creationId="{246993E4-F76F-AABF-3822-6BF2E54F4384}"/>
          </ac:spMkLst>
        </pc:spChg>
        <pc:spChg chg="add del">
          <ac:chgData name="OLeary, Rachael - Shoulder Clinical Physiotherapy Specialist" userId="3428947a-650d-494d-b2ba-2d4c8c36aa2c" providerId="ADAL" clId="{1B167526-6B9E-4F29-B812-BB36AD310D5B}" dt="2024-09-04T15:34:08.930" v="1859" actId="26606"/>
          <ac:spMkLst>
            <pc:docMk/>
            <pc:sldMk cId="1024084709" sldId="260"/>
            <ac:spMk id="53" creationId="{1D63C574-BFD2-41A1-A567-B0C3CC7FDD4F}"/>
          </ac:spMkLst>
        </pc:spChg>
        <pc:spChg chg="add del">
          <ac:chgData name="OLeary, Rachael - Shoulder Clinical Physiotherapy Specialist" userId="3428947a-650d-494d-b2ba-2d4c8c36aa2c" providerId="ADAL" clId="{1B167526-6B9E-4F29-B812-BB36AD310D5B}" dt="2024-09-04T15:34:08.930" v="1859" actId="26606"/>
          <ac:spMkLst>
            <pc:docMk/>
            <pc:sldMk cId="1024084709" sldId="260"/>
            <ac:spMk id="54" creationId="{E2A46BAB-8C31-42B2-90E8-B26DD3E81D37}"/>
          </ac:spMkLst>
        </pc:spChg>
        <pc:spChg chg="add">
          <ac:chgData name="OLeary, Rachael - Shoulder Clinical Physiotherapy Specialist" userId="3428947a-650d-494d-b2ba-2d4c8c36aa2c" providerId="ADAL" clId="{1B167526-6B9E-4F29-B812-BB36AD310D5B}" dt="2024-09-04T15:34:08.930" v="1859" actId="26606"/>
          <ac:spMkLst>
            <pc:docMk/>
            <pc:sldMk cId="1024084709" sldId="260"/>
            <ac:spMk id="65" creationId="{9203DE33-2CD4-4CA8-9AF3-37C3B65133B0}"/>
          </ac:spMkLst>
        </pc:spChg>
        <pc:spChg chg="add">
          <ac:chgData name="OLeary, Rachael - Shoulder Clinical Physiotherapy Specialist" userId="3428947a-650d-494d-b2ba-2d4c8c36aa2c" providerId="ADAL" clId="{1B167526-6B9E-4F29-B812-BB36AD310D5B}" dt="2024-09-04T15:34:08.930" v="1859" actId="26606"/>
          <ac:spMkLst>
            <pc:docMk/>
            <pc:sldMk cId="1024084709" sldId="260"/>
            <ac:spMk id="67" creationId="{0AF57B88-1D4C-41FA-A761-EC1DD10C35CB}"/>
          </ac:spMkLst>
        </pc:spChg>
        <pc:spChg chg="add">
          <ac:chgData name="OLeary, Rachael - Shoulder Clinical Physiotherapy Specialist" userId="3428947a-650d-494d-b2ba-2d4c8c36aa2c" providerId="ADAL" clId="{1B167526-6B9E-4F29-B812-BB36AD310D5B}" dt="2024-09-04T15:34:08.930" v="1859" actId="26606"/>
          <ac:spMkLst>
            <pc:docMk/>
            <pc:sldMk cId="1024084709" sldId="260"/>
            <ac:spMk id="69" creationId="{D2548F45-5164-4ABB-8212-7F293FDED8D4}"/>
          </ac:spMkLst>
        </pc:spChg>
        <pc:spChg chg="add">
          <ac:chgData name="OLeary, Rachael - Shoulder Clinical Physiotherapy Specialist" userId="3428947a-650d-494d-b2ba-2d4c8c36aa2c" providerId="ADAL" clId="{1B167526-6B9E-4F29-B812-BB36AD310D5B}" dt="2024-09-04T15:34:08.930" v="1859" actId="26606"/>
          <ac:spMkLst>
            <pc:docMk/>
            <pc:sldMk cId="1024084709" sldId="260"/>
            <ac:spMk id="71" creationId="{5E81CCFB-7BEF-4186-86FB-D09450B4D02D}"/>
          </ac:spMkLst>
        </pc:spChg>
        <pc:grpChg chg="add del">
          <ac:chgData name="OLeary, Rachael - Shoulder Clinical Physiotherapy Specialist" userId="3428947a-650d-494d-b2ba-2d4c8c36aa2c" providerId="ADAL" clId="{1B167526-6B9E-4F29-B812-BB36AD310D5B}" dt="2024-09-04T11:34:47.511" v="1475" actId="26606"/>
          <ac:grpSpMkLst>
            <pc:docMk/>
            <pc:sldMk cId="1024084709" sldId="260"/>
            <ac:grpSpMk id="14" creationId="{0C66A8B6-1F6E-4FCC-93B9-B9986B6FD111}"/>
          </ac:grpSpMkLst>
        </pc:grpChg>
        <pc:grpChg chg="add del">
          <ac:chgData name="OLeary, Rachael - Shoulder Clinical Physiotherapy Specialist" userId="3428947a-650d-494d-b2ba-2d4c8c36aa2c" providerId="ADAL" clId="{1B167526-6B9E-4F29-B812-BB36AD310D5B}" dt="2024-09-04T10:07:37.431" v="1416" actId="26606"/>
          <ac:grpSpMkLst>
            <pc:docMk/>
            <pc:sldMk cId="1024084709" sldId="260"/>
            <ac:grpSpMk id="17" creationId="{C5F6476F-D303-44D3-B30F-1BA348F0F64A}"/>
          </ac:grpSpMkLst>
        </pc:grpChg>
        <pc:grpChg chg="add del">
          <ac:chgData name="OLeary, Rachael - Shoulder Clinical Physiotherapy Specialist" userId="3428947a-650d-494d-b2ba-2d4c8c36aa2c" providerId="ADAL" clId="{1B167526-6B9E-4F29-B812-BB36AD310D5B}" dt="2024-09-04T11:34:52.333" v="1477" actId="26606"/>
          <ac:grpSpMkLst>
            <pc:docMk/>
            <pc:sldMk cId="1024084709" sldId="260"/>
            <ac:grpSpMk id="20" creationId="{83EAB11A-76F7-48F4-9B4F-5BFDF4BF9670}"/>
          </ac:grpSpMkLst>
        </pc:grpChg>
        <pc:grpChg chg="add del">
          <ac:chgData name="OLeary, Rachael - Shoulder Clinical Physiotherapy Specialist" userId="3428947a-650d-494d-b2ba-2d4c8c36aa2c" providerId="ADAL" clId="{1B167526-6B9E-4F29-B812-BB36AD310D5B}" dt="2024-09-04T11:35:30.113" v="1501" actId="26606"/>
          <ac:grpSpMkLst>
            <pc:docMk/>
            <pc:sldMk cId="1024084709" sldId="260"/>
            <ac:grpSpMk id="27" creationId="{0C66A8B6-1F6E-4FCC-93B9-B9986B6FD111}"/>
          </ac:grpSpMkLst>
        </pc:grpChg>
        <pc:grpChg chg="add del">
          <ac:chgData name="OLeary, Rachael - Shoulder Clinical Physiotherapy Specialist" userId="3428947a-650d-494d-b2ba-2d4c8c36aa2c" providerId="ADAL" clId="{1B167526-6B9E-4F29-B812-BB36AD310D5B}" dt="2024-09-04T11:35:30.031" v="1500" actId="26606"/>
          <ac:grpSpMkLst>
            <pc:docMk/>
            <pc:sldMk cId="1024084709" sldId="260"/>
            <ac:grpSpMk id="38" creationId="{0C66A8B6-1F6E-4FCC-93B9-B9986B6FD111}"/>
          </ac:grpSpMkLst>
        </pc:grpChg>
        <pc:grpChg chg="add del">
          <ac:chgData name="OLeary, Rachael - Shoulder Clinical Physiotherapy Specialist" userId="3428947a-650d-494d-b2ba-2d4c8c36aa2c" providerId="ADAL" clId="{1B167526-6B9E-4F29-B812-BB36AD310D5B}" dt="2024-09-04T11:35:28.010" v="1498" actId="26606"/>
          <ac:grpSpMkLst>
            <pc:docMk/>
            <pc:sldMk cId="1024084709" sldId="260"/>
            <ac:grpSpMk id="39" creationId="{0C66A8B6-1F6E-4FCC-93B9-B9986B6FD111}"/>
          </ac:grpSpMkLst>
        </pc:grpChg>
        <pc:grpChg chg="add del">
          <ac:chgData name="OLeary, Rachael - Shoulder Clinical Physiotherapy Specialist" userId="3428947a-650d-494d-b2ba-2d4c8c36aa2c" providerId="ADAL" clId="{1B167526-6B9E-4F29-B812-BB36AD310D5B}" dt="2024-09-04T15:34:08.930" v="1859" actId="26606"/>
          <ac:grpSpMkLst>
            <pc:docMk/>
            <pc:sldMk cId="1024084709" sldId="260"/>
            <ac:grpSpMk id="41" creationId="{B3F7A3C7-0737-4E57-B30E-8EEFE638B401}"/>
          </ac:grpSpMkLst>
        </pc:grpChg>
        <pc:grpChg chg="add del">
          <ac:chgData name="OLeary, Rachael - Shoulder Clinical Physiotherapy Specialist" userId="3428947a-650d-494d-b2ba-2d4c8c36aa2c" providerId="ADAL" clId="{1B167526-6B9E-4F29-B812-BB36AD310D5B}" dt="2024-09-04T15:34:08.930" v="1859" actId="26606"/>
          <ac:grpSpMkLst>
            <pc:docMk/>
            <pc:sldMk cId="1024084709" sldId="260"/>
            <ac:grpSpMk id="57" creationId="{43F5E015-E085-4624-B431-B42414448684}"/>
          </ac:grpSpMkLst>
        </pc:grpChg>
        <pc:graphicFrameChg chg="add del">
          <ac:chgData name="OLeary, Rachael - Shoulder Clinical Physiotherapy Specialist" userId="3428947a-650d-494d-b2ba-2d4c8c36aa2c" providerId="ADAL" clId="{1B167526-6B9E-4F29-B812-BB36AD310D5B}" dt="2024-09-04T11:34:47.511" v="1475" actId="26606"/>
          <ac:graphicFrameMkLst>
            <pc:docMk/>
            <pc:sldMk cId="1024084709" sldId="260"/>
            <ac:graphicFrameMk id="8" creationId="{CCD7DDB7-AAE7-D985-8661-94BE673E24CA}"/>
          </ac:graphicFrameMkLst>
        </pc:graphicFrameChg>
        <pc:graphicFrameChg chg="add del">
          <ac:chgData name="OLeary, Rachael - Shoulder Clinical Physiotherapy Specialist" userId="3428947a-650d-494d-b2ba-2d4c8c36aa2c" providerId="ADAL" clId="{1B167526-6B9E-4F29-B812-BB36AD310D5B}" dt="2024-09-04T11:35:28.010" v="1498" actId="26606"/>
          <ac:graphicFrameMkLst>
            <pc:docMk/>
            <pc:sldMk cId="1024084709" sldId="260"/>
            <ac:graphicFrameMk id="33" creationId="{86DAB6ED-6C53-5F78-B8D9-DD8B2EC8ECAB}"/>
          </ac:graphicFrameMkLst>
        </pc:graphicFrameChg>
        <pc:graphicFrameChg chg="add mod">
          <ac:chgData name="OLeary, Rachael - Shoulder Clinical Physiotherapy Specialist" userId="3428947a-650d-494d-b2ba-2d4c8c36aa2c" providerId="ADAL" clId="{1B167526-6B9E-4F29-B812-BB36AD310D5B}" dt="2024-09-04T11:38:38.343" v="1541" actId="20577"/>
          <ac:graphicFrameMkLst>
            <pc:docMk/>
            <pc:sldMk cId="1024084709" sldId="260"/>
            <ac:graphicFrameMk id="60" creationId="{D8779303-18CC-9395-35A1-E4FB64503E2A}"/>
          </ac:graphicFrameMkLst>
        </pc:graphicFrameChg>
        <pc:picChg chg="add del">
          <ac:chgData name="OLeary, Rachael - Shoulder Clinical Physiotherapy Specialist" userId="3428947a-650d-494d-b2ba-2d4c8c36aa2c" providerId="ADAL" clId="{1B167526-6B9E-4F29-B812-BB36AD310D5B}" dt="2024-09-04T10:07:37.431" v="1416" actId="26606"/>
          <ac:picMkLst>
            <pc:docMk/>
            <pc:sldMk cId="1024084709" sldId="260"/>
            <ac:picMk id="10" creationId="{CF681220-2132-6EEB-6BB9-10E25A9C2E83}"/>
          </ac:picMkLst>
        </pc:picChg>
      </pc:sldChg>
      <pc:sldChg chg="addSp delSp modSp mod setBg">
        <pc:chgData name="OLeary, Rachael - Shoulder Clinical Physiotherapy Specialist" userId="3428947a-650d-494d-b2ba-2d4c8c36aa2c" providerId="ADAL" clId="{1B167526-6B9E-4F29-B812-BB36AD310D5B}" dt="2024-09-04T11:51:08.453" v="1629" actId="255"/>
        <pc:sldMkLst>
          <pc:docMk/>
          <pc:sldMk cId="1427625719" sldId="261"/>
        </pc:sldMkLst>
        <pc:spChg chg="add del mod">
          <ac:chgData name="OLeary, Rachael - Shoulder Clinical Physiotherapy Specialist" userId="3428947a-650d-494d-b2ba-2d4c8c36aa2c" providerId="ADAL" clId="{1B167526-6B9E-4F29-B812-BB36AD310D5B}" dt="2024-09-04T11:49:44.614" v="1614" actId="1076"/>
          <ac:spMkLst>
            <pc:docMk/>
            <pc:sldMk cId="1427625719" sldId="261"/>
            <ac:spMk id="3" creationId="{90744807-0C0A-D974-CF83-EB1A3E30110B}"/>
          </ac:spMkLst>
        </pc:spChg>
        <pc:spChg chg="mod">
          <ac:chgData name="OLeary, Rachael - Shoulder Clinical Physiotherapy Specialist" userId="3428947a-650d-494d-b2ba-2d4c8c36aa2c" providerId="ADAL" clId="{1B167526-6B9E-4F29-B812-BB36AD310D5B}" dt="2024-09-04T11:51:08.453" v="1629" actId="255"/>
          <ac:spMkLst>
            <pc:docMk/>
            <pc:sldMk cId="1427625719" sldId="261"/>
            <ac:spMk id="4" creationId="{2E9FFE51-E6DA-8BCC-19F6-FAF33FB22051}"/>
          </ac:spMkLst>
        </pc:spChg>
        <pc:spChg chg="mod ord">
          <ac:chgData name="OLeary, Rachael - Shoulder Clinical Physiotherapy Specialist" userId="3428947a-650d-494d-b2ba-2d4c8c36aa2c" providerId="ADAL" clId="{1B167526-6B9E-4F29-B812-BB36AD310D5B}" dt="2024-09-04T11:49:31.915" v="1612" actId="1076"/>
          <ac:spMkLst>
            <pc:docMk/>
            <pc:sldMk cId="1427625719" sldId="261"/>
            <ac:spMk id="5" creationId="{99922836-DAAF-8D87-2B93-2524DB04DFD8}"/>
          </ac:spMkLst>
        </pc:spChg>
        <pc:spChg chg="add del mod">
          <ac:chgData name="OLeary, Rachael - Shoulder Clinical Physiotherapy Specialist" userId="3428947a-650d-494d-b2ba-2d4c8c36aa2c" providerId="ADAL" clId="{1B167526-6B9E-4F29-B812-BB36AD310D5B}" dt="2024-09-04T11:50:11.739" v="1618"/>
          <ac:spMkLst>
            <pc:docMk/>
            <pc:sldMk cId="1427625719" sldId="261"/>
            <ac:spMk id="11" creationId="{A9E1EBAF-7742-0CEB-658C-21B34F5A7E94}"/>
          </ac:spMkLst>
        </pc:spChg>
        <pc:spChg chg="mod ord">
          <ac:chgData name="OLeary, Rachael - Shoulder Clinical Physiotherapy Specialist" userId="3428947a-650d-494d-b2ba-2d4c8c36aa2c" providerId="ADAL" clId="{1B167526-6B9E-4F29-B812-BB36AD310D5B}" dt="2024-09-04T11:49:24.436" v="1611" actId="26606"/>
          <ac:spMkLst>
            <pc:docMk/>
            <pc:sldMk cId="1427625719" sldId="261"/>
            <ac:spMk id="12" creationId="{9F5BCFC8-C7DA-922C-CF12-7ADBF19F86A0}"/>
          </ac:spMkLst>
        </pc:spChg>
        <pc:spChg chg="add del">
          <ac:chgData name="OLeary, Rachael - Shoulder Clinical Physiotherapy Specialist" userId="3428947a-650d-494d-b2ba-2d4c8c36aa2c" providerId="ADAL" clId="{1B167526-6B9E-4F29-B812-BB36AD310D5B}" dt="2024-09-04T11:43:45.333" v="1568" actId="26606"/>
          <ac:spMkLst>
            <pc:docMk/>
            <pc:sldMk cId="1427625719" sldId="261"/>
            <ac:spMk id="16" creationId="{B50AB553-2A96-4A92-96F2-93548E096954}"/>
          </ac:spMkLst>
        </pc:spChg>
        <pc:spChg chg="add del">
          <ac:chgData name="OLeary, Rachael - Shoulder Clinical Physiotherapy Specialist" userId="3428947a-650d-494d-b2ba-2d4c8c36aa2c" providerId="ADAL" clId="{1B167526-6B9E-4F29-B812-BB36AD310D5B}" dt="2024-09-04T11:42:02.958" v="1552" actId="26606"/>
          <ac:spMkLst>
            <pc:docMk/>
            <pc:sldMk cId="1427625719" sldId="261"/>
            <ac:spMk id="17" creationId="{AC17DE74-01C9-4859-B65A-85CF999E8580}"/>
          </ac:spMkLst>
        </pc:spChg>
        <pc:spChg chg="add del">
          <ac:chgData name="OLeary, Rachael - Shoulder Clinical Physiotherapy Specialist" userId="3428947a-650d-494d-b2ba-2d4c8c36aa2c" providerId="ADAL" clId="{1B167526-6B9E-4F29-B812-BB36AD310D5B}" dt="2024-09-04T11:43:03.321" v="1559" actId="26606"/>
          <ac:spMkLst>
            <pc:docMk/>
            <pc:sldMk cId="1427625719" sldId="261"/>
            <ac:spMk id="18" creationId="{35DB3719-6FDC-4E5D-891D-FF40B7300F64}"/>
          </ac:spMkLst>
        </pc:spChg>
        <pc:spChg chg="add del">
          <ac:chgData name="OLeary, Rachael - Shoulder Clinical Physiotherapy Specialist" userId="3428947a-650d-494d-b2ba-2d4c8c36aa2c" providerId="ADAL" clId="{1B167526-6B9E-4F29-B812-BB36AD310D5B}" dt="2024-09-04T11:42:02.958" v="1552" actId="26606"/>
          <ac:spMkLst>
            <pc:docMk/>
            <pc:sldMk cId="1427625719" sldId="261"/>
            <ac:spMk id="19" creationId="{068C0432-0E90-4CC1-8CD3-D44A90DF07EF}"/>
          </ac:spMkLst>
        </pc:spChg>
        <pc:spChg chg="add del">
          <ac:chgData name="OLeary, Rachael - Shoulder Clinical Physiotherapy Specialist" userId="3428947a-650d-494d-b2ba-2d4c8c36aa2c" providerId="ADAL" clId="{1B167526-6B9E-4F29-B812-BB36AD310D5B}" dt="2024-09-04T11:43:03.321" v="1559" actId="26606"/>
          <ac:spMkLst>
            <pc:docMk/>
            <pc:sldMk cId="1427625719" sldId="261"/>
            <ac:spMk id="20" creationId="{E0CBAC23-2E3F-4A90-BA59-F8299F6A5439}"/>
          </ac:spMkLst>
        </pc:spChg>
        <pc:spChg chg="add del">
          <ac:chgData name="OLeary, Rachael - Shoulder Clinical Physiotherapy Specialist" userId="3428947a-650d-494d-b2ba-2d4c8c36aa2c" providerId="ADAL" clId="{1B167526-6B9E-4F29-B812-BB36AD310D5B}" dt="2024-09-04T11:44:10.184" v="1570" actId="26606"/>
          <ac:spMkLst>
            <pc:docMk/>
            <pc:sldMk cId="1427625719" sldId="261"/>
            <ac:spMk id="23" creationId="{2659FDB4-FCBE-4A89-B46D-43D4FA54464D}"/>
          </ac:spMkLst>
        </pc:spChg>
        <pc:spChg chg="add">
          <ac:chgData name="OLeary, Rachael - Shoulder Clinical Physiotherapy Specialist" userId="3428947a-650d-494d-b2ba-2d4c8c36aa2c" providerId="ADAL" clId="{1B167526-6B9E-4F29-B812-BB36AD310D5B}" dt="2024-09-04T11:49:24.436" v="1611" actId="26606"/>
          <ac:spMkLst>
            <pc:docMk/>
            <pc:sldMk cId="1427625719" sldId="261"/>
            <ac:spMk id="26" creationId="{907EF6B7-1338-4443-8C46-6A318D952DFD}"/>
          </ac:spMkLst>
        </pc:spChg>
        <pc:spChg chg="add">
          <ac:chgData name="OLeary, Rachael - Shoulder Clinical Physiotherapy Specialist" userId="3428947a-650d-494d-b2ba-2d4c8c36aa2c" providerId="ADAL" clId="{1B167526-6B9E-4F29-B812-BB36AD310D5B}" dt="2024-09-04T11:49:24.436" v="1611" actId="26606"/>
          <ac:spMkLst>
            <pc:docMk/>
            <pc:sldMk cId="1427625719" sldId="261"/>
            <ac:spMk id="27" creationId="{DAAE4CDD-124C-4DCF-9584-B6033B545DD5}"/>
          </ac:spMkLst>
        </pc:spChg>
        <pc:spChg chg="add del">
          <ac:chgData name="OLeary, Rachael - Shoulder Clinical Physiotherapy Specialist" userId="3428947a-650d-494d-b2ba-2d4c8c36aa2c" providerId="ADAL" clId="{1B167526-6B9E-4F29-B812-BB36AD310D5B}" dt="2024-09-04T11:45:31.318" v="1588" actId="26606"/>
          <ac:spMkLst>
            <pc:docMk/>
            <pc:sldMk cId="1427625719" sldId="261"/>
            <ac:spMk id="28" creationId="{2F3856E9-4239-4EE7-A372-FDCF4882FDF6}"/>
          </ac:spMkLst>
        </pc:spChg>
        <pc:spChg chg="add del">
          <ac:chgData name="OLeary, Rachael - Shoulder Clinical Physiotherapy Specialist" userId="3428947a-650d-494d-b2ba-2d4c8c36aa2c" providerId="ADAL" clId="{1B167526-6B9E-4F29-B812-BB36AD310D5B}" dt="2024-09-04T11:45:31.318" v="1588" actId="26606"/>
          <ac:spMkLst>
            <pc:docMk/>
            <pc:sldMk cId="1427625719" sldId="261"/>
            <ac:spMk id="29" creationId="{CCC9CDCF-90F8-42B0-BD0A-794C52688098}"/>
          </ac:spMkLst>
        </pc:spChg>
        <pc:spChg chg="add">
          <ac:chgData name="OLeary, Rachael - Shoulder Clinical Physiotherapy Specialist" userId="3428947a-650d-494d-b2ba-2d4c8c36aa2c" providerId="ADAL" clId="{1B167526-6B9E-4F29-B812-BB36AD310D5B}" dt="2024-09-04T11:49:24.436" v="1611" actId="26606"/>
          <ac:spMkLst>
            <pc:docMk/>
            <pc:sldMk cId="1427625719" sldId="261"/>
            <ac:spMk id="30" creationId="{081E4A58-353D-44AE-B2FC-2A74E2E400F7}"/>
          </ac:spMkLst>
        </pc:spChg>
        <pc:spChg chg="add del">
          <ac:chgData name="OLeary, Rachael - Shoulder Clinical Physiotherapy Specialist" userId="3428947a-650d-494d-b2ba-2d4c8c36aa2c" providerId="ADAL" clId="{1B167526-6B9E-4F29-B812-BB36AD310D5B}" dt="2024-09-04T11:45:58.194" v="1595" actId="26606"/>
          <ac:spMkLst>
            <pc:docMk/>
            <pc:sldMk cId="1427625719" sldId="261"/>
            <ac:spMk id="36" creationId="{B50AB553-2A96-4A92-96F2-93548E096954}"/>
          </ac:spMkLst>
        </pc:spChg>
        <pc:grpChg chg="add del">
          <ac:chgData name="OLeary, Rachael - Shoulder Clinical Physiotherapy Specialist" userId="3428947a-650d-494d-b2ba-2d4c8c36aa2c" providerId="ADAL" clId="{1B167526-6B9E-4F29-B812-BB36AD310D5B}" dt="2024-09-04T11:45:31.318" v="1588" actId="26606"/>
          <ac:grpSpMkLst>
            <pc:docMk/>
            <pc:sldMk cId="1427625719" sldId="261"/>
            <ac:grpSpMk id="22" creationId="{C07D05FE-3FB8-4314-A050-9AB40814D714}"/>
          </ac:grpSpMkLst>
        </pc:grpChg>
        <pc:graphicFrameChg chg="add del">
          <ac:chgData name="OLeary, Rachael - Shoulder Clinical Physiotherapy Specialist" userId="3428947a-650d-494d-b2ba-2d4c8c36aa2c" providerId="ADAL" clId="{1B167526-6B9E-4F29-B812-BB36AD310D5B}" dt="2024-09-04T11:43:03.321" v="1559" actId="26606"/>
          <ac:graphicFrameMkLst>
            <pc:docMk/>
            <pc:sldMk cId="1427625719" sldId="261"/>
            <ac:graphicFrameMk id="14" creationId="{BFD6E701-2CFB-1E74-1757-B8C88F647EC9}"/>
          </ac:graphicFrameMkLst>
        </pc:graphicFrameChg>
        <pc:graphicFrameChg chg="add del">
          <ac:chgData name="OLeary, Rachael - Shoulder Clinical Physiotherapy Specialist" userId="3428947a-650d-494d-b2ba-2d4c8c36aa2c" providerId="ADAL" clId="{1B167526-6B9E-4F29-B812-BB36AD310D5B}" dt="2024-09-04T11:43:45.333" v="1568" actId="26606"/>
          <ac:graphicFrameMkLst>
            <pc:docMk/>
            <pc:sldMk cId="1427625719" sldId="261"/>
            <ac:graphicFrameMk id="21" creationId="{F9A627A9-0E61-0181-D03A-DC678771FC93}"/>
          </ac:graphicFrameMkLst>
        </pc:graphicFrameChg>
        <pc:graphicFrameChg chg="add del">
          <ac:chgData name="OLeary, Rachael - Shoulder Clinical Physiotherapy Specialist" userId="3428947a-650d-494d-b2ba-2d4c8c36aa2c" providerId="ADAL" clId="{1B167526-6B9E-4F29-B812-BB36AD310D5B}" dt="2024-09-04T11:44:10.184" v="1570" actId="26606"/>
          <ac:graphicFrameMkLst>
            <pc:docMk/>
            <pc:sldMk cId="1427625719" sldId="261"/>
            <ac:graphicFrameMk id="25" creationId="{FEEC9BF6-BEDF-5CBB-815D-3FCABA9C9648}"/>
          </ac:graphicFrameMkLst>
        </pc:graphicFrameChg>
        <pc:graphicFrameChg chg="add del">
          <ac:chgData name="OLeary, Rachael - Shoulder Clinical Physiotherapy Specialist" userId="3428947a-650d-494d-b2ba-2d4c8c36aa2c" providerId="ADAL" clId="{1B167526-6B9E-4F29-B812-BB36AD310D5B}" dt="2024-09-04T11:45:31.318" v="1588" actId="26606"/>
          <ac:graphicFrameMkLst>
            <pc:docMk/>
            <pc:sldMk cId="1427625719" sldId="261"/>
            <ac:graphicFrameMk id="33" creationId="{D90E1D0E-D359-6E0A-485B-F541ED0432B2}"/>
          </ac:graphicFrameMkLst>
        </pc:graphicFrameChg>
        <pc:graphicFrameChg chg="add del mod">
          <ac:chgData name="OLeary, Rachael - Shoulder Clinical Physiotherapy Specialist" userId="3428947a-650d-494d-b2ba-2d4c8c36aa2c" providerId="ADAL" clId="{1B167526-6B9E-4F29-B812-BB36AD310D5B}" dt="2024-09-04T11:45:58.194" v="1595" actId="26606"/>
          <ac:graphicFrameMkLst>
            <pc:docMk/>
            <pc:sldMk cId="1427625719" sldId="261"/>
            <ac:graphicFrameMk id="37" creationId="{66FE5DA1-64AB-DD03-C613-A4E3F833DA5D}"/>
          </ac:graphicFrameMkLst>
        </pc:graphicFrameChg>
        <pc:picChg chg="add del">
          <ac:chgData name="OLeary, Rachael - Shoulder Clinical Physiotherapy Specialist" userId="3428947a-650d-494d-b2ba-2d4c8c36aa2c" providerId="ADAL" clId="{1B167526-6B9E-4F29-B812-BB36AD310D5B}" dt="2024-09-04T11:43:45.333" v="1568" actId="26606"/>
          <ac:picMkLst>
            <pc:docMk/>
            <pc:sldMk cId="1427625719" sldId="261"/>
            <ac:picMk id="15" creationId="{297E6D78-3CD7-083E-F489-A0A5CDB696C4}"/>
          </ac:picMkLst>
        </pc:picChg>
        <pc:picChg chg="add del mod">
          <ac:chgData name="OLeary, Rachael - Shoulder Clinical Physiotherapy Specialist" userId="3428947a-650d-494d-b2ba-2d4c8c36aa2c" providerId="ADAL" clId="{1B167526-6B9E-4F29-B812-BB36AD310D5B}" dt="2024-09-04T11:45:58.194" v="1595" actId="26606"/>
          <ac:picMkLst>
            <pc:docMk/>
            <pc:sldMk cId="1427625719" sldId="261"/>
            <ac:picMk id="35" creationId="{9D7F415C-064E-9096-D272-B9148459D01E}"/>
          </ac:picMkLst>
        </pc:picChg>
        <pc:cxnChg chg="add del">
          <ac:chgData name="OLeary, Rachael - Shoulder Clinical Physiotherapy Specialist" userId="3428947a-650d-494d-b2ba-2d4c8c36aa2c" providerId="ADAL" clId="{1B167526-6B9E-4F29-B812-BB36AD310D5B}" dt="2024-09-04T11:44:10.184" v="1570" actId="26606"/>
          <ac:cxnSpMkLst>
            <pc:docMk/>
            <pc:sldMk cId="1427625719" sldId="261"/>
            <ac:cxnSpMk id="24" creationId="{C8F51B3F-8331-4E4A-AE96-D47B1006EEAD}"/>
          </ac:cxnSpMkLst>
        </pc:cxnChg>
      </pc:sldChg>
      <pc:sldChg chg="addSp modSp mod setBg">
        <pc:chgData name="OLeary, Rachael - Shoulder Clinical Physiotherapy Specialist" userId="3428947a-650d-494d-b2ba-2d4c8c36aa2c" providerId="ADAL" clId="{1B167526-6B9E-4F29-B812-BB36AD310D5B}" dt="2024-09-04T11:46:45.078" v="1600" actId="14100"/>
        <pc:sldMkLst>
          <pc:docMk/>
          <pc:sldMk cId="1697808137" sldId="262"/>
        </pc:sldMkLst>
        <pc:spChg chg="add">
          <ac:chgData name="OLeary, Rachael - Shoulder Clinical Physiotherapy Specialist" userId="3428947a-650d-494d-b2ba-2d4c8c36aa2c" providerId="ADAL" clId="{1B167526-6B9E-4F29-B812-BB36AD310D5B}" dt="2024-09-04T11:46:27.827" v="1598" actId="26606"/>
          <ac:spMkLst>
            <pc:docMk/>
            <pc:sldMk cId="1697808137" sldId="262"/>
            <ac:spMk id="7" creationId="{F3060C83-F051-4F0E-ABAD-AA0DFC48B218}"/>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9" creationId="{83C98ABE-055B-441F-B07E-44F97F083C39}"/>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11" creationId="{29FDB030-9B49-4CED-8CCD-4D99382388AC}"/>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13" creationId="{3783CA14-24A1-485C-8B30-D6A5D87987AD}"/>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15" creationId="{9A97C86A-04D6-40F7-AE84-31AB43E6A846}"/>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17" creationId="{FF9F2414-84E8-453E-B1F3-389FDE8192D9}"/>
          </ac:spMkLst>
        </pc:spChg>
        <pc:spChg chg="add">
          <ac:chgData name="OLeary, Rachael - Shoulder Clinical Physiotherapy Specialist" userId="3428947a-650d-494d-b2ba-2d4c8c36aa2c" providerId="ADAL" clId="{1B167526-6B9E-4F29-B812-BB36AD310D5B}" dt="2024-09-04T11:46:27.827" v="1598" actId="26606"/>
          <ac:spMkLst>
            <pc:docMk/>
            <pc:sldMk cId="1697808137" sldId="262"/>
            <ac:spMk id="19" creationId="{3ECA69A1-7536-43AC-85EF-C7106179F5ED}"/>
          </ac:spMkLst>
        </pc:spChg>
        <pc:picChg chg="mod">
          <ac:chgData name="OLeary, Rachael - Shoulder Clinical Physiotherapy Specialist" userId="3428947a-650d-494d-b2ba-2d4c8c36aa2c" providerId="ADAL" clId="{1B167526-6B9E-4F29-B812-BB36AD310D5B}" dt="2024-09-04T11:46:45.078" v="1600" actId="14100"/>
          <ac:picMkLst>
            <pc:docMk/>
            <pc:sldMk cId="1697808137" sldId="262"/>
            <ac:picMk id="2" creationId="{6A071AB1-7E65-A4BB-1043-C884861D11E4}"/>
          </ac:picMkLst>
        </pc:picChg>
      </pc:sldChg>
      <pc:sldChg chg="addSp delSp modSp mod setBg">
        <pc:chgData name="OLeary, Rachael - Shoulder Clinical Physiotherapy Specialist" userId="3428947a-650d-494d-b2ba-2d4c8c36aa2c" providerId="ADAL" clId="{1B167526-6B9E-4F29-B812-BB36AD310D5B}" dt="2024-09-04T15:35:53.317" v="1879" actId="26606"/>
        <pc:sldMkLst>
          <pc:docMk/>
          <pc:sldMk cId="3428828770" sldId="264"/>
        </pc:sldMkLst>
        <pc:spChg chg="mod">
          <ac:chgData name="OLeary, Rachael - Shoulder Clinical Physiotherapy Specialist" userId="3428947a-650d-494d-b2ba-2d4c8c36aa2c" providerId="ADAL" clId="{1B167526-6B9E-4F29-B812-BB36AD310D5B}" dt="2024-09-04T15:35:53.317" v="1879" actId="26606"/>
          <ac:spMkLst>
            <pc:docMk/>
            <pc:sldMk cId="3428828770" sldId="264"/>
            <ac:spMk id="2" creationId="{AB8DEB00-0E6C-3DCA-EDB9-0913AE22D956}"/>
          </ac:spMkLst>
        </pc:spChg>
        <pc:spChg chg="mod">
          <ac:chgData name="OLeary, Rachael - Shoulder Clinical Physiotherapy Specialist" userId="3428947a-650d-494d-b2ba-2d4c8c36aa2c" providerId="ADAL" clId="{1B167526-6B9E-4F29-B812-BB36AD310D5B}" dt="2024-09-04T15:35:53.317" v="1879" actId="26606"/>
          <ac:spMkLst>
            <pc:docMk/>
            <pc:sldMk cId="3428828770" sldId="264"/>
            <ac:spMk id="4" creationId="{7EADD795-0D3B-F06B-20DB-7945FB277DCB}"/>
          </ac:spMkLst>
        </pc:spChg>
        <pc:spChg chg="add del">
          <ac:chgData name="OLeary, Rachael - Shoulder Clinical Physiotherapy Specialist" userId="3428947a-650d-494d-b2ba-2d4c8c36aa2c" providerId="ADAL" clId="{1B167526-6B9E-4F29-B812-BB36AD310D5B}" dt="2024-09-04T15:35:53.317" v="1879" actId="26606"/>
          <ac:spMkLst>
            <pc:docMk/>
            <pc:sldMk cId="3428828770" sldId="264"/>
            <ac:spMk id="10" creationId="{743AA782-23D1-4521-8CAD-47662984AA08}"/>
          </ac:spMkLst>
        </pc:spChg>
        <pc:spChg chg="add del">
          <ac:chgData name="OLeary, Rachael - Shoulder Clinical Physiotherapy Specialist" userId="3428947a-650d-494d-b2ba-2d4c8c36aa2c" providerId="ADAL" clId="{1B167526-6B9E-4F29-B812-BB36AD310D5B}" dt="2024-09-04T15:35:53.317" v="1879" actId="26606"/>
          <ac:spMkLst>
            <pc:docMk/>
            <pc:sldMk cId="3428828770" sldId="264"/>
            <ac:spMk id="12" creationId="{71877DBC-BB60-40F0-AC93-2ACDBAAE60CE}"/>
          </ac:spMkLst>
        </pc:spChg>
        <pc:spChg chg="add">
          <ac:chgData name="OLeary, Rachael - Shoulder Clinical Physiotherapy Specialist" userId="3428947a-650d-494d-b2ba-2d4c8c36aa2c" providerId="ADAL" clId="{1B167526-6B9E-4F29-B812-BB36AD310D5B}" dt="2024-09-04T15:35:53.317" v="1879" actId="26606"/>
          <ac:spMkLst>
            <pc:docMk/>
            <pc:sldMk cId="3428828770" sldId="264"/>
            <ac:spMk id="17" creationId="{12609869-9E80-471B-A487-A53288E0E791}"/>
          </ac:spMkLst>
        </pc:spChg>
        <pc:spChg chg="add">
          <ac:chgData name="OLeary, Rachael - Shoulder Clinical Physiotherapy Specialist" userId="3428947a-650d-494d-b2ba-2d4c8c36aa2c" providerId="ADAL" clId="{1B167526-6B9E-4F29-B812-BB36AD310D5B}" dt="2024-09-04T15:35:53.317" v="1879" actId="26606"/>
          <ac:spMkLst>
            <pc:docMk/>
            <pc:sldMk cId="3428828770" sldId="264"/>
            <ac:spMk id="19" creationId="{7004738A-9D34-43E8-97D2-CA0EED4F8BE0}"/>
          </ac:spMkLst>
        </pc:spChg>
        <pc:spChg chg="add">
          <ac:chgData name="OLeary, Rachael - Shoulder Clinical Physiotherapy Specialist" userId="3428947a-650d-494d-b2ba-2d4c8c36aa2c" providerId="ADAL" clId="{1B167526-6B9E-4F29-B812-BB36AD310D5B}" dt="2024-09-04T15:35:53.317" v="1879" actId="26606"/>
          <ac:spMkLst>
            <pc:docMk/>
            <pc:sldMk cId="3428828770" sldId="264"/>
            <ac:spMk id="21" creationId="{B8B8D07F-F13E-443E-BA68-2D26672D76B9}"/>
          </ac:spMkLst>
        </pc:spChg>
        <pc:spChg chg="add">
          <ac:chgData name="OLeary, Rachael - Shoulder Clinical Physiotherapy Specialist" userId="3428947a-650d-494d-b2ba-2d4c8c36aa2c" providerId="ADAL" clId="{1B167526-6B9E-4F29-B812-BB36AD310D5B}" dt="2024-09-04T15:35:53.317" v="1879" actId="26606"/>
          <ac:spMkLst>
            <pc:docMk/>
            <pc:sldMk cId="3428828770" sldId="264"/>
            <ac:spMk id="23" creationId="{2813A4FA-24A5-41ED-A534-3807D1B2F344}"/>
          </ac:spMkLst>
        </pc:spChg>
        <pc:spChg chg="add">
          <ac:chgData name="OLeary, Rachael - Shoulder Clinical Physiotherapy Specialist" userId="3428947a-650d-494d-b2ba-2d4c8c36aa2c" providerId="ADAL" clId="{1B167526-6B9E-4F29-B812-BB36AD310D5B}" dt="2024-09-04T15:35:53.317" v="1879" actId="26606"/>
          <ac:spMkLst>
            <pc:docMk/>
            <pc:sldMk cId="3428828770" sldId="264"/>
            <ac:spMk id="25" creationId="{C3944F27-CA70-4E84-A51A-E6BF89558979}"/>
          </ac:spMkLst>
        </pc:spChg>
        <pc:picChg chg="mod">
          <ac:chgData name="OLeary, Rachael - Shoulder Clinical Physiotherapy Specialist" userId="3428947a-650d-494d-b2ba-2d4c8c36aa2c" providerId="ADAL" clId="{1B167526-6B9E-4F29-B812-BB36AD310D5B}" dt="2024-09-04T15:35:53.317" v="1879" actId="26606"/>
          <ac:picMkLst>
            <pc:docMk/>
            <pc:sldMk cId="3428828770" sldId="264"/>
            <ac:picMk id="5" creationId="{C69F51D5-3FD8-28A4-3E57-C458727D7252}"/>
          </ac:picMkLst>
        </pc:picChg>
      </pc:sldChg>
      <pc:sldChg chg="addSp delSp modSp mod setBg addAnim delAnim">
        <pc:chgData name="OLeary, Rachael - Shoulder Clinical Physiotherapy Specialist" userId="3428947a-650d-494d-b2ba-2d4c8c36aa2c" providerId="ADAL" clId="{1B167526-6B9E-4F29-B812-BB36AD310D5B}" dt="2024-09-04T11:30:31.763" v="1421" actId="1076"/>
        <pc:sldMkLst>
          <pc:docMk/>
          <pc:sldMk cId="1285073651" sldId="265"/>
        </pc:sldMkLst>
        <pc:spChg chg="mod">
          <ac:chgData name="OLeary, Rachael - Shoulder Clinical Physiotherapy Specialist" userId="3428947a-650d-494d-b2ba-2d4c8c36aa2c" providerId="ADAL" clId="{1B167526-6B9E-4F29-B812-BB36AD310D5B}" dt="2024-09-04T11:30:31.763" v="1421" actId="1076"/>
          <ac:spMkLst>
            <pc:docMk/>
            <pc:sldMk cId="1285073651" sldId="265"/>
            <ac:spMk id="2" creationId="{2B0093BA-1F3C-4761-5372-316F8F263403}"/>
          </ac:spMkLst>
        </pc:spChg>
        <pc:spChg chg="add">
          <ac:chgData name="OLeary, Rachael - Shoulder Clinical Physiotherapy Specialist" userId="3428947a-650d-494d-b2ba-2d4c8c36aa2c" providerId="ADAL" clId="{1B167526-6B9E-4F29-B812-BB36AD310D5B}" dt="2024-09-04T11:30:21.721" v="1420" actId="26606"/>
          <ac:spMkLst>
            <pc:docMk/>
            <pc:sldMk cId="1285073651" sldId="265"/>
            <ac:spMk id="6" creationId="{E18F6E8B-15ED-43C7-94BA-91549A651C73}"/>
          </ac:spMkLst>
        </pc:spChg>
        <pc:spChg chg="add del">
          <ac:chgData name="OLeary, Rachael - Shoulder Clinical Physiotherapy Specialist" userId="3428947a-650d-494d-b2ba-2d4c8c36aa2c" providerId="ADAL" clId="{1B167526-6B9E-4F29-B812-BB36AD310D5B}" dt="2024-09-04T10:08:03.356" v="1419" actId="26606"/>
          <ac:spMkLst>
            <pc:docMk/>
            <pc:sldMk cId="1285073651" sldId="265"/>
            <ac:spMk id="9" creationId="{C497725C-6431-496A-B11C-691354780DCD}"/>
          </ac:spMkLst>
        </pc:spChg>
        <pc:spChg chg="add del">
          <ac:chgData name="OLeary, Rachael - Shoulder Clinical Physiotherapy Specialist" userId="3428947a-650d-494d-b2ba-2d4c8c36aa2c" providerId="ADAL" clId="{1B167526-6B9E-4F29-B812-BB36AD310D5B}" dt="2024-09-04T10:08:03.356" v="1419" actId="26606"/>
          <ac:spMkLst>
            <pc:docMk/>
            <pc:sldMk cId="1285073651" sldId="265"/>
            <ac:spMk id="16" creationId="{B81933D1-5615-42C7-9C0B-4EB7105CCE2D}"/>
          </ac:spMkLst>
        </pc:spChg>
        <pc:spChg chg="add">
          <ac:chgData name="OLeary, Rachael - Shoulder Clinical Physiotherapy Specialist" userId="3428947a-650d-494d-b2ba-2d4c8c36aa2c" providerId="ADAL" clId="{1B167526-6B9E-4F29-B812-BB36AD310D5B}" dt="2024-09-04T11:30:21.721" v="1420" actId="26606"/>
          <ac:spMkLst>
            <pc:docMk/>
            <pc:sldMk cId="1285073651" sldId="265"/>
            <ac:spMk id="17" creationId="{B81933D1-5615-42C7-9C0B-4EB7105CCE2D}"/>
          </ac:spMkLst>
        </pc:spChg>
        <pc:spChg chg="add del">
          <ac:chgData name="OLeary, Rachael - Shoulder Clinical Physiotherapy Specialist" userId="3428947a-650d-494d-b2ba-2d4c8c36aa2c" providerId="ADAL" clId="{1B167526-6B9E-4F29-B812-BB36AD310D5B}" dt="2024-09-04T10:08:03.356" v="1419" actId="26606"/>
          <ac:spMkLst>
            <pc:docMk/>
            <pc:sldMk cId="1285073651" sldId="265"/>
            <ac:spMk id="18" creationId="{B089A89A-1E9C-4761-9DFF-53C275FBF870}"/>
          </ac:spMkLst>
        </pc:spChg>
        <pc:spChg chg="add">
          <ac:chgData name="OLeary, Rachael - Shoulder Clinical Physiotherapy Specialist" userId="3428947a-650d-494d-b2ba-2d4c8c36aa2c" providerId="ADAL" clId="{1B167526-6B9E-4F29-B812-BB36AD310D5B}" dt="2024-09-04T11:30:21.721" v="1420" actId="26606"/>
          <ac:spMkLst>
            <pc:docMk/>
            <pc:sldMk cId="1285073651" sldId="265"/>
            <ac:spMk id="19" creationId="{B089A89A-1E9C-4761-9DFF-53C275FBF870}"/>
          </ac:spMkLst>
        </pc:spChg>
        <pc:spChg chg="add del">
          <ac:chgData name="OLeary, Rachael - Shoulder Clinical Physiotherapy Specialist" userId="3428947a-650d-494d-b2ba-2d4c8c36aa2c" providerId="ADAL" clId="{1B167526-6B9E-4F29-B812-BB36AD310D5B}" dt="2024-09-04T10:08:03.356" v="1419" actId="26606"/>
          <ac:spMkLst>
            <pc:docMk/>
            <pc:sldMk cId="1285073651" sldId="265"/>
            <ac:spMk id="20" creationId="{19C9EAEA-39D0-4B0E-A0EB-51E7B26740B1}"/>
          </ac:spMkLst>
        </pc:spChg>
        <pc:spChg chg="add">
          <ac:chgData name="OLeary, Rachael - Shoulder Clinical Physiotherapy Specialist" userId="3428947a-650d-494d-b2ba-2d4c8c36aa2c" providerId="ADAL" clId="{1B167526-6B9E-4F29-B812-BB36AD310D5B}" dt="2024-09-04T11:30:21.721" v="1420" actId="26606"/>
          <ac:spMkLst>
            <pc:docMk/>
            <pc:sldMk cId="1285073651" sldId="265"/>
            <ac:spMk id="21" creationId="{19C9EAEA-39D0-4B0E-A0EB-51E7B26740B1}"/>
          </ac:spMkLst>
        </pc:spChg>
        <pc:grpChg chg="add">
          <ac:chgData name="OLeary, Rachael - Shoulder Clinical Physiotherapy Specialist" userId="3428947a-650d-494d-b2ba-2d4c8c36aa2c" providerId="ADAL" clId="{1B167526-6B9E-4F29-B812-BB36AD310D5B}" dt="2024-09-04T11:30:21.721" v="1420" actId="26606"/>
          <ac:grpSpMkLst>
            <pc:docMk/>
            <pc:sldMk cId="1285073651" sldId="265"/>
            <ac:grpSpMk id="7" creationId="{032D8612-31EB-44CF-A1D0-14FD4C705424}"/>
          </ac:grpSpMkLst>
        </pc:grpChg>
        <pc:grpChg chg="add del">
          <ac:chgData name="OLeary, Rachael - Shoulder Clinical Physiotherapy Specialist" userId="3428947a-650d-494d-b2ba-2d4c8c36aa2c" providerId="ADAL" clId="{1B167526-6B9E-4F29-B812-BB36AD310D5B}" dt="2024-09-04T10:08:03.356" v="1419" actId="26606"/>
          <ac:grpSpMkLst>
            <pc:docMk/>
            <pc:sldMk cId="1285073651" sldId="265"/>
            <ac:grpSpMk id="11" creationId="{032D8612-31EB-44CF-A1D0-14FD4C705424}"/>
          </ac:grpSpMkLst>
        </pc:grpChg>
        <pc:picChg chg="mod ord">
          <ac:chgData name="OLeary, Rachael - Shoulder Clinical Physiotherapy Specialist" userId="3428947a-650d-494d-b2ba-2d4c8c36aa2c" providerId="ADAL" clId="{1B167526-6B9E-4F29-B812-BB36AD310D5B}" dt="2024-09-04T11:30:21.721" v="1420" actId="26606"/>
          <ac:picMkLst>
            <pc:docMk/>
            <pc:sldMk cId="1285073651" sldId="265"/>
            <ac:picMk id="3" creationId="{E9C98E26-9A69-E906-42F6-EA7256257362}"/>
          </ac:picMkLst>
        </pc:picChg>
        <pc:picChg chg="mod">
          <ac:chgData name="OLeary, Rachael - Shoulder Clinical Physiotherapy Specialist" userId="3428947a-650d-494d-b2ba-2d4c8c36aa2c" providerId="ADAL" clId="{1B167526-6B9E-4F29-B812-BB36AD310D5B}" dt="2024-09-04T11:30:21.721" v="1420" actId="26606"/>
          <ac:picMkLst>
            <pc:docMk/>
            <pc:sldMk cId="1285073651" sldId="265"/>
            <ac:picMk id="4" creationId="{AB91AD7C-5A6E-0C6A-AD00-A525FA2BDCEF}"/>
          </ac:picMkLst>
        </pc:picChg>
      </pc:sldChg>
      <pc:sldChg chg="addSp delSp modSp del mod ord setBg">
        <pc:chgData name="OLeary, Rachael - Shoulder Clinical Physiotherapy Specialist" userId="3428947a-650d-494d-b2ba-2d4c8c36aa2c" providerId="ADAL" clId="{1B167526-6B9E-4F29-B812-BB36AD310D5B}" dt="2024-09-04T15:16:09.380" v="1767" actId="47"/>
        <pc:sldMkLst>
          <pc:docMk/>
          <pc:sldMk cId="0" sldId="266"/>
        </pc:sldMkLst>
        <pc:spChg chg="add del">
          <ac:chgData name="OLeary, Rachael - Shoulder Clinical Physiotherapy Specialist" userId="3428947a-650d-494d-b2ba-2d4c8c36aa2c" providerId="ADAL" clId="{1B167526-6B9E-4F29-B812-BB36AD310D5B}" dt="2024-08-21T14:32:39.682" v="191" actId="26606"/>
          <ac:spMkLst>
            <pc:docMk/>
            <pc:sldMk cId="0" sldId="266"/>
            <ac:spMk id="10247" creationId="{F3060C83-F051-4F0E-ABAD-AA0DFC48B218}"/>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49" creationId="{83C98ABE-055B-441F-B07E-44F97F083C39}"/>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51" creationId="{29FDB030-9B49-4CED-8CCD-4D99382388AC}"/>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53" creationId="{3783CA14-24A1-485C-8B30-D6A5D87987AD}"/>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55" creationId="{9A97C86A-04D6-40F7-AE84-31AB43E6A846}"/>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57" creationId="{FF9F2414-84E8-453E-B1F3-389FDE8192D9}"/>
          </ac:spMkLst>
        </pc:spChg>
        <pc:spChg chg="add del">
          <ac:chgData name="OLeary, Rachael - Shoulder Clinical Physiotherapy Specialist" userId="3428947a-650d-494d-b2ba-2d4c8c36aa2c" providerId="ADAL" clId="{1B167526-6B9E-4F29-B812-BB36AD310D5B}" dt="2024-08-21T14:32:39.682" v="191" actId="26606"/>
          <ac:spMkLst>
            <pc:docMk/>
            <pc:sldMk cId="0" sldId="266"/>
            <ac:spMk id="10259" creationId="{3ECA69A1-7536-43AC-85EF-C7106179F5ED}"/>
          </ac:spMkLst>
        </pc:spChg>
        <pc:spChg chg="add del">
          <ac:chgData name="OLeary, Rachael - Shoulder Clinical Physiotherapy Specialist" userId="3428947a-650d-494d-b2ba-2d4c8c36aa2c" providerId="ADAL" clId="{1B167526-6B9E-4F29-B812-BB36AD310D5B}" dt="2024-08-21T14:32:45.964" v="193" actId="26606"/>
          <ac:spMkLst>
            <pc:docMk/>
            <pc:sldMk cId="0" sldId="266"/>
            <ac:spMk id="10261" creationId="{57845966-6EFC-468A-9CC7-BAB4B95854E7}"/>
          </ac:spMkLst>
        </pc:spChg>
        <pc:spChg chg="add del">
          <ac:chgData name="OLeary, Rachael - Shoulder Clinical Physiotherapy Specialist" userId="3428947a-650d-494d-b2ba-2d4c8c36aa2c" providerId="ADAL" clId="{1B167526-6B9E-4F29-B812-BB36AD310D5B}" dt="2024-08-21T14:32:45.964" v="193" actId="26606"/>
          <ac:spMkLst>
            <pc:docMk/>
            <pc:sldMk cId="0" sldId="266"/>
            <ac:spMk id="10263" creationId="{ADAD1991-FFD1-4E94-ABAB-7560D33008E4}"/>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65" creationId="{F3060C83-F051-4F0E-ABAD-AA0DFC48B218}"/>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66" creationId="{83C98ABE-055B-441F-B07E-44F97F083C39}"/>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67" creationId="{29FDB030-9B49-4CED-8CCD-4D99382388AC}"/>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68" creationId="{3783CA14-24A1-485C-8B30-D6A5D87987AD}"/>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69" creationId="{9A97C86A-04D6-40F7-AE84-31AB43E6A846}"/>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70" creationId="{FF9F2414-84E8-453E-B1F3-389FDE8192D9}"/>
          </ac:spMkLst>
        </pc:spChg>
        <pc:spChg chg="add">
          <ac:chgData name="OLeary, Rachael - Shoulder Clinical Physiotherapy Specialist" userId="3428947a-650d-494d-b2ba-2d4c8c36aa2c" providerId="ADAL" clId="{1B167526-6B9E-4F29-B812-BB36AD310D5B}" dt="2024-08-21T14:32:45.971" v="194" actId="26606"/>
          <ac:spMkLst>
            <pc:docMk/>
            <pc:sldMk cId="0" sldId="266"/>
            <ac:spMk id="10271" creationId="{3ECA69A1-7536-43AC-85EF-C7106179F5ED}"/>
          </ac:spMkLst>
        </pc:spChg>
        <pc:picChg chg="mod">
          <ac:chgData name="OLeary, Rachael - Shoulder Clinical Physiotherapy Specialist" userId="3428947a-650d-494d-b2ba-2d4c8c36aa2c" providerId="ADAL" clId="{1B167526-6B9E-4F29-B812-BB36AD310D5B}" dt="2024-09-04T15:11:45.345" v="1672" actId="14100"/>
          <ac:picMkLst>
            <pc:docMk/>
            <pc:sldMk cId="0" sldId="266"/>
            <ac:picMk id="10242" creationId="{D0F5A9C5-B875-AC7D-32F9-D27D521717AE}"/>
          </ac:picMkLst>
        </pc:picChg>
        <pc:picChg chg="add del">
          <ac:chgData name="OLeary, Rachael - Shoulder Clinical Physiotherapy Specialist" userId="3428947a-650d-494d-b2ba-2d4c8c36aa2c" providerId="ADAL" clId="{1B167526-6B9E-4F29-B812-BB36AD310D5B}" dt="2024-08-21T14:32:45.964" v="193" actId="26606"/>
          <ac:picMkLst>
            <pc:docMk/>
            <pc:sldMk cId="0" sldId="266"/>
            <ac:picMk id="10262" creationId="{75554383-98AF-4A47-BB65-705FAAA4BE6A}"/>
          </ac:picMkLst>
        </pc:picChg>
      </pc:sldChg>
      <pc:sldChg chg="addSp modSp del mod ord setBg">
        <pc:chgData name="OLeary, Rachael - Shoulder Clinical Physiotherapy Specialist" userId="3428947a-650d-494d-b2ba-2d4c8c36aa2c" providerId="ADAL" clId="{1B167526-6B9E-4F29-B812-BB36AD310D5B}" dt="2024-09-04T15:15:38.440" v="1766" actId="47"/>
        <pc:sldMkLst>
          <pc:docMk/>
          <pc:sldMk cId="0" sldId="267"/>
        </pc:sldMkLst>
        <pc:spChg chg="add">
          <ac:chgData name="OLeary, Rachael - Shoulder Clinical Physiotherapy Specialist" userId="3428947a-650d-494d-b2ba-2d4c8c36aa2c" providerId="ADAL" clId="{1B167526-6B9E-4F29-B812-BB36AD310D5B}" dt="2024-08-21T14:36:56.511" v="204" actId="26606"/>
          <ac:spMkLst>
            <pc:docMk/>
            <pc:sldMk cId="0" sldId="267"/>
            <ac:spMk id="29703" creationId="{57845966-6EFC-468A-9CC7-BAB4B95854E7}"/>
          </ac:spMkLst>
        </pc:spChg>
        <pc:spChg chg="add">
          <ac:chgData name="OLeary, Rachael - Shoulder Clinical Physiotherapy Specialist" userId="3428947a-650d-494d-b2ba-2d4c8c36aa2c" providerId="ADAL" clId="{1B167526-6B9E-4F29-B812-BB36AD310D5B}" dt="2024-08-21T14:36:56.511" v="204" actId="26606"/>
          <ac:spMkLst>
            <pc:docMk/>
            <pc:sldMk cId="0" sldId="267"/>
            <ac:spMk id="29707" creationId="{ADAD1991-FFD1-4E94-ABAB-7560D33008E4}"/>
          </ac:spMkLst>
        </pc:spChg>
        <pc:picChg chg="mod">
          <ac:chgData name="OLeary, Rachael - Shoulder Clinical Physiotherapy Specialist" userId="3428947a-650d-494d-b2ba-2d4c8c36aa2c" providerId="ADAL" clId="{1B167526-6B9E-4F29-B812-BB36AD310D5B}" dt="2024-08-21T14:37:09.751" v="207" actId="14100"/>
          <ac:picMkLst>
            <pc:docMk/>
            <pc:sldMk cId="0" sldId="267"/>
            <ac:picMk id="29698" creationId="{D2456749-F2F9-4189-7A74-B2BC0AF6B604}"/>
          </ac:picMkLst>
        </pc:picChg>
        <pc:picChg chg="add">
          <ac:chgData name="OLeary, Rachael - Shoulder Clinical Physiotherapy Specialist" userId="3428947a-650d-494d-b2ba-2d4c8c36aa2c" providerId="ADAL" clId="{1B167526-6B9E-4F29-B812-BB36AD310D5B}" dt="2024-08-21T14:36:56.511" v="204" actId="26606"/>
          <ac:picMkLst>
            <pc:docMk/>
            <pc:sldMk cId="0" sldId="267"/>
            <ac:picMk id="29705" creationId="{75554383-98AF-4A47-BB65-705FAAA4BE6A}"/>
          </ac:picMkLst>
        </pc:picChg>
      </pc:sldChg>
      <pc:sldChg chg="addSp delSp modSp mod setBg setClrOvrMap">
        <pc:chgData name="OLeary, Rachael - Shoulder Clinical Physiotherapy Specialist" userId="3428947a-650d-494d-b2ba-2d4c8c36aa2c" providerId="ADAL" clId="{1B167526-6B9E-4F29-B812-BB36AD310D5B}" dt="2024-09-04T15:36:25.433" v="1880" actId="26606"/>
        <pc:sldMkLst>
          <pc:docMk/>
          <pc:sldMk cId="765800116" sldId="268"/>
        </pc:sldMkLst>
        <pc:spChg chg="mod">
          <ac:chgData name="OLeary, Rachael - Shoulder Clinical Physiotherapy Specialist" userId="3428947a-650d-494d-b2ba-2d4c8c36aa2c" providerId="ADAL" clId="{1B167526-6B9E-4F29-B812-BB36AD310D5B}" dt="2024-09-04T15:36:25.433" v="1880" actId="26606"/>
          <ac:spMkLst>
            <pc:docMk/>
            <pc:sldMk cId="765800116" sldId="268"/>
            <ac:spMk id="2" creationId="{3174680E-A765-D0C2-3E18-70F2CA3E6A9D}"/>
          </ac:spMkLst>
        </pc:spChg>
        <pc:spChg chg="mod">
          <ac:chgData name="OLeary, Rachael - Shoulder Clinical Physiotherapy Specialist" userId="3428947a-650d-494d-b2ba-2d4c8c36aa2c" providerId="ADAL" clId="{1B167526-6B9E-4F29-B812-BB36AD310D5B}" dt="2024-09-04T15:36:25.433" v="1880" actId="26606"/>
          <ac:spMkLst>
            <pc:docMk/>
            <pc:sldMk cId="765800116" sldId="268"/>
            <ac:spMk id="3" creationId="{346E473F-BC55-859B-AB71-F67D7EF3A9B4}"/>
          </ac:spMkLst>
        </pc:spChg>
        <pc:spChg chg="mod">
          <ac:chgData name="OLeary, Rachael - Shoulder Clinical Physiotherapy Specialist" userId="3428947a-650d-494d-b2ba-2d4c8c36aa2c" providerId="ADAL" clId="{1B167526-6B9E-4F29-B812-BB36AD310D5B}" dt="2024-09-04T15:36:25.433" v="1880" actId="26606"/>
          <ac:spMkLst>
            <pc:docMk/>
            <pc:sldMk cId="765800116" sldId="268"/>
            <ac:spMk id="4" creationId="{0D19B791-E8D5-4C65-D6D1-DCF2FAAA8EE3}"/>
          </ac:spMkLst>
        </pc:spChg>
        <pc:spChg chg="add del">
          <ac:chgData name="OLeary, Rachael - Shoulder Clinical Physiotherapy Specialist" userId="3428947a-650d-494d-b2ba-2d4c8c36aa2c" providerId="ADAL" clId="{1B167526-6B9E-4F29-B812-BB36AD310D5B}" dt="2024-09-04T11:48:52.421" v="1609" actId="26606"/>
          <ac:spMkLst>
            <pc:docMk/>
            <pc:sldMk cId="765800116" sldId="268"/>
            <ac:spMk id="9" creationId="{4C608BEB-860E-4094-8511-78603564A75E}"/>
          </ac:spMkLst>
        </pc:spChg>
        <pc:spChg chg="add del">
          <ac:chgData name="OLeary, Rachael - Shoulder Clinical Physiotherapy Specialist" userId="3428947a-650d-494d-b2ba-2d4c8c36aa2c" providerId="ADAL" clId="{1B167526-6B9E-4F29-B812-BB36AD310D5B}" dt="2024-09-04T15:36:25.433" v="1880" actId="26606"/>
          <ac:spMkLst>
            <pc:docMk/>
            <pc:sldMk cId="765800116" sldId="268"/>
            <ac:spMk id="13" creationId="{2A6B319F-86FE-4754-878E-06F0804D882B}"/>
          </ac:spMkLst>
        </pc:spChg>
        <pc:spChg chg="add del">
          <ac:chgData name="OLeary, Rachael - Shoulder Clinical Physiotherapy Specialist" userId="3428947a-650d-494d-b2ba-2d4c8c36aa2c" providerId="ADAL" clId="{1B167526-6B9E-4F29-B812-BB36AD310D5B}" dt="2024-09-04T15:36:25.433" v="1880" actId="26606"/>
          <ac:spMkLst>
            <pc:docMk/>
            <pc:sldMk cId="765800116" sldId="268"/>
            <ac:spMk id="14" creationId="{DCF7D1B5-3477-499F-ACC5-2C8B07F4EDB3}"/>
          </ac:spMkLst>
        </pc:spChg>
        <pc:spChg chg="add">
          <ac:chgData name="OLeary, Rachael - Shoulder Clinical Physiotherapy Specialist" userId="3428947a-650d-494d-b2ba-2d4c8c36aa2c" providerId="ADAL" clId="{1B167526-6B9E-4F29-B812-BB36AD310D5B}" dt="2024-09-04T15:36:25.433" v="1880" actId="26606"/>
          <ac:spMkLst>
            <pc:docMk/>
            <pc:sldMk cId="765800116" sldId="268"/>
            <ac:spMk id="19" creationId="{8CA06CD6-90CA-4C45-856C-6771339E1E22}"/>
          </ac:spMkLst>
        </pc:spChg>
        <pc:cxnChg chg="add del">
          <ac:chgData name="OLeary, Rachael - Shoulder Clinical Physiotherapy Specialist" userId="3428947a-650d-494d-b2ba-2d4c8c36aa2c" providerId="ADAL" clId="{1B167526-6B9E-4F29-B812-BB36AD310D5B}" dt="2024-09-04T11:48:52.421" v="1609" actId="26606"/>
          <ac:cxnSpMkLst>
            <pc:docMk/>
            <pc:sldMk cId="765800116" sldId="268"/>
            <ac:cxnSpMk id="11" creationId="{1F16A8D4-FE87-4604-88B2-394B5D1EB437}"/>
          </ac:cxnSpMkLst>
        </pc:cxnChg>
        <pc:cxnChg chg="add">
          <ac:chgData name="OLeary, Rachael - Shoulder Clinical Physiotherapy Specialist" userId="3428947a-650d-494d-b2ba-2d4c8c36aa2c" providerId="ADAL" clId="{1B167526-6B9E-4F29-B812-BB36AD310D5B}" dt="2024-09-04T15:36:25.433" v="1880" actId="26606"/>
          <ac:cxnSpMkLst>
            <pc:docMk/>
            <pc:sldMk cId="765800116" sldId="268"/>
            <ac:cxnSpMk id="21" creationId="{5021601D-2758-4B15-A31C-FDA184C51B3A}"/>
          </ac:cxnSpMkLst>
        </pc:cxnChg>
      </pc:sldChg>
      <pc:sldChg chg="modSp del">
        <pc:chgData name="OLeary, Rachael - Shoulder Clinical Physiotherapy Specialist" userId="3428947a-650d-494d-b2ba-2d4c8c36aa2c" providerId="ADAL" clId="{1B167526-6B9E-4F29-B812-BB36AD310D5B}" dt="2024-08-29T15:56:23.585" v="779" actId="47"/>
        <pc:sldMkLst>
          <pc:docMk/>
          <pc:sldMk cId="0" sldId="287"/>
        </pc:sldMkLst>
        <pc:spChg chg="mod">
          <ac:chgData name="OLeary, Rachael - Shoulder Clinical Physiotherapy Specialist" userId="3428947a-650d-494d-b2ba-2d4c8c36aa2c" providerId="ADAL" clId="{1B167526-6B9E-4F29-B812-BB36AD310D5B}" dt="2024-08-21T14:20:16.736" v="1"/>
          <ac:spMkLst>
            <pc:docMk/>
            <pc:sldMk cId="0" sldId="287"/>
            <ac:spMk id="37891" creationId="{112DD1B5-0BF4-44E5-E0D1-D3680DC14102}"/>
          </ac:spMkLst>
        </pc:spChg>
        <pc:spChg chg="mod">
          <ac:chgData name="OLeary, Rachael - Shoulder Clinical Physiotherapy Specialist" userId="3428947a-650d-494d-b2ba-2d4c8c36aa2c" providerId="ADAL" clId="{1B167526-6B9E-4F29-B812-BB36AD310D5B}" dt="2024-08-21T14:20:16.736" v="1"/>
          <ac:spMkLst>
            <pc:docMk/>
            <pc:sldMk cId="0" sldId="287"/>
            <ac:spMk id="37892" creationId="{E250B4A8-6EE3-73B8-5848-6B6B321F71B8}"/>
          </ac:spMkLst>
        </pc:spChg>
        <pc:picChg chg="mod">
          <ac:chgData name="OLeary, Rachael - Shoulder Clinical Physiotherapy Specialist" userId="3428947a-650d-494d-b2ba-2d4c8c36aa2c" providerId="ADAL" clId="{1B167526-6B9E-4F29-B812-BB36AD310D5B}" dt="2024-08-21T15:09:46.434" v="212" actId="1076"/>
          <ac:picMkLst>
            <pc:docMk/>
            <pc:sldMk cId="0" sldId="287"/>
            <ac:picMk id="37890" creationId="{B9E8AC76-620D-1C9B-812B-D8205D030024}"/>
          </ac:picMkLst>
        </pc:picChg>
      </pc:sldChg>
      <pc:sldChg chg="del">
        <pc:chgData name="OLeary, Rachael - Shoulder Clinical Physiotherapy Specialist" userId="3428947a-650d-494d-b2ba-2d4c8c36aa2c" providerId="ADAL" clId="{1B167526-6B9E-4F29-B812-BB36AD310D5B}" dt="2024-08-29T15:56:27.501" v="780" actId="47"/>
        <pc:sldMkLst>
          <pc:docMk/>
          <pc:sldMk cId="0" sldId="296"/>
        </pc:sldMkLst>
      </pc:sldChg>
      <pc:sldChg chg="modSp del">
        <pc:chgData name="OLeary, Rachael - Shoulder Clinical Physiotherapy Specialist" userId="3428947a-650d-494d-b2ba-2d4c8c36aa2c" providerId="ADAL" clId="{1B167526-6B9E-4F29-B812-BB36AD310D5B}" dt="2024-08-29T15:55:33.964" v="770" actId="47"/>
        <pc:sldMkLst>
          <pc:docMk/>
          <pc:sldMk cId="0" sldId="298"/>
        </pc:sldMkLst>
        <pc:spChg chg="mod">
          <ac:chgData name="OLeary, Rachael - Shoulder Clinical Physiotherapy Specialist" userId="3428947a-650d-494d-b2ba-2d4c8c36aa2c" providerId="ADAL" clId="{1B167526-6B9E-4F29-B812-BB36AD310D5B}" dt="2024-08-21T14:20:16.736" v="1"/>
          <ac:spMkLst>
            <pc:docMk/>
            <pc:sldMk cId="0" sldId="298"/>
            <ac:spMk id="11269" creationId="{4EE55C3E-DA50-6A32-3329-C4B22438844F}"/>
          </ac:spMkLst>
        </pc:spChg>
      </pc:sldChg>
      <pc:sldChg chg="delSp modSp del mod ord">
        <pc:chgData name="OLeary, Rachael - Shoulder Clinical Physiotherapy Specialist" userId="3428947a-650d-494d-b2ba-2d4c8c36aa2c" providerId="ADAL" clId="{1B167526-6B9E-4F29-B812-BB36AD310D5B}" dt="2024-09-04T15:17:51.425" v="1785" actId="47"/>
        <pc:sldMkLst>
          <pc:docMk/>
          <pc:sldMk cId="0" sldId="301"/>
        </pc:sldMkLst>
        <pc:spChg chg="del mod">
          <ac:chgData name="OLeary, Rachael - Shoulder Clinical Physiotherapy Specialist" userId="3428947a-650d-494d-b2ba-2d4c8c36aa2c" providerId="ADAL" clId="{1B167526-6B9E-4F29-B812-BB36AD310D5B}" dt="2024-09-04T08:50:16.836" v="1280" actId="478"/>
          <ac:spMkLst>
            <pc:docMk/>
            <pc:sldMk cId="0" sldId="301"/>
            <ac:spMk id="12292" creationId="{637F55A8-0BCD-B534-A0C6-6340F8436FD5}"/>
          </ac:spMkLst>
        </pc:spChg>
        <pc:spChg chg="mod">
          <ac:chgData name="OLeary, Rachael - Shoulder Clinical Physiotherapy Specialist" userId="3428947a-650d-494d-b2ba-2d4c8c36aa2c" providerId="ADAL" clId="{1B167526-6B9E-4F29-B812-BB36AD310D5B}" dt="2024-09-04T08:50:24.689" v="1282" actId="20577"/>
          <ac:spMkLst>
            <pc:docMk/>
            <pc:sldMk cId="0" sldId="301"/>
            <ac:spMk id="56326" creationId="{1C511883-4FC3-DB36-A166-A7CD8879E9D9}"/>
          </ac:spMkLst>
        </pc:spChg>
        <pc:picChg chg="del mod">
          <ac:chgData name="OLeary, Rachael - Shoulder Clinical Physiotherapy Specialist" userId="3428947a-650d-494d-b2ba-2d4c8c36aa2c" providerId="ADAL" clId="{1B167526-6B9E-4F29-B812-BB36AD310D5B}" dt="2024-09-04T15:16:59.788" v="1773" actId="21"/>
          <ac:picMkLst>
            <pc:docMk/>
            <pc:sldMk cId="0" sldId="301"/>
            <ac:picMk id="12290" creationId="{F955FEF0-D6DB-4E41-D04B-919612502B30}"/>
          </ac:picMkLst>
        </pc:picChg>
      </pc:sldChg>
      <pc:sldChg chg="modSp del ord">
        <pc:chgData name="OLeary, Rachael - Shoulder Clinical Physiotherapy Specialist" userId="3428947a-650d-494d-b2ba-2d4c8c36aa2c" providerId="ADAL" clId="{1B167526-6B9E-4F29-B812-BB36AD310D5B}" dt="2024-08-29T15:56:53.084" v="784" actId="47"/>
        <pc:sldMkLst>
          <pc:docMk/>
          <pc:sldMk cId="0" sldId="304"/>
        </pc:sldMkLst>
        <pc:spChg chg="mod">
          <ac:chgData name="OLeary, Rachael - Shoulder Clinical Physiotherapy Specialist" userId="3428947a-650d-494d-b2ba-2d4c8c36aa2c" providerId="ADAL" clId="{1B167526-6B9E-4F29-B812-BB36AD310D5B}" dt="2024-08-21T14:20:16.736" v="1"/>
          <ac:spMkLst>
            <pc:docMk/>
            <pc:sldMk cId="0" sldId="304"/>
            <ac:spMk id="27651" creationId="{7C3907AD-CA76-CBAB-8D5A-AB7ED3C049F9}"/>
          </ac:spMkLst>
        </pc:spChg>
        <pc:spChg chg="mod">
          <ac:chgData name="OLeary, Rachael - Shoulder Clinical Physiotherapy Specialist" userId="3428947a-650d-494d-b2ba-2d4c8c36aa2c" providerId="ADAL" clId="{1B167526-6B9E-4F29-B812-BB36AD310D5B}" dt="2024-08-21T14:20:16.736" v="1"/>
          <ac:spMkLst>
            <pc:docMk/>
            <pc:sldMk cId="0" sldId="304"/>
            <ac:spMk id="27652" creationId="{F88CFCAB-57AB-EFC5-A773-E9086C6EC460}"/>
          </ac:spMkLst>
        </pc:spChg>
        <pc:spChg chg="mod">
          <ac:chgData name="OLeary, Rachael - Shoulder Clinical Physiotherapy Specialist" userId="3428947a-650d-494d-b2ba-2d4c8c36aa2c" providerId="ADAL" clId="{1B167526-6B9E-4F29-B812-BB36AD310D5B}" dt="2024-08-21T14:20:16.736" v="1"/>
          <ac:spMkLst>
            <pc:docMk/>
            <pc:sldMk cId="0" sldId="304"/>
            <ac:spMk id="27653" creationId="{46946C5C-3944-BA9D-801D-FA1496B1ED00}"/>
          </ac:spMkLst>
        </pc:spChg>
      </pc:sldChg>
      <pc:sldChg chg="del">
        <pc:chgData name="OLeary, Rachael - Shoulder Clinical Physiotherapy Specialist" userId="3428947a-650d-494d-b2ba-2d4c8c36aa2c" providerId="ADAL" clId="{1B167526-6B9E-4F29-B812-BB36AD310D5B}" dt="2024-08-29T15:55:45.389" v="771" actId="47"/>
        <pc:sldMkLst>
          <pc:docMk/>
          <pc:sldMk cId="0" sldId="306"/>
        </pc:sldMkLst>
      </pc:sldChg>
      <pc:sldChg chg="modSp del">
        <pc:chgData name="OLeary, Rachael - Shoulder Clinical Physiotherapy Specialist" userId="3428947a-650d-494d-b2ba-2d4c8c36aa2c" providerId="ADAL" clId="{1B167526-6B9E-4F29-B812-BB36AD310D5B}" dt="2024-08-29T15:55:48.280" v="772" actId="47"/>
        <pc:sldMkLst>
          <pc:docMk/>
          <pc:sldMk cId="0" sldId="307"/>
        </pc:sldMkLst>
        <pc:spChg chg="mod">
          <ac:chgData name="OLeary, Rachael - Shoulder Clinical Physiotherapy Specialist" userId="3428947a-650d-494d-b2ba-2d4c8c36aa2c" providerId="ADAL" clId="{1B167526-6B9E-4F29-B812-BB36AD310D5B}" dt="2024-08-21T14:20:16.736" v="1"/>
          <ac:spMkLst>
            <pc:docMk/>
            <pc:sldMk cId="0" sldId="307"/>
            <ac:spMk id="14338" creationId="{F56A2675-75A3-901D-41CC-1639C5B2FACF}"/>
          </ac:spMkLst>
        </pc:spChg>
        <pc:spChg chg="mod">
          <ac:chgData name="OLeary, Rachael - Shoulder Clinical Physiotherapy Specialist" userId="3428947a-650d-494d-b2ba-2d4c8c36aa2c" providerId="ADAL" clId="{1B167526-6B9E-4F29-B812-BB36AD310D5B}" dt="2024-08-21T14:20:16.736" v="1"/>
          <ac:spMkLst>
            <pc:docMk/>
            <pc:sldMk cId="0" sldId="307"/>
            <ac:spMk id="14339" creationId="{12F898F3-3DF9-7AF3-1AE3-75B0C9A247B7}"/>
          </ac:spMkLst>
        </pc:spChg>
      </pc:sldChg>
      <pc:sldChg chg="modSp del">
        <pc:chgData name="OLeary, Rachael - Shoulder Clinical Physiotherapy Specialist" userId="3428947a-650d-494d-b2ba-2d4c8c36aa2c" providerId="ADAL" clId="{1B167526-6B9E-4F29-B812-BB36AD310D5B}" dt="2024-08-29T15:55:50.027" v="773" actId="47"/>
        <pc:sldMkLst>
          <pc:docMk/>
          <pc:sldMk cId="0" sldId="311"/>
        </pc:sldMkLst>
        <pc:spChg chg="mod">
          <ac:chgData name="OLeary, Rachael - Shoulder Clinical Physiotherapy Specialist" userId="3428947a-650d-494d-b2ba-2d4c8c36aa2c" providerId="ADAL" clId="{1B167526-6B9E-4F29-B812-BB36AD310D5B}" dt="2024-08-21T14:20:16.736" v="1"/>
          <ac:spMkLst>
            <pc:docMk/>
            <pc:sldMk cId="0" sldId="311"/>
            <ac:spMk id="17410" creationId="{2FA24181-2985-62CD-8E51-8F392782144E}"/>
          </ac:spMkLst>
        </pc:spChg>
      </pc:sldChg>
      <pc:sldChg chg="modSp del mod">
        <pc:chgData name="OLeary, Rachael - Shoulder Clinical Physiotherapy Specialist" userId="3428947a-650d-494d-b2ba-2d4c8c36aa2c" providerId="ADAL" clId="{1B167526-6B9E-4F29-B812-BB36AD310D5B}" dt="2024-08-21T14:30:38.983" v="189" actId="47"/>
        <pc:sldMkLst>
          <pc:docMk/>
          <pc:sldMk cId="0" sldId="312"/>
        </pc:sldMkLst>
        <pc:spChg chg="mod">
          <ac:chgData name="OLeary, Rachael - Shoulder Clinical Physiotherapy Specialist" userId="3428947a-650d-494d-b2ba-2d4c8c36aa2c" providerId="ADAL" clId="{1B167526-6B9E-4F29-B812-BB36AD310D5B}" dt="2024-08-21T14:29:28.165" v="186" actId="20577"/>
          <ac:spMkLst>
            <pc:docMk/>
            <pc:sldMk cId="0" sldId="312"/>
            <ac:spMk id="9219" creationId="{D15A8AF7-CBE1-5976-8CC8-F12358938C81}"/>
          </ac:spMkLst>
        </pc:spChg>
        <pc:spChg chg="mod">
          <ac:chgData name="OLeary, Rachael - Shoulder Clinical Physiotherapy Specialist" userId="3428947a-650d-494d-b2ba-2d4c8c36aa2c" providerId="ADAL" clId="{1B167526-6B9E-4F29-B812-BB36AD310D5B}" dt="2024-08-21T14:30:01.215" v="188" actId="14100"/>
          <ac:spMkLst>
            <pc:docMk/>
            <pc:sldMk cId="0" sldId="312"/>
            <ac:spMk id="9220" creationId="{BD38B375-58B7-A3EC-03D8-94EA01B0DC22}"/>
          </ac:spMkLst>
        </pc:spChg>
        <pc:spChg chg="mod">
          <ac:chgData name="OLeary, Rachael - Shoulder Clinical Physiotherapy Specialist" userId="3428947a-650d-494d-b2ba-2d4c8c36aa2c" providerId="ADAL" clId="{1B167526-6B9E-4F29-B812-BB36AD310D5B}" dt="2024-08-21T14:29:54.437" v="187" actId="14100"/>
          <ac:spMkLst>
            <pc:docMk/>
            <pc:sldMk cId="0" sldId="312"/>
            <ac:spMk id="75781" creationId="{1655DC93-9358-C578-066F-A9027F7AFA43}"/>
          </ac:spMkLst>
        </pc:spChg>
      </pc:sldChg>
      <pc:sldChg chg="modSp del mod">
        <pc:chgData name="OLeary, Rachael - Shoulder Clinical Physiotherapy Specialist" userId="3428947a-650d-494d-b2ba-2d4c8c36aa2c" providerId="ADAL" clId="{1B167526-6B9E-4F29-B812-BB36AD310D5B}" dt="2024-08-21T14:36:41.498" v="203" actId="47"/>
        <pc:sldMkLst>
          <pc:docMk/>
          <pc:sldMk cId="0" sldId="315"/>
        </pc:sldMkLst>
        <pc:spChg chg="mod">
          <ac:chgData name="OLeary, Rachael - Shoulder Clinical Physiotherapy Specialist" userId="3428947a-650d-494d-b2ba-2d4c8c36aa2c" providerId="ADAL" clId="{1B167526-6B9E-4F29-B812-BB36AD310D5B}" dt="2024-08-21T14:36:14.647" v="202" actId="5793"/>
          <ac:spMkLst>
            <pc:docMk/>
            <pc:sldMk cId="0" sldId="315"/>
            <ac:spMk id="78853" creationId="{0317D945-9274-21CF-8990-3D8685FB35B5}"/>
          </ac:spMkLst>
        </pc:spChg>
      </pc:sldChg>
      <pc:sldChg chg="modSp del">
        <pc:chgData name="OLeary, Rachael - Shoulder Clinical Physiotherapy Specialist" userId="3428947a-650d-494d-b2ba-2d4c8c36aa2c" providerId="ADAL" clId="{1B167526-6B9E-4F29-B812-BB36AD310D5B}" dt="2024-08-29T15:57:10.063" v="785" actId="47"/>
        <pc:sldMkLst>
          <pc:docMk/>
          <pc:sldMk cId="0" sldId="316"/>
        </pc:sldMkLst>
        <pc:spChg chg="mod">
          <ac:chgData name="OLeary, Rachael - Shoulder Clinical Physiotherapy Specialist" userId="3428947a-650d-494d-b2ba-2d4c8c36aa2c" providerId="ADAL" clId="{1B167526-6B9E-4F29-B812-BB36AD310D5B}" dt="2024-08-21T14:20:16.736" v="1"/>
          <ac:spMkLst>
            <pc:docMk/>
            <pc:sldMk cId="0" sldId="316"/>
            <ac:spMk id="20483" creationId="{EE2CF5FC-FB61-6047-4BAF-984C4679DE6E}"/>
          </ac:spMkLst>
        </pc:spChg>
        <pc:spChg chg="mod">
          <ac:chgData name="OLeary, Rachael - Shoulder Clinical Physiotherapy Specialist" userId="3428947a-650d-494d-b2ba-2d4c8c36aa2c" providerId="ADAL" clId="{1B167526-6B9E-4F29-B812-BB36AD310D5B}" dt="2024-08-21T14:20:16.736" v="1"/>
          <ac:spMkLst>
            <pc:docMk/>
            <pc:sldMk cId="0" sldId="316"/>
            <ac:spMk id="20484" creationId="{D0456CB6-1659-A75F-73C1-614A6BCDDCFC}"/>
          </ac:spMkLst>
        </pc:spChg>
        <pc:spChg chg="mod">
          <ac:chgData name="OLeary, Rachael - Shoulder Clinical Physiotherapy Specialist" userId="3428947a-650d-494d-b2ba-2d4c8c36aa2c" providerId="ADAL" clId="{1B167526-6B9E-4F29-B812-BB36AD310D5B}" dt="2024-08-21T14:20:16.736" v="1"/>
          <ac:spMkLst>
            <pc:docMk/>
            <pc:sldMk cId="0" sldId="316"/>
            <ac:spMk id="79877" creationId="{B844FC02-0F7C-7481-72BF-2D1FBA664188}"/>
          </ac:spMkLst>
        </pc:spChg>
      </pc:sldChg>
      <pc:sldChg chg="addSp delSp modSp mod ord setBg">
        <pc:chgData name="OLeary, Rachael - Shoulder Clinical Physiotherapy Specialist" userId="3428947a-650d-494d-b2ba-2d4c8c36aa2c" providerId="ADAL" clId="{1B167526-6B9E-4F29-B812-BB36AD310D5B}" dt="2024-09-04T15:17:41.880" v="1784" actId="26606"/>
        <pc:sldMkLst>
          <pc:docMk/>
          <pc:sldMk cId="0" sldId="318"/>
        </pc:sldMkLst>
        <pc:spChg chg="del mod">
          <ac:chgData name="OLeary, Rachael - Shoulder Clinical Physiotherapy Specialist" userId="3428947a-650d-494d-b2ba-2d4c8c36aa2c" providerId="ADAL" clId="{1B167526-6B9E-4F29-B812-BB36AD310D5B}" dt="2024-09-04T15:17:21.868" v="1777" actId="478"/>
          <ac:spMkLst>
            <pc:docMk/>
            <pc:sldMk cId="0" sldId="318"/>
            <ac:spMk id="21507" creationId="{AE617891-DDFE-2BBF-9944-25A1D3E0D97D}"/>
          </ac:spMkLst>
        </pc:spChg>
        <pc:spChg chg="add del">
          <ac:chgData name="OLeary, Rachael - Shoulder Clinical Physiotherapy Specialist" userId="3428947a-650d-494d-b2ba-2d4c8c36aa2c" providerId="ADAL" clId="{1B167526-6B9E-4F29-B812-BB36AD310D5B}" dt="2024-09-04T15:17:32.526" v="1779" actId="26606"/>
          <ac:spMkLst>
            <pc:docMk/>
            <pc:sldMk cId="0" sldId="318"/>
            <ac:spMk id="21511" creationId="{5F9CFCE6-877F-4858-B8BD-2C52CA8AFBC4}"/>
          </ac:spMkLst>
        </pc:spChg>
        <pc:spChg chg="add del">
          <ac:chgData name="OLeary, Rachael - Shoulder Clinical Physiotherapy Specialist" userId="3428947a-650d-494d-b2ba-2d4c8c36aa2c" providerId="ADAL" clId="{1B167526-6B9E-4F29-B812-BB36AD310D5B}" dt="2024-09-04T15:17:32.526" v="1779" actId="26606"/>
          <ac:spMkLst>
            <pc:docMk/>
            <pc:sldMk cId="0" sldId="318"/>
            <ac:spMk id="21513" creationId="{8213F8A0-12AE-4514-8372-0DD766EC28EE}"/>
          </ac:spMkLst>
        </pc:spChg>
        <pc:spChg chg="add del">
          <ac:chgData name="OLeary, Rachael - Shoulder Clinical Physiotherapy Specialist" userId="3428947a-650d-494d-b2ba-2d4c8c36aa2c" providerId="ADAL" clId="{1B167526-6B9E-4F29-B812-BB36AD310D5B}" dt="2024-09-04T15:17:32.526" v="1779" actId="26606"/>
          <ac:spMkLst>
            <pc:docMk/>
            <pc:sldMk cId="0" sldId="318"/>
            <ac:spMk id="21515" creationId="{9EFF17D4-9A8C-4CE5-B096-D8CCD4400437}"/>
          </ac:spMkLst>
        </pc:spChg>
        <pc:spChg chg="add del">
          <ac:chgData name="OLeary, Rachael - Shoulder Clinical Physiotherapy Specialist" userId="3428947a-650d-494d-b2ba-2d4c8c36aa2c" providerId="ADAL" clId="{1B167526-6B9E-4F29-B812-BB36AD310D5B}" dt="2024-09-04T15:17:34.519" v="1781" actId="26606"/>
          <ac:spMkLst>
            <pc:docMk/>
            <pc:sldMk cId="0" sldId="318"/>
            <ac:spMk id="21517" creationId="{83BCB34A-2F40-4F41-8488-A134C1C155B7}"/>
          </ac:spMkLst>
        </pc:spChg>
        <pc:spChg chg="add del">
          <ac:chgData name="OLeary, Rachael - Shoulder Clinical Physiotherapy Specialist" userId="3428947a-650d-494d-b2ba-2d4c8c36aa2c" providerId="ADAL" clId="{1B167526-6B9E-4F29-B812-BB36AD310D5B}" dt="2024-09-04T15:17:34.519" v="1781" actId="26606"/>
          <ac:spMkLst>
            <pc:docMk/>
            <pc:sldMk cId="0" sldId="318"/>
            <ac:spMk id="21518" creationId="{A169D286-F4D7-4C8B-A6BD-D05384C7F1D8}"/>
          </ac:spMkLst>
        </pc:spChg>
        <pc:spChg chg="add del">
          <ac:chgData name="OLeary, Rachael - Shoulder Clinical Physiotherapy Specialist" userId="3428947a-650d-494d-b2ba-2d4c8c36aa2c" providerId="ADAL" clId="{1B167526-6B9E-4F29-B812-BB36AD310D5B}" dt="2024-09-04T15:17:34.519" v="1781" actId="26606"/>
          <ac:spMkLst>
            <pc:docMk/>
            <pc:sldMk cId="0" sldId="318"/>
            <ac:spMk id="21519" creationId="{F78382DC-4207-465E-B379-1E16448AA222}"/>
          </ac:spMkLst>
        </pc:spChg>
        <pc:spChg chg="add del">
          <ac:chgData name="OLeary, Rachael - Shoulder Clinical Physiotherapy Specialist" userId="3428947a-650d-494d-b2ba-2d4c8c36aa2c" providerId="ADAL" clId="{1B167526-6B9E-4F29-B812-BB36AD310D5B}" dt="2024-09-04T15:17:34.519" v="1781" actId="26606"/>
          <ac:spMkLst>
            <pc:docMk/>
            <pc:sldMk cId="0" sldId="318"/>
            <ac:spMk id="21520" creationId="{39E8235E-135E-4261-8F54-2B316E493C42}"/>
          </ac:spMkLst>
        </pc:spChg>
        <pc:spChg chg="add del">
          <ac:chgData name="OLeary, Rachael - Shoulder Clinical Physiotherapy Specialist" userId="3428947a-650d-494d-b2ba-2d4c8c36aa2c" providerId="ADAL" clId="{1B167526-6B9E-4F29-B812-BB36AD310D5B}" dt="2024-09-04T15:17:34.519" v="1781" actId="26606"/>
          <ac:spMkLst>
            <pc:docMk/>
            <pc:sldMk cId="0" sldId="318"/>
            <ac:spMk id="21521" creationId="{D4ED8EC3-4D57-4620-93CE-4E6661F09A3E}"/>
          </ac:spMkLst>
        </pc:spChg>
        <pc:spChg chg="add del">
          <ac:chgData name="OLeary, Rachael - Shoulder Clinical Physiotherapy Specialist" userId="3428947a-650d-494d-b2ba-2d4c8c36aa2c" providerId="ADAL" clId="{1B167526-6B9E-4F29-B812-BB36AD310D5B}" dt="2024-09-04T15:17:41.880" v="1783" actId="26606"/>
          <ac:spMkLst>
            <pc:docMk/>
            <pc:sldMk cId="0" sldId="318"/>
            <ac:spMk id="21523" creationId="{5F9CFCE6-877F-4858-B8BD-2C52CA8AFBC4}"/>
          </ac:spMkLst>
        </pc:spChg>
        <pc:spChg chg="add del">
          <ac:chgData name="OLeary, Rachael - Shoulder Clinical Physiotherapy Specialist" userId="3428947a-650d-494d-b2ba-2d4c8c36aa2c" providerId="ADAL" clId="{1B167526-6B9E-4F29-B812-BB36AD310D5B}" dt="2024-09-04T15:17:41.880" v="1783" actId="26606"/>
          <ac:spMkLst>
            <pc:docMk/>
            <pc:sldMk cId="0" sldId="318"/>
            <ac:spMk id="21524" creationId="{8213F8A0-12AE-4514-8372-0DD766EC28EE}"/>
          </ac:spMkLst>
        </pc:spChg>
        <pc:spChg chg="add del">
          <ac:chgData name="OLeary, Rachael - Shoulder Clinical Physiotherapy Specialist" userId="3428947a-650d-494d-b2ba-2d4c8c36aa2c" providerId="ADAL" clId="{1B167526-6B9E-4F29-B812-BB36AD310D5B}" dt="2024-09-04T15:17:41.880" v="1783" actId="26606"/>
          <ac:spMkLst>
            <pc:docMk/>
            <pc:sldMk cId="0" sldId="318"/>
            <ac:spMk id="21525" creationId="{9EFF17D4-9A8C-4CE5-B096-D8CCD4400437}"/>
          </ac:spMkLst>
        </pc:spChg>
        <pc:spChg chg="add">
          <ac:chgData name="OLeary, Rachael - Shoulder Clinical Physiotherapy Specialist" userId="3428947a-650d-494d-b2ba-2d4c8c36aa2c" providerId="ADAL" clId="{1B167526-6B9E-4F29-B812-BB36AD310D5B}" dt="2024-09-04T15:17:41.880" v="1784" actId="26606"/>
          <ac:spMkLst>
            <pc:docMk/>
            <pc:sldMk cId="0" sldId="318"/>
            <ac:spMk id="21527" creationId="{69D184B2-2226-4E31-BCCB-444330767440}"/>
          </ac:spMkLst>
        </pc:spChg>
        <pc:spChg chg="add">
          <ac:chgData name="OLeary, Rachael - Shoulder Clinical Physiotherapy Specialist" userId="3428947a-650d-494d-b2ba-2d4c8c36aa2c" providerId="ADAL" clId="{1B167526-6B9E-4F29-B812-BB36AD310D5B}" dt="2024-09-04T15:17:41.880" v="1784" actId="26606"/>
          <ac:spMkLst>
            <pc:docMk/>
            <pc:sldMk cId="0" sldId="318"/>
            <ac:spMk id="21528" creationId="{1AC4D4E3-486A-464A-8EC8-D44881097267}"/>
          </ac:spMkLst>
        </pc:spChg>
        <pc:spChg chg="add">
          <ac:chgData name="OLeary, Rachael - Shoulder Clinical Physiotherapy Specialist" userId="3428947a-650d-494d-b2ba-2d4c8c36aa2c" providerId="ADAL" clId="{1B167526-6B9E-4F29-B812-BB36AD310D5B}" dt="2024-09-04T15:17:41.880" v="1784" actId="26606"/>
          <ac:spMkLst>
            <pc:docMk/>
            <pc:sldMk cId="0" sldId="318"/>
            <ac:spMk id="21529" creationId="{864DE13E-58EB-4475-B79C-0D4FC651239B}"/>
          </ac:spMkLst>
        </pc:spChg>
        <pc:picChg chg="add mod">
          <ac:chgData name="OLeary, Rachael - Shoulder Clinical Physiotherapy Specialist" userId="3428947a-650d-494d-b2ba-2d4c8c36aa2c" providerId="ADAL" clId="{1B167526-6B9E-4F29-B812-BB36AD310D5B}" dt="2024-09-04T15:17:41.880" v="1784" actId="26606"/>
          <ac:picMkLst>
            <pc:docMk/>
            <pc:sldMk cId="0" sldId="318"/>
            <ac:picMk id="2" creationId="{D288F6B4-E51B-D73D-7FFF-C35E1CB91E15}"/>
          </ac:picMkLst>
        </pc:picChg>
        <pc:picChg chg="mod ord">
          <ac:chgData name="OLeary, Rachael - Shoulder Clinical Physiotherapy Specialist" userId="3428947a-650d-494d-b2ba-2d4c8c36aa2c" providerId="ADAL" clId="{1B167526-6B9E-4F29-B812-BB36AD310D5B}" dt="2024-09-04T15:17:41.880" v="1784" actId="26606"/>
          <ac:picMkLst>
            <pc:docMk/>
            <pc:sldMk cId="0" sldId="318"/>
            <ac:picMk id="21506" creationId="{ED610A2C-0F3B-2C39-A548-998EA5DA9A12}"/>
          </ac:picMkLst>
        </pc:picChg>
        <pc:cxnChg chg="add">
          <ac:chgData name="OLeary, Rachael - Shoulder Clinical Physiotherapy Specialist" userId="3428947a-650d-494d-b2ba-2d4c8c36aa2c" providerId="ADAL" clId="{1B167526-6B9E-4F29-B812-BB36AD310D5B}" dt="2024-09-04T15:17:41.880" v="1784" actId="26606"/>
          <ac:cxnSpMkLst>
            <pc:docMk/>
            <pc:sldMk cId="0" sldId="318"/>
            <ac:cxnSpMk id="21530" creationId="{02E9B2EE-76CA-47F3-9977-3F2FCB7FD252}"/>
          </ac:cxnSpMkLst>
        </pc:cxnChg>
      </pc:sldChg>
      <pc:sldChg chg="del">
        <pc:chgData name="OLeary, Rachael - Shoulder Clinical Physiotherapy Specialist" userId="3428947a-650d-494d-b2ba-2d4c8c36aa2c" providerId="ADAL" clId="{1B167526-6B9E-4F29-B812-BB36AD310D5B}" dt="2024-08-29T15:56:01.735" v="774" actId="47"/>
        <pc:sldMkLst>
          <pc:docMk/>
          <pc:sldMk cId="0" sldId="319"/>
        </pc:sldMkLst>
      </pc:sldChg>
      <pc:sldChg chg="addSp delSp modSp mod ord setBg">
        <pc:chgData name="OLeary, Rachael - Shoulder Clinical Physiotherapy Specialist" userId="3428947a-650d-494d-b2ba-2d4c8c36aa2c" providerId="ADAL" clId="{1B167526-6B9E-4F29-B812-BB36AD310D5B}" dt="2024-09-03T13:57:00.511" v="1114" actId="20577"/>
        <pc:sldMkLst>
          <pc:docMk/>
          <pc:sldMk cId="0" sldId="322"/>
        </pc:sldMkLst>
        <pc:spChg chg="mod">
          <ac:chgData name="OLeary, Rachael - Shoulder Clinical Physiotherapy Specialist" userId="3428947a-650d-494d-b2ba-2d4c8c36aa2c" providerId="ADAL" clId="{1B167526-6B9E-4F29-B812-BB36AD310D5B}" dt="2024-08-29T16:01:58.075" v="926" actId="26606"/>
          <ac:spMkLst>
            <pc:docMk/>
            <pc:sldMk cId="0" sldId="322"/>
            <ac:spMk id="7170" creationId="{4CEB2A1E-FD87-4397-6127-0E68674187B7}"/>
          </ac:spMkLst>
        </pc:spChg>
        <pc:spChg chg="add del mod">
          <ac:chgData name="OLeary, Rachael - Shoulder Clinical Physiotherapy Specialist" userId="3428947a-650d-494d-b2ba-2d4c8c36aa2c" providerId="ADAL" clId="{1B167526-6B9E-4F29-B812-BB36AD310D5B}" dt="2024-08-21T14:26:46.490" v="125" actId="26606"/>
          <ac:spMkLst>
            <pc:docMk/>
            <pc:sldMk cId="0" sldId="322"/>
            <ac:spMk id="7171" creationId="{160C2D04-0AC4-AFFE-DD65-C4B91B9794A9}"/>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77" creationId="{BACC6370-2D7E-4714-9D71-7542949D7D5D}"/>
          </ac:spMkLst>
        </pc:spChg>
        <pc:spChg chg="add del">
          <ac:chgData name="OLeary, Rachael - Shoulder Clinical Physiotherapy Specialist" userId="3428947a-650d-494d-b2ba-2d4c8c36aa2c" providerId="ADAL" clId="{1B167526-6B9E-4F29-B812-BB36AD310D5B}" dt="2024-08-21T14:26:46.472" v="124" actId="26606"/>
          <ac:spMkLst>
            <pc:docMk/>
            <pc:sldMk cId="0" sldId="322"/>
            <ac:spMk id="7178" creationId="{B50AB553-2A96-4A92-96F2-93548E096954}"/>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79" creationId="{256B2C21-A230-48C0-8DF1-C46611373C44}"/>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81" creationId="{3847E18C-932D-4C95-AABA-FEC7C9499AD7}"/>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83" creationId="{3150CB11-0C61-439E-910F-5787759E72A0}"/>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85" creationId="{43F8A58B-5155-44CE-A5FF-7647B47D0A7A}"/>
          </ac:spMkLst>
        </pc:spChg>
        <pc:spChg chg="add del">
          <ac:chgData name="OLeary, Rachael - Shoulder Clinical Physiotherapy Specialist" userId="3428947a-650d-494d-b2ba-2d4c8c36aa2c" providerId="ADAL" clId="{1B167526-6B9E-4F29-B812-BB36AD310D5B}" dt="2024-08-21T14:27:19.715" v="130" actId="26606"/>
          <ac:spMkLst>
            <pc:docMk/>
            <pc:sldMk cId="0" sldId="322"/>
            <ac:spMk id="7187" creationId="{443F2ACA-E6D6-4028-82DD-F03C262D5DE6}"/>
          </ac:spMkLst>
        </pc:spChg>
        <pc:spChg chg="add del">
          <ac:chgData name="OLeary, Rachael - Shoulder Clinical Physiotherapy Specialist" userId="3428947a-650d-494d-b2ba-2d4c8c36aa2c" providerId="ADAL" clId="{1B167526-6B9E-4F29-B812-BB36AD310D5B}" dt="2024-08-29T15:59:59.635" v="886" actId="26606"/>
          <ac:spMkLst>
            <pc:docMk/>
            <pc:sldMk cId="0" sldId="322"/>
            <ac:spMk id="7192" creationId="{AE5A632B-B15A-489E-8337-BC0F40DBC21F}"/>
          </ac:spMkLst>
        </pc:spChg>
        <pc:spChg chg="add del">
          <ac:chgData name="OLeary, Rachael - Shoulder Clinical Physiotherapy Specialist" userId="3428947a-650d-494d-b2ba-2d4c8c36aa2c" providerId="ADAL" clId="{1B167526-6B9E-4F29-B812-BB36AD310D5B}" dt="2024-08-29T15:59:59.635" v="886" actId="26606"/>
          <ac:spMkLst>
            <pc:docMk/>
            <pc:sldMk cId="0" sldId="322"/>
            <ac:spMk id="7194" creationId="{6E895C8D-1379-40B8-8B1B-B6F5AEAF0A6C}"/>
          </ac:spMkLst>
        </pc:spChg>
        <pc:spChg chg="add del">
          <ac:chgData name="OLeary, Rachael - Shoulder Clinical Physiotherapy Specialist" userId="3428947a-650d-494d-b2ba-2d4c8c36aa2c" providerId="ADAL" clId="{1B167526-6B9E-4F29-B812-BB36AD310D5B}" dt="2024-08-29T15:59:59.635" v="886" actId="26606"/>
          <ac:spMkLst>
            <pc:docMk/>
            <pc:sldMk cId="0" sldId="322"/>
            <ac:spMk id="7196" creationId="{651547D7-AD18-407B-A5F4-F8225B5DCFCC}"/>
          </ac:spMkLst>
        </pc:spChg>
        <pc:spChg chg="add del">
          <ac:chgData name="OLeary, Rachael - Shoulder Clinical Physiotherapy Specialist" userId="3428947a-650d-494d-b2ba-2d4c8c36aa2c" providerId="ADAL" clId="{1B167526-6B9E-4F29-B812-BB36AD310D5B}" dt="2024-08-29T16:01:06.538" v="894" actId="26606"/>
          <ac:spMkLst>
            <pc:docMk/>
            <pc:sldMk cId="0" sldId="322"/>
            <ac:spMk id="7201" creationId="{2659FDB4-FCBE-4A89-B46D-43D4FA54464D}"/>
          </ac:spMkLst>
        </pc:spChg>
        <pc:spChg chg="add del">
          <ac:chgData name="OLeary, Rachael - Shoulder Clinical Physiotherapy Specialist" userId="3428947a-650d-494d-b2ba-2d4c8c36aa2c" providerId="ADAL" clId="{1B167526-6B9E-4F29-B812-BB36AD310D5B}" dt="2024-08-29T16:01:02.951" v="891" actId="26606"/>
          <ac:spMkLst>
            <pc:docMk/>
            <pc:sldMk cId="0" sldId="322"/>
            <ac:spMk id="7208" creationId="{2659FDB4-FCBE-4A89-B46D-43D4FA54464D}"/>
          </ac:spMkLst>
        </pc:spChg>
        <pc:spChg chg="add del">
          <ac:chgData name="OLeary, Rachael - Shoulder Clinical Physiotherapy Specialist" userId="3428947a-650d-494d-b2ba-2d4c8c36aa2c" providerId="ADAL" clId="{1B167526-6B9E-4F29-B812-BB36AD310D5B}" dt="2024-08-29T16:00:57.746" v="889" actId="26606"/>
          <ac:spMkLst>
            <pc:docMk/>
            <pc:sldMk cId="0" sldId="322"/>
            <ac:spMk id="7209" creationId="{B50AB553-2A96-4A92-96F2-93548E096954}"/>
          </ac:spMkLst>
        </pc:spChg>
        <pc:spChg chg="add del">
          <ac:chgData name="OLeary, Rachael - Shoulder Clinical Physiotherapy Specialist" userId="3428947a-650d-494d-b2ba-2d4c8c36aa2c" providerId="ADAL" clId="{1B167526-6B9E-4F29-B812-BB36AD310D5B}" dt="2024-08-29T16:01:06.538" v="893" actId="26606"/>
          <ac:spMkLst>
            <pc:docMk/>
            <pc:sldMk cId="0" sldId="322"/>
            <ac:spMk id="7215" creationId="{1D63C574-BFD2-41A1-A567-B0C3CC7FDD4F}"/>
          </ac:spMkLst>
        </pc:spChg>
        <pc:spChg chg="add del">
          <ac:chgData name="OLeary, Rachael - Shoulder Clinical Physiotherapy Specialist" userId="3428947a-650d-494d-b2ba-2d4c8c36aa2c" providerId="ADAL" clId="{1B167526-6B9E-4F29-B812-BB36AD310D5B}" dt="2024-08-29T16:01:06.538" v="893" actId="26606"/>
          <ac:spMkLst>
            <pc:docMk/>
            <pc:sldMk cId="0" sldId="322"/>
            <ac:spMk id="7224" creationId="{E2A46BAB-8C31-42B2-90E8-B26DD3E81D37}"/>
          </ac:spMkLst>
        </pc:spChg>
        <pc:spChg chg="add del">
          <ac:chgData name="OLeary, Rachael - Shoulder Clinical Physiotherapy Specialist" userId="3428947a-650d-494d-b2ba-2d4c8c36aa2c" providerId="ADAL" clId="{1B167526-6B9E-4F29-B812-BB36AD310D5B}" dt="2024-08-29T16:02:06.896" v="928" actId="26606"/>
          <ac:spMkLst>
            <pc:docMk/>
            <pc:sldMk cId="0" sldId="322"/>
            <ac:spMk id="7226" creationId="{2659FDB4-FCBE-4A89-B46D-43D4FA54464D}"/>
          </ac:spMkLst>
        </pc:spChg>
        <pc:spChg chg="add del">
          <ac:chgData name="OLeary, Rachael - Shoulder Clinical Physiotherapy Specialist" userId="3428947a-650d-494d-b2ba-2d4c8c36aa2c" providerId="ADAL" clId="{1B167526-6B9E-4F29-B812-BB36AD310D5B}" dt="2024-08-29T16:01:58.075" v="926" actId="26606"/>
          <ac:spMkLst>
            <pc:docMk/>
            <pc:sldMk cId="0" sldId="322"/>
            <ac:spMk id="7232" creationId="{2E442304-DDBD-4F7B-8017-36BCC863FB40}"/>
          </ac:spMkLst>
        </pc:spChg>
        <pc:spChg chg="add del">
          <ac:chgData name="OLeary, Rachael - Shoulder Clinical Physiotherapy Specialist" userId="3428947a-650d-494d-b2ba-2d4c8c36aa2c" providerId="ADAL" clId="{1B167526-6B9E-4F29-B812-BB36AD310D5B}" dt="2024-08-29T16:01:58.075" v="926" actId="26606"/>
          <ac:spMkLst>
            <pc:docMk/>
            <pc:sldMk cId="0" sldId="322"/>
            <ac:spMk id="7234" creationId="{5E107275-3853-46FD-A241-DE4355A42675}"/>
          </ac:spMkLst>
        </pc:spChg>
        <pc:spChg chg="add del">
          <ac:chgData name="OLeary, Rachael - Shoulder Clinical Physiotherapy Specialist" userId="3428947a-650d-494d-b2ba-2d4c8c36aa2c" providerId="ADAL" clId="{1B167526-6B9E-4F29-B812-BB36AD310D5B}" dt="2024-08-29T16:02:06.896" v="928" actId="26606"/>
          <ac:spMkLst>
            <pc:docMk/>
            <pc:sldMk cId="0" sldId="322"/>
            <ac:spMk id="7236" creationId="{2659FDB4-FCBE-4A89-B46D-43D4FA54464D}"/>
          </ac:spMkLst>
        </pc:spChg>
        <pc:grpChg chg="add del">
          <ac:chgData name="OLeary, Rachael - Shoulder Clinical Physiotherapy Specialist" userId="3428947a-650d-494d-b2ba-2d4c8c36aa2c" providerId="ADAL" clId="{1B167526-6B9E-4F29-B812-BB36AD310D5B}" dt="2024-08-29T16:01:06.538" v="893" actId="26606"/>
          <ac:grpSpMkLst>
            <pc:docMk/>
            <pc:sldMk cId="0" sldId="322"/>
            <ac:grpSpMk id="7212" creationId="{B3F7A3C7-0737-4E57-B30E-8EEFE638B401}"/>
          </ac:grpSpMkLst>
        </pc:grpChg>
        <pc:grpChg chg="add del">
          <ac:chgData name="OLeary, Rachael - Shoulder Clinical Physiotherapy Specialist" userId="3428947a-650d-494d-b2ba-2d4c8c36aa2c" providerId="ADAL" clId="{1B167526-6B9E-4F29-B812-BB36AD310D5B}" dt="2024-08-29T16:01:06.538" v="893" actId="26606"/>
          <ac:grpSpMkLst>
            <pc:docMk/>
            <pc:sldMk cId="0" sldId="322"/>
            <ac:grpSpMk id="7216" creationId="{43F5E015-E085-4624-B431-B42414448684}"/>
          </ac:grpSpMkLst>
        </pc:grpChg>
        <pc:graphicFrameChg chg="add del">
          <ac:chgData name="OLeary, Rachael - Shoulder Clinical Physiotherapy Specialist" userId="3428947a-650d-494d-b2ba-2d4c8c36aa2c" providerId="ADAL" clId="{1B167526-6B9E-4F29-B812-BB36AD310D5B}" dt="2024-08-21T14:26:46.472" v="124" actId="26606"/>
          <ac:graphicFrameMkLst>
            <pc:docMk/>
            <pc:sldMk cId="0" sldId="322"/>
            <ac:graphicFrameMk id="7173" creationId="{90FFD87F-0B23-5944-E15B-B77ED5752204}"/>
          </ac:graphicFrameMkLst>
        </pc:graphicFrameChg>
        <pc:graphicFrameChg chg="add mod modGraphic">
          <ac:chgData name="OLeary, Rachael - Shoulder Clinical Physiotherapy Specialist" userId="3428947a-650d-494d-b2ba-2d4c8c36aa2c" providerId="ADAL" clId="{1B167526-6B9E-4F29-B812-BB36AD310D5B}" dt="2024-09-03T13:57:00.511" v="1114" actId="20577"/>
          <ac:graphicFrameMkLst>
            <pc:docMk/>
            <pc:sldMk cId="0" sldId="322"/>
            <ac:graphicFrameMk id="7180" creationId="{E2EA350D-D3BB-F55F-6B6A-97F4F7ECFC20}"/>
          </ac:graphicFrameMkLst>
        </pc:graphicFrameChg>
        <pc:picChg chg="add del">
          <ac:chgData name="OLeary, Rachael - Shoulder Clinical Physiotherapy Specialist" userId="3428947a-650d-494d-b2ba-2d4c8c36aa2c" providerId="ADAL" clId="{1B167526-6B9E-4F29-B812-BB36AD310D5B}" dt="2024-08-21T14:26:46.472" v="124" actId="26606"/>
          <ac:picMkLst>
            <pc:docMk/>
            <pc:sldMk cId="0" sldId="322"/>
            <ac:picMk id="7174" creationId="{A0F9E7EA-6A74-A901-220E-A45F7F93BF48}"/>
          </ac:picMkLst>
        </pc:picChg>
        <pc:picChg chg="add del">
          <ac:chgData name="OLeary, Rachael - Shoulder Clinical Physiotherapy Specialist" userId="3428947a-650d-494d-b2ba-2d4c8c36aa2c" providerId="ADAL" clId="{1B167526-6B9E-4F29-B812-BB36AD310D5B}" dt="2024-08-29T16:00:57.746" v="889" actId="26606"/>
          <ac:picMkLst>
            <pc:docMk/>
            <pc:sldMk cId="0" sldId="322"/>
            <ac:picMk id="7205" creationId="{099B39ED-14E1-9E3A-2101-EBA596A7A6C4}"/>
          </ac:picMkLst>
        </pc:picChg>
        <pc:cxnChg chg="add del">
          <ac:chgData name="OLeary, Rachael - Shoulder Clinical Physiotherapy Specialist" userId="3428947a-650d-494d-b2ba-2d4c8c36aa2c" providerId="ADAL" clId="{1B167526-6B9E-4F29-B812-BB36AD310D5B}" dt="2024-08-29T16:01:06.538" v="894" actId="26606"/>
          <ac:cxnSpMkLst>
            <pc:docMk/>
            <pc:sldMk cId="0" sldId="322"/>
            <ac:cxnSpMk id="7203" creationId="{C8F51B3F-8331-4E4A-AE96-D47B1006EEAD}"/>
          </ac:cxnSpMkLst>
        </pc:cxnChg>
        <pc:cxnChg chg="add del">
          <ac:chgData name="OLeary, Rachael - Shoulder Clinical Physiotherapy Specialist" userId="3428947a-650d-494d-b2ba-2d4c8c36aa2c" providerId="ADAL" clId="{1B167526-6B9E-4F29-B812-BB36AD310D5B}" dt="2024-08-29T16:01:02.951" v="891" actId="26606"/>
          <ac:cxnSpMkLst>
            <pc:docMk/>
            <pc:sldMk cId="0" sldId="322"/>
            <ac:cxnSpMk id="7210" creationId="{C8F51B3F-8331-4E4A-AE96-D47B1006EEAD}"/>
          </ac:cxnSpMkLst>
        </pc:cxnChg>
        <pc:cxnChg chg="add del">
          <ac:chgData name="OLeary, Rachael - Shoulder Clinical Physiotherapy Specialist" userId="3428947a-650d-494d-b2ba-2d4c8c36aa2c" providerId="ADAL" clId="{1B167526-6B9E-4F29-B812-BB36AD310D5B}" dt="2024-08-29T16:02:06.896" v="928" actId="26606"/>
          <ac:cxnSpMkLst>
            <pc:docMk/>
            <pc:sldMk cId="0" sldId="322"/>
            <ac:cxnSpMk id="7227" creationId="{C8F51B3F-8331-4E4A-AE96-D47B1006EEAD}"/>
          </ac:cxnSpMkLst>
        </pc:cxnChg>
        <pc:cxnChg chg="add del">
          <ac:chgData name="OLeary, Rachael - Shoulder Clinical Physiotherapy Specialist" userId="3428947a-650d-494d-b2ba-2d4c8c36aa2c" providerId="ADAL" clId="{1B167526-6B9E-4F29-B812-BB36AD310D5B}" dt="2024-08-29T16:02:06.896" v="928" actId="26606"/>
          <ac:cxnSpMkLst>
            <pc:docMk/>
            <pc:sldMk cId="0" sldId="322"/>
            <ac:cxnSpMk id="7237" creationId="{C8F51B3F-8331-4E4A-AE96-D47B1006EEAD}"/>
          </ac:cxnSpMkLst>
        </pc:cxnChg>
      </pc:sldChg>
      <pc:sldChg chg="addSp delSp modSp mod ord setBg addAnim delAnim">
        <pc:chgData name="OLeary, Rachael - Shoulder Clinical Physiotherapy Specialist" userId="3428947a-650d-494d-b2ba-2d4c8c36aa2c" providerId="ADAL" clId="{1B167526-6B9E-4F29-B812-BB36AD310D5B}" dt="2024-09-04T15:11:27.193" v="1671"/>
        <pc:sldMkLst>
          <pc:docMk/>
          <pc:sldMk cId="0" sldId="323"/>
        </pc:sldMkLst>
        <pc:spChg chg="mod ord">
          <ac:chgData name="OLeary, Rachael - Shoulder Clinical Physiotherapy Specialist" userId="3428947a-650d-494d-b2ba-2d4c8c36aa2c" providerId="ADAL" clId="{1B167526-6B9E-4F29-B812-BB36AD310D5B}" dt="2024-09-03T14:55:54.540" v="1137" actId="26606"/>
          <ac:spMkLst>
            <pc:docMk/>
            <pc:sldMk cId="0" sldId="323"/>
            <ac:spMk id="36866" creationId="{CA95E152-451F-F110-D84E-1AF9ED7AA213}"/>
          </ac:spMkLst>
        </pc:spChg>
        <pc:spChg chg="add del">
          <ac:chgData name="OLeary, Rachael - Shoulder Clinical Physiotherapy Specialist" userId="3428947a-650d-494d-b2ba-2d4c8c36aa2c" providerId="ADAL" clId="{1B167526-6B9E-4F29-B812-BB36AD310D5B}" dt="2024-09-03T14:06:09.879" v="1117" actId="26606"/>
          <ac:spMkLst>
            <pc:docMk/>
            <pc:sldMk cId="0" sldId="323"/>
            <ac:spMk id="36871" creationId="{5EDB5AA6-9B58-BC4A-C617-40B7A8FD18C3}"/>
          </ac:spMkLst>
        </pc:spChg>
        <pc:spChg chg="add del">
          <ac:chgData name="OLeary, Rachael - Shoulder Clinical Physiotherapy Specialist" userId="3428947a-650d-494d-b2ba-2d4c8c36aa2c" providerId="ADAL" clId="{1B167526-6B9E-4F29-B812-BB36AD310D5B}" dt="2024-09-03T14:06:13.288" v="1121" actId="26606"/>
          <ac:spMkLst>
            <pc:docMk/>
            <pc:sldMk cId="0" sldId="323"/>
            <ac:spMk id="36876" creationId="{59383CF9-23B5-4335-9B21-1791C4CF1C75}"/>
          </ac:spMkLst>
        </pc:spChg>
        <pc:spChg chg="add del">
          <ac:chgData name="OLeary, Rachael - Shoulder Clinical Physiotherapy Specialist" userId="3428947a-650d-494d-b2ba-2d4c8c36aa2c" providerId="ADAL" clId="{1B167526-6B9E-4F29-B812-BB36AD310D5B}" dt="2024-09-03T14:06:11.858" v="1119" actId="26606"/>
          <ac:spMkLst>
            <pc:docMk/>
            <pc:sldMk cId="0" sldId="323"/>
            <ac:spMk id="36878" creationId="{3F0BE7ED-7814-4273-B18A-F26CC0380380}"/>
          </ac:spMkLst>
        </pc:spChg>
        <pc:spChg chg="add del">
          <ac:chgData name="OLeary, Rachael - Shoulder Clinical Physiotherapy Specialist" userId="3428947a-650d-494d-b2ba-2d4c8c36aa2c" providerId="ADAL" clId="{1B167526-6B9E-4F29-B812-BB36AD310D5B}" dt="2024-09-03T14:06:11.858" v="1119" actId="26606"/>
          <ac:spMkLst>
            <pc:docMk/>
            <pc:sldMk cId="0" sldId="323"/>
            <ac:spMk id="36879" creationId="{3AFE8227-C443-417B-BA91-520EB1EF4559}"/>
          </ac:spMkLst>
        </pc:spChg>
        <pc:spChg chg="add del">
          <ac:chgData name="OLeary, Rachael - Shoulder Clinical Physiotherapy Specialist" userId="3428947a-650d-494d-b2ba-2d4c8c36aa2c" providerId="ADAL" clId="{1B167526-6B9E-4F29-B812-BB36AD310D5B}" dt="2024-09-03T14:06:11.858" v="1119" actId="26606"/>
          <ac:spMkLst>
            <pc:docMk/>
            <pc:sldMk cId="0" sldId="323"/>
            <ac:spMk id="36880" creationId="{A1CE3D98-0889-4396-3C5A-F8902A1D5B13}"/>
          </ac:spMkLst>
        </pc:spChg>
        <pc:spChg chg="add del">
          <ac:chgData name="OLeary, Rachael - Shoulder Clinical Physiotherapy Specialist" userId="3428947a-650d-494d-b2ba-2d4c8c36aa2c" providerId="ADAL" clId="{1B167526-6B9E-4F29-B812-BB36AD310D5B}" dt="2024-09-03T14:06:11.858" v="1119" actId="26606"/>
          <ac:spMkLst>
            <pc:docMk/>
            <pc:sldMk cId="0" sldId="323"/>
            <ac:spMk id="36881" creationId="{907741FC-B544-4A6E-B831-6789D042333D}"/>
          </ac:spMkLst>
        </pc:spChg>
        <pc:spChg chg="add del">
          <ac:chgData name="OLeary, Rachael - Shoulder Clinical Physiotherapy Specialist" userId="3428947a-650d-494d-b2ba-2d4c8c36aa2c" providerId="ADAL" clId="{1B167526-6B9E-4F29-B812-BB36AD310D5B}" dt="2024-09-03T14:06:13.288" v="1121" actId="26606"/>
          <ac:spMkLst>
            <pc:docMk/>
            <pc:sldMk cId="0" sldId="323"/>
            <ac:spMk id="36883" creationId="{2EB492CD-616E-47F8-933B-5E2D952A0593}"/>
          </ac:spMkLst>
        </pc:spChg>
        <pc:spChg chg="add del">
          <ac:chgData name="OLeary, Rachael - Shoulder Clinical Physiotherapy Specialist" userId="3428947a-650d-494d-b2ba-2d4c8c36aa2c" providerId="ADAL" clId="{1B167526-6B9E-4F29-B812-BB36AD310D5B}" dt="2024-09-03T14:06:13.288" v="1121" actId="26606"/>
          <ac:spMkLst>
            <pc:docMk/>
            <pc:sldMk cId="0" sldId="323"/>
            <ac:spMk id="36884" creationId="{0007FE00-9498-4706-B255-6437B0252C02}"/>
          </ac:spMkLst>
        </pc:spChg>
        <pc:spChg chg="add del">
          <ac:chgData name="OLeary, Rachael - Shoulder Clinical Physiotherapy Specialist" userId="3428947a-650d-494d-b2ba-2d4c8c36aa2c" providerId="ADAL" clId="{1B167526-6B9E-4F29-B812-BB36AD310D5B}" dt="2024-09-03T14:06:13.288" v="1121" actId="26606"/>
          <ac:spMkLst>
            <pc:docMk/>
            <pc:sldMk cId="0" sldId="323"/>
            <ac:spMk id="36885" creationId="{9DF48428-3C8E-DEEE-A557-6677FC1735E2}"/>
          </ac:spMkLst>
        </pc:spChg>
        <pc:spChg chg="add del">
          <ac:chgData name="OLeary, Rachael - Shoulder Clinical Physiotherapy Specialist" userId="3428947a-650d-494d-b2ba-2d4c8c36aa2c" providerId="ADAL" clId="{1B167526-6B9E-4F29-B812-BB36AD310D5B}" dt="2024-09-03T14:55:35.730" v="1131" actId="26606"/>
          <ac:spMkLst>
            <pc:docMk/>
            <pc:sldMk cId="0" sldId="323"/>
            <ac:spMk id="36887" creationId="{F13C74B1-5B17-4795-BED0-7140497B445A}"/>
          </ac:spMkLst>
        </pc:spChg>
        <pc:spChg chg="add del">
          <ac:chgData name="OLeary, Rachael - Shoulder Clinical Physiotherapy Specialist" userId="3428947a-650d-494d-b2ba-2d4c8c36aa2c" providerId="ADAL" clId="{1B167526-6B9E-4F29-B812-BB36AD310D5B}" dt="2024-09-03T14:55:35.730" v="1131" actId="26606"/>
          <ac:spMkLst>
            <pc:docMk/>
            <pc:sldMk cId="0" sldId="323"/>
            <ac:spMk id="36888" creationId="{D4974D33-8DC5-464E-8C6D-BE58F0669C17}"/>
          </ac:spMkLst>
        </pc:spChg>
        <pc:spChg chg="add del mod">
          <ac:chgData name="OLeary, Rachael - Shoulder Clinical Physiotherapy Specialist" userId="3428947a-650d-494d-b2ba-2d4c8c36aa2c" providerId="ADAL" clId="{1B167526-6B9E-4F29-B812-BB36AD310D5B}" dt="2024-09-03T14:06:22.986" v="1124" actId="478"/>
          <ac:spMkLst>
            <pc:docMk/>
            <pc:sldMk cId="0" sldId="323"/>
            <ac:spMk id="36889" creationId="{5C704558-4A35-8A8F-087B-28F55B1DF7B2}"/>
          </ac:spMkLst>
        </pc:spChg>
        <pc:spChg chg="add del">
          <ac:chgData name="OLeary, Rachael - Shoulder Clinical Physiotherapy Specialist" userId="3428947a-650d-494d-b2ba-2d4c8c36aa2c" providerId="ADAL" clId="{1B167526-6B9E-4F29-B812-BB36AD310D5B}" dt="2024-09-03T14:06:56.388" v="1128" actId="26606"/>
          <ac:spMkLst>
            <pc:docMk/>
            <pc:sldMk cId="0" sldId="323"/>
            <ac:spMk id="36893" creationId="{0671A8AE-40A1-4631-A6B8-581AFF065482}"/>
          </ac:spMkLst>
        </pc:spChg>
        <pc:spChg chg="add del">
          <ac:chgData name="OLeary, Rachael - Shoulder Clinical Physiotherapy Specialist" userId="3428947a-650d-494d-b2ba-2d4c8c36aa2c" providerId="ADAL" clId="{1B167526-6B9E-4F29-B812-BB36AD310D5B}" dt="2024-09-03T14:06:56.388" v="1128" actId="26606"/>
          <ac:spMkLst>
            <pc:docMk/>
            <pc:sldMk cId="0" sldId="323"/>
            <ac:spMk id="36895" creationId="{AB58EF07-17C2-48CF-ABB0-EEF1F17CB8F0}"/>
          </ac:spMkLst>
        </pc:spChg>
        <pc:spChg chg="add del">
          <ac:chgData name="OLeary, Rachael - Shoulder Clinical Physiotherapy Specialist" userId="3428947a-650d-494d-b2ba-2d4c8c36aa2c" providerId="ADAL" clId="{1B167526-6B9E-4F29-B812-BB36AD310D5B}" dt="2024-09-03T14:06:56.388" v="1128" actId="26606"/>
          <ac:spMkLst>
            <pc:docMk/>
            <pc:sldMk cId="0" sldId="323"/>
            <ac:spMk id="36897" creationId="{AF2F604E-43BE-4DC3-B983-E071523364F8}"/>
          </ac:spMkLst>
        </pc:spChg>
        <pc:spChg chg="add del">
          <ac:chgData name="OLeary, Rachael - Shoulder Clinical Physiotherapy Specialist" userId="3428947a-650d-494d-b2ba-2d4c8c36aa2c" providerId="ADAL" clId="{1B167526-6B9E-4F29-B812-BB36AD310D5B}" dt="2024-09-03T14:06:56.388" v="1128" actId="26606"/>
          <ac:spMkLst>
            <pc:docMk/>
            <pc:sldMk cId="0" sldId="323"/>
            <ac:spMk id="36899" creationId="{08C9B587-E65E-4B52-B37C-ABEBB6E87928}"/>
          </ac:spMkLst>
        </pc:spChg>
        <pc:spChg chg="add del">
          <ac:chgData name="OLeary, Rachael - Shoulder Clinical Physiotherapy Specialist" userId="3428947a-650d-494d-b2ba-2d4c8c36aa2c" providerId="ADAL" clId="{1B167526-6B9E-4F29-B812-BB36AD310D5B}" dt="2024-09-03T14:55:35.730" v="1130" actId="26606"/>
          <ac:spMkLst>
            <pc:docMk/>
            <pc:sldMk cId="0" sldId="323"/>
            <ac:spMk id="36901" creationId="{9203DE33-2CD4-4CA8-9AF3-37C3B65133B0}"/>
          </ac:spMkLst>
        </pc:spChg>
        <pc:spChg chg="add del">
          <ac:chgData name="OLeary, Rachael - Shoulder Clinical Physiotherapy Specialist" userId="3428947a-650d-494d-b2ba-2d4c8c36aa2c" providerId="ADAL" clId="{1B167526-6B9E-4F29-B812-BB36AD310D5B}" dt="2024-09-03T14:55:35.730" v="1130" actId="26606"/>
          <ac:spMkLst>
            <pc:docMk/>
            <pc:sldMk cId="0" sldId="323"/>
            <ac:spMk id="36902" creationId="{0AF57B88-1D4C-41FA-A761-EC1DD10C35CB}"/>
          </ac:spMkLst>
        </pc:spChg>
        <pc:spChg chg="add del">
          <ac:chgData name="OLeary, Rachael - Shoulder Clinical Physiotherapy Specialist" userId="3428947a-650d-494d-b2ba-2d4c8c36aa2c" providerId="ADAL" clId="{1B167526-6B9E-4F29-B812-BB36AD310D5B}" dt="2024-09-03T14:55:35.730" v="1130" actId="26606"/>
          <ac:spMkLst>
            <pc:docMk/>
            <pc:sldMk cId="0" sldId="323"/>
            <ac:spMk id="36903" creationId="{D2548F45-5164-4ABB-8212-7F293FDED8D4}"/>
          </ac:spMkLst>
        </pc:spChg>
        <pc:spChg chg="add del">
          <ac:chgData name="OLeary, Rachael - Shoulder Clinical Physiotherapy Specialist" userId="3428947a-650d-494d-b2ba-2d4c8c36aa2c" providerId="ADAL" clId="{1B167526-6B9E-4F29-B812-BB36AD310D5B}" dt="2024-09-03T14:55:35.730" v="1130" actId="26606"/>
          <ac:spMkLst>
            <pc:docMk/>
            <pc:sldMk cId="0" sldId="323"/>
            <ac:spMk id="36904" creationId="{5E81CCFB-7BEF-4186-86FB-D09450B4D02D}"/>
          </ac:spMkLst>
        </pc:spChg>
        <pc:spChg chg="add del">
          <ac:chgData name="OLeary, Rachael - Shoulder Clinical Physiotherapy Specialist" userId="3428947a-650d-494d-b2ba-2d4c8c36aa2c" providerId="ADAL" clId="{1B167526-6B9E-4F29-B812-BB36AD310D5B}" dt="2024-09-03T14:55:54.540" v="1137" actId="26606"/>
          <ac:spMkLst>
            <pc:docMk/>
            <pc:sldMk cId="0" sldId="323"/>
            <ac:spMk id="36906" creationId="{D4771268-CB57-404A-9271-370EB28F6090}"/>
          </ac:spMkLst>
        </pc:spChg>
        <pc:spChg chg="add del">
          <ac:chgData name="OLeary, Rachael - Shoulder Clinical Physiotherapy Specialist" userId="3428947a-650d-494d-b2ba-2d4c8c36aa2c" providerId="ADAL" clId="{1B167526-6B9E-4F29-B812-BB36AD310D5B}" dt="2024-09-03T14:55:49.342" v="1134" actId="26606"/>
          <ac:spMkLst>
            <pc:docMk/>
            <pc:sldMk cId="0" sldId="323"/>
            <ac:spMk id="36911" creationId="{D12DDE76-C203-4047-9998-63900085B5E8}"/>
          </ac:spMkLst>
        </pc:spChg>
        <pc:spChg chg="add del">
          <ac:chgData name="OLeary, Rachael - Shoulder Clinical Physiotherapy Specialist" userId="3428947a-650d-494d-b2ba-2d4c8c36aa2c" providerId="ADAL" clId="{1B167526-6B9E-4F29-B812-BB36AD310D5B}" dt="2024-09-03T14:55:54.539" v="1136" actId="26606"/>
          <ac:spMkLst>
            <pc:docMk/>
            <pc:sldMk cId="0" sldId="323"/>
            <ac:spMk id="36913" creationId="{91E5A9A7-95C6-4F4F-B00E-C82E07FE62EF}"/>
          </ac:spMkLst>
        </pc:spChg>
        <pc:spChg chg="add del">
          <ac:chgData name="OLeary, Rachael - Shoulder Clinical Physiotherapy Specialist" userId="3428947a-650d-494d-b2ba-2d4c8c36aa2c" providerId="ADAL" clId="{1B167526-6B9E-4F29-B812-BB36AD310D5B}" dt="2024-09-03T14:55:54.539" v="1136" actId="26606"/>
          <ac:spMkLst>
            <pc:docMk/>
            <pc:sldMk cId="0" sldId="323"/>
            <ac:spMk id="36914" creationId="{A8384FB5-9ADC-4DDC-881B-597D56F5B15D}"/>
          </ac:spMkLst>
        </pc:spChg>
        <pc:spChg chg="add del">
          <ac:chgData name="OLeary, Rachael - Shoulder Clinical Physiotherapy Specialist" userId="3428947a-650d-494d-b2ba-2d4c8c36aa2c" providerId="ADAL" clId="{1B167526-6B9E-4F29-B812-BB36AD310D5B}" dt="2024-09-03T14:55:54.539" v="1136" actId="26606"/>
          <ac:spMkLst>
            <pc:docMk/>
            <pc:sldMk cId="0" sldId="323"/>
            <ac:spMk id="36915" creationId="{D07DD2DE-F619-49DD-B5E7-03A290FF4ED1}"/>
          </ac:spMkLst>
        </pc:spChg>
        <pc:spChg chg="add del">
          <ac:chgData name="OLeary, Rachael - Shoulder Clinical Physiotherapy Specialist" userId="3428947a-650d-494d-b2ba-2d4c8c36aa2c" providerId="ADAL" clId="{1B167526-6B9E-4F29-B812-BB36AD310D5B}" dt="2024-09-03T14:55:54.539" v="1136" actId="26606"/>
          <ac:spMkLst>
            <pc:docMk/>
            <pc:sldMk cId="0" sldId="323"/>
            <ac:spMk id="36917" creationId="{85149191-5F60-4A28-AAFF-039F96B0F3EC}"/>
          </ac:spMkLst>
        </pc:spChg>
        <pc:spChg chg="add del">
          <ac:chgData name="OLeary, Rachael - Shoulder Clinical Physiotherapy Specialist" userId="3428947a-650d-494d-b2ba-2d4c8c36aa2c" providerId="ADAL" clId="{1B167526-6B9E-4F29-B812-BB36AD310D5B}" dt="2024-09-03T14:55:54.539" v="1136" actId="26606"/>
          <ac:spMkLst>
            <pc:docMk/>
            <pc:sldMk cId="0" sldId="323"/>
            <ac:spMk id="36919" creationId="{F8260ED5-17F7-4158-B241-D51DD4CF1B7E}"/>
          </ac:spMkLst>
        </pc:spChg>
        <pc:spChg chg="add">
          <ac:chgData name="OLeary, Rachael - Shoulder Clinical Physiotherapy Specialist" userId="3428947a-650d-494d-b2ba-2d4c8c36aa2c" providerId="ADAL" clId="{1B167526-6B9E-4F29-B812-BB36AD310D5B}" dt="2024-09-03T14:55:54.540" v="1137" actId="26606"/>
          <ac:spMkLst>
            <pc:docMk/>
            <pc:sldMk cId="0" sldId="323"/>
            <ac:spMk id="36921" creationId="{665DBBEF-238B-476B-96AB-8AAC3224ECEA}"/>
          </ac:spMkLst>
        </pc:spChg>
        <pc:spChg chg="add">
          <ac:chgData name="OLeary, Rachael - Shoulder Clinical Physiotherapy Specialist" userId="3428947a-650d-494d-b2ba-2d4c8c36aa2c" providerId="ADAL" clId="{1B167526-6B9E-4F29-B812-BB36AD310D5B}" dt="2024-09-03T14:55:54.540" v="1137" actId="26606"/>
          <ac:spMkLst>
            <pc:docMk/>
            <pc:sldMk cId="0" sldId="323"/>
            <ac:spMk id="36922" creationId="{3FCFB1DE-0B7E-48CC-BA90-B2AB0889F9D6}"/>
          </ac:spMkLst>
        </pc:spChg>
        <pc:grpChg chg="add del">
          <ac:chgData name="OLeary, Rachael - Shoulder Clinical Physiotherapy Specialist" userId="3428947a-650d-494d-b2ba-2d4c8c36aa2c" providerId="ADAL" clId="{1B167526-6B9E-4F29-B812-BB36AD310D5B}" dt="2024-09-03T14:06:09.879" v="1117" actId="26606"/>
          <ac:grpSpMkLst>
            <pc:docMk/>
            <pc:sldMk cId="0" sldId="323"/>
            <ac:grpSpMk id="36874" creationId="{6258F736-B256-8039-9DC6-F4E49A5C5AD5}"/>
          </ac:grpSpMkLst>
        </pc:grpChg>
        <pc:graphicFrameChg chg="add del modGraphic">
          <ac:chgData name="OLeary, Rachael - Shoulder Clinical Physiotherapy Specialist" userId="3428947a-650d-494d-b2ba-2d4c8c36aa2c" providerId="ADAL" clId="{1B167526-6B9E-4F29-B812-BB36AD310D5B}" dt="2024-09-03T14:04:47.889" v="1115" actId="478"/>
          <ac:graphicFrameMkLst>
            <pc:docMk/>
            <pc:sldMk cId="0" sldId="323"/>
            <ac:graphicFrameMk id="3" creationId="{07174D7E-F998-D97F-CBE0-5EB1A85AA6FA}"/>
          </ac:graphicFrameMkLst>
        </pc:graphicFrameChg>
        <pc:picChg chg="mod">
          <ac:chgData name="OLeary, Rachael - Shoulder Clinical Physiotherapy Specialist" userId="3428947a-650d-494d-b2ba-2d4c8c36aa2c" providerId="ADAL" clId="{1B167526-6B9E-4F29-B812-BB36AD310D5B}" dt="2024-09-03T14:56:07.164" v="1140" actId="14100"/>
          <ac:picMkLst>
            <pc:docMk/>
            <pc:sldMk cId="0" sldId="323"/>
            <ac:picMk id="36867" creationId="{9E7D63B8-DD98-377D-9518-AC87D7C0215C}"/>
          </ac:picMkLst>
        </pc:picChg>
      </pc:sldChg>
      <pc:sldChg chg="modSp del">
        <pc:chgData name="OLeary, Rachael - Shoulder Clinical Physiotherapy Specialist" userId="3428947a-650d-494d-b2ba-2d4c8c36aa2c" providerId="ADAL" clId="{1B167526-6B9E-4F29-B812-BB36AD310D5B}" dt="2024-08-29T15:56:05.404" v="775" actId="47"/>
        <pc:sldMkLst>
          <pc:docMk/>
          <pc:sldMk cId="0" sldId="324"/>
        </pc:sldMkLst>
        <pc:spChg chg="mod">
          <ac:chgData name="OLeary, Rachael - Shoulder Clinical Physiotherapy Specialist" userId="3428947a-650d-494d-b2ba-2d4c8c36aa2c" providerId="ADAL" clId="{1B167526-6B9E-4F29-B812-BB36AD310D5B}" dt="2024-08-21T14:20:16.736" v="1"/>
          <ac:spMkLst>
            <pc:docMk/>
            <pc:sldMk cId="0" sldId="324"/>
            <ac:spMk id="30723" creationId="{A0AC9619-0E4D-DBC6-334B-DDA32A3A274E}"/>
          </ac:spMkLst>
        </pc:spChg>
        <pc:spChg chg="mod">
          <ac:chgData name="OLeary, Rachael - Shoulder Clinical Physiotherapy Specialist" userId="3428947a-650d-494d-b2ba-2d4c8c36aa2c" providerId="ADAL" clId="{1B167526-6B9E-4F29-B812-BB36AD310D5B}" dt="2024-08-21T14:20:16.736" v="1"/>
          <ac:spMkLst>
            <pc:docMk/>
            <pc:sldMk cId="0" sldId="324"/>
            <ac:spMk id="30724" creationId="{F93FE1BF-E440-6BD9-4BAA-8430FA4079FB}"/>
          </ac:spMkLst>
        </pc:spChg>
        <pc:spChg chg="mod">
          <ac:chgData name="OLeary, Rachael - Shoulder Clinical Physiotherapy Specialist" userId="3428947a-650d-494d-b2ba-2d4c8c36aa2c" providerId="ADAL" clId="{1B167526-6B9E-4F29-B812-BB36AD310D5B}" dt="2024-08-21T14:20:16.736" v="1"/>
          <ac:spMkLst>
            <pc:docMk/>
            <pc:sldMk cId="0" sldId="324"/>
            <ac:spMk id="96265" creationId="{E5F08446-D68F-79E7-0A1F-61CB39423728}"/>
          </ac:spMkLst>
        </pc:spChg>
      </pc:sldChg>
      <pc:sldChg chg="del">
        <pc:chgData name="OLeary, Rachael - Shoulder Clinical Physiotherapy Specialist" userId="3428947a-650d-494d-b2ba-2d4c8c36aa2c" providerId="ADAL" clId="{1B167526-6B9E-4F29-B812-BB36AD310D5B}" dt="2024-08-29T15:56:12.749" v="778" actId="47"/>
        <pc:sldMkLst>
          <pc:docMk/>
          <pc:sldMk cId="0" sldId="325"/>
        </pc:sldMkLst>
      </pc:sldChg>
      <pc:sldChg chg="del">
        <pc:chgData name="OLeary, Rachael - Shoulder Clinical Physiotherapy Specialist" userId="3428947a-650d-494d-b2ba-2d4c8c36aa2c" providerId="ADAL" clId="{1B167526-6B9E-4F29-B812-BB36AD310D5B}" dt="2024-08-29T15:57:16.398" v="786" actId="47"/>
        <pc:sldMkLst>
          <pc:docMk/>
          <pc:sldMk cId="0" sldId="331"/>
        </pc:sldMkLst>
      </pc:sldChg>
      <pc:sldChg chg="del">
        <pc:chgData name="OLeary, Rachael - Shoulder Clinical Physiotherapy Specialist" userId="3428947a-650d-494d-b2ba-2d4c8c36aa2c" providerId="ADAL" clId="{1B167526-6B9E-4F29-B812-BB36AD310D5B}" dt="2024-08-29T15:56:10.351" v="777" actId="47"/>
        <pc:sldMkLst>
          <pc:docMk/>
          <pc:sldMk cId="0" sldId="335"/>
        </pc:sldMkLst>
      </pc:sldChg>
      <pc:sldChg chg="del">
        <pc:chgData name="OLeary, Rachael - Shoulder Clinical Physiotherapy Specialist" userId="3428947a-650d-494d-b2ba-2d4c8c36aa2c" providerId="ADAL" clId="{1B167526-6B9E-4F29-B812-BB36AD310D5B}" dt="2024-08-29T15:56:08.227" v="776" actId="47"/>
        <pc:sldMkLst>
          <pc:docMk/>
          <pc:sldMk cId="0" sldId="336"/>
        </pc:sldMkLst>
      </pc:sldChg>
      <pc:sldChg chg="addSp modSp mod setBg">
        <pc:chgData name="OLeary, Rachael - Shoulder Clinical Physiotherapy Specialist" userId="3428947a-650d-494d-b2ba-2d4c8c36aa2c" providerId="ADAL" clId="{1B167526-6B9E-4F29-B812-BB36AD310D5B}" dt="2024-08-21T14:24:40.919" v="115" actId="26606"/>
        <pc:sldMkLst>
          <pc:docMk/>
          <pc:sldMk cId="2403716311" sldId="338"/>
        </pc:sldMkLst>
        <pc:spChg chg="mod">
          <ac:chgData name="OLeary, Rachael - Shoulder Clinical Physiotherapy Specialist" userId="3428947a-650d-494d-b2ba-2d4c8c36aa2c" providerId="ADAL" clId="{1B167526-6B9E-4F29-B812-BB36AD310D5B}" dt="2024-08-21T14:24:40.919" v="115" actId="26606"/>
          <ac:spMkLst>
            <pc:docMk/>
            <pc:sldMk cId="2403716311" sldId="338"/>
            <ac:spMk id="3074" creationId="{16C48490-D0DF-200D-7D09-AD80CDAF30DB}"/>
          </ac:spMkLst>
        </pc:spChg>
        <pc:spChg chg="mod">
          <ac:chgData name="OLeary, Rachael - Shoulder Clinical Physiotherapy Specialist" userId="3428947a-650d-494d-b2ba-2d4c8c36aa2c" providerId="ADAL" clId="{1B167526-6B9E-4F29-B812-BB36AD310D5B}" dt="2024-08-21T14:24:40.919" v="115" actId="26606"/>
          <ac:spMkLst>
            <pc:docMk/>
            <pc:sldMk cId="2403716311" sldId="338"/>
            <ac:spMk id="3075" creationId="{FB43F745-F821-E305-AB8A-6B896CA33FA6}"/>
          </ac:spMkLst>
        </pc:spChg>
        <pc:spChg chg="add">
          <ac:chgData name="OLeary, Rachael - Shoulder Clinical Physiotherapy Specialist" userId="3428947a-650d-494d-b2ba-2d4c8c36aa2c" providerId="ADAL" clId="{1B167526-6B9E-4F29-B812-BB36AD310D5B}" dt="2024-08-21T14:24:40.919" v="115" actId="26606"/>
          <ac:spMkLst>
            <pc:docMk/>
            <pc:sldMk cId="2403716311" sldId="338"/>
            <ac:spMk id="3080" creationId="{907EF6B7-1338-4443-8C46-6A318D952DFD}"/>
          </ac:spMkLst>
        </pc:spChg>
        <pc:spChg chg="add">
          <ac:chgData name="OLeary, Rachael - Shoulder Clinical Physiotherapy Specialist" userId="3428947a-650d-494d-b2ba-2d4c8c36aa2c" providerId="ADAL" clId="{1B167526-6B9E-4F29-B812-BB36AD310D5B}" dt="2024-08-21T14:24:40.919" v="115" actId="26606"/>
          <ac:spMkLst>
            <pc:docMk/>
            <pc:sldMk cId="2403716311" sldId="338"/>
            <ac:spMk id="3082" creationId="{DAAE4CDD-124C-4DCF-9584-B6033B545DD5}"/>
          </ac:spMkLst>
        </pc:spChg>
        <pc:spChg chg="add">
          <ac:chgData name="OLeary, Rachael - Shoulder Clinical Physiotherapy Specialist" userId="3428947a-650d-494d-b2ba-2d4c8c36aa2c" providerId="ADAL" clId="{1B167526-6B9E-4F29-B812-BB36AD310D5B}" dt="2024-08-21T14:24:40.919" v="115" actId="26606"/>
          <ac:spMkLst>
            <pc:docMk/>
            <pc:sldMk cId="2403716311" sldId="338"/>
            <ac:spMk id="3084" creationId="{081E4A58-353D-44AE-B2FC-2A74E2E400F7}"/>
          </ac:spMkLst>
        </pc:spChg>
      </pc:sldChg>
      <pc:sldChg chg="addSp delSp modSp mod setBg">
        <pc:chgData name="OLeary, Rachael - Shoulder Clinical Physiotherapy Specialist" userId="3428947a-650d-494d-b2ba-2d4c8c36aa2c" providerId="ADAL" clId="{1B167526-6B9E-4F29-B812-BB36AD310D5B}" dt="2024-09-04T15:25:10.726" v="1788" actId="478"/>
        <pc:sldMkLst>
          <pc:docMk/>
          <pc:sldMk cId="0" sldId="339"/>
        </pc:sldMkLst>
        <pc:spChg chg="mod">
          <ac:chgData name="OLeary, Rachael - Shoulder Clinical Physiotherapy Specialist" userId="3428947a-650d-494d-b2ba-2d4c8c36aa2c" providerId="ADAL" clId="{1B167526-6B9E-4F29-B812-BB36AD310D5B}" dt="2024-08-21T14:24:53.755" v="118" actId="26606"/>
          <ac:spMkLst>
            <pc:docMk/>
            <pc:sldMk cId="0" sldId="339"/>
            <ac:spMk id="4098" creationId="{AEB9D127-7F3F-1E02-519E-266A28D08EF6}"/>
          </ac:spMkLst>
        </pc:spChg>
        <pc:spChg chg="mod">
          <ac:chgData name="OLeary, Rachael - Shoulder Clinical Physiotherapy Specialist" userId="3428947a-650d-494d-b2ba-2d4c8c36aa2c" providerId="ADAL" clId="{1B167526-6B9E-4F29-B812-BB36AD310D5B}" dt="2024-08-21T14:24:53.755" v="118" actId="26606"/>
          <ac:spMkLst>
            <pc:docMk/>
            <pc:sldMk cId="0" sldId="339"/>
            <ac:spMk id="4099" creationId="{43CD812D-9584-FF69-2924-60C07F512552}"/>
          </ac:spMkLst>
        </pc:spChg>
        <pc:spChg chg="add">
          <ac:chgData name="OLeary, Rachael - Shoulder Clinical Physiotherapy Specialist" userId="3428947a-650d-494d-b2ba-2d4c8c36aa2c" providerId="ADAL" clId="{1B167526-6B9E-4F29-B812-BB36AD310D5B}" dt="2024-08-21T14:24:53.755" v="118" actId="26606"/>
          <ac:spMkLst>
            <pc:docMk/>
            <pc:sldMk cId="0" sldId="339"/>
            <ac:spMk id="4104" creationId="{907EF6B7-1338-4443-8C46-6A318D952DFD}"/>
          </ac:spMkLst>
        </pc:spChg>
        <pc:spChg chg="add del">
          <ac:chgData name="OLeary, Rachael - Shoulder Clinical Physiotherapy Specialist" userId="3428947a-650d-494d-b2ba-2d4c8c36aa2c" providerId="ADAL" clId="{1B167526-6B9E-4F29-B812-BB36AD310D5B}" dt="2024-08-21T14:24:53.751" v="117" actId="26606"/>
          <ac:spMkLst>
            <pc:docMk/>
            <pc:sldMk cId="0" sldId="339"/>
            <ac:spMk id="4105" creationId="{F13C74B1-5B17-4795-BED0-7140497B445A}"/>
          </ac:spMkLst>
        </pc:spChg>
        <pc:spChg chg="add">
          <ac:chgData name="OLeary, Rachael - Shoulder Clinical Physiotherapy Specialist" userId="3428947a-650d-494d-b2ba-2d4c8c36aa2c" providerId="ADAL" clId="{1B167526-6B9E-4F29-B812-BB36AD310D5B}" dt="2024-08-21T14:24:53.755" v="118" actId="26606"/>
          <ac:spMkLst>
            <pc:docMk/>
            <pc:sldMk cId="0" sldId="339"/>
            <ac:spMk id="4106" creationId="{DAAE4CDD-124C-4DCF-9584-B6033B545DD5}"/>
          </ac:spMkLst>
        </pc:spChg>
        <pc:spChg chg="add del">
          <ac:chgData name="OLeary, Rachael - Shoulder Clinical Physiotherapy Specialist" userId="3428947a-650d-494d-b2ba-2d4c8c36aa2c" providerId="ADAL" clId="{1B167526-6B9E-4F29-B812-BB36AD310D5B}" dt="2024-08-21T14:24:53.751" v="117" actId="26606"/>
          <ac:spMkLst>
            <pc:docMk/>
            <pc:sldMk cId="0" sldId="339"/>
            <ac:spMk id="4107" creationId="{D4974D33-8DC5-464E-8C6D-BE58F0669C17}"/>
          </ac:spMkLst>
        </pc:spChg>
        <pc:spChg chg="add">
          <ac:chgData name="OLeary, Rachael - Shoulder Clinical Physiotherapy Specialist" userId="3428947a-650d-494d-b2ba-2d4c8c36aa2c" providerId="ADAL" clId="{1B167526-6B9E-4F29-B812-BB36AD310D5B}" dt="2024-08-21T14:24:53.755" v="118" actId="26606"/>
          <ac:spMkLst>
            <pc:docMk/>
            <pc:sldMk cId="0" sldId="339"/>
            <ac:spMk id="4108" creationId="{081E4A58-353D-44AE-B2FC-2A74E2E400F7}"/>
          </ac:spMkLst>
        </pc:spChg>
        <pc:picChg chg="del">
          <ac:chgData name="OLeary, Rachael - Shoulder Clinical Physiotherapy Specialist" userId="3428947a-650d-494d-b2ba-2d4c8c36aa2c" providerId="ADAL" clId="{1B167526-6B9E-4F29-B812-BB36AD310D5B}" dt="2024-09-04T15:25:10.726" v="1788" actId="478"/>
          <ac:picMkLst>
            <pc:docMk/>
            <pc:sldMk cId="0" sldId="339"/>
            <ac:picMk id="1026" creationId="{7ACEED0E-0742-B1AC-6704-CB57788145D7}"/>
          </ac:picMkLst>
        </pc:picChg>
        <pc:picChg chg="add del">
          <ac:chgData name="OLeary, Rachael - Shoulder Clinical Physiotherapy Specialist" userId="3428947a-650d-494d-b2ba-2d4c8c36aa2c" providerId="ADAL" clId="{1B167526-6B9E-4F29-B812-BB36AD310D5B}" dt="2024-08-21T14:24:53.751" v="117" actId="26606"/>
          <ac:picMkLst>
            <pc:docMk/>
            <pc:sldMk cId="0" sldId="339"/>
            <ac:picMk id="4101" creationId="{2B650151-27B2-76DB-4B1C-3DB04746B627}"/>
          </ac:picMkLst>
        </pc:picChg>
      </pc:sldChg>
      <pc:sldChg chg="addSp modSp mod setBg">
        <pc:chgData name="OLeary, Rachael - Shoulder Clinical Physiotherapy Specialist" userId="3428947a-650d-494d-b2ba-2d4c8c36aa2c" providerId="ADAL" clId="{1B167526-6B9E-4F29-B812-BB36AD310D5B}" dt="2024-08-27T10:02:14.701" v="454" actId="20577"/>
        <pc:sldMkLst>
          <pc:docMk/>
          <pc:sldMk cId="0" sldId="341"/>
        </pc:sldMkLst>
        <pc:spChg chg="mod">
          <ac:chgData name="OLeary, Rachael - Shoulder Clinical Physiotherapy Specialist" userId="3428947a-650d-494d-b2ba-2d4c8c36aa2c" providerId="ADAL" clId="{1B167526-6B9E-4F29-B812-BB36AD310D5B}" dt="2024-08-21T14:25:16.341" v="120" actId="26606"/>
          <ac:spMkLst>
            <pc:docMk/>
            <pc:sldMk cId="0" sldId="341"/>
            <ac:spMk id="6146" creationId="{04E4FACB-3830-6F38-BA5A-0E5EEDEC4D44}"/>
          </ac:spMkLst>
        </pc:spChg>
        <pc:spChg chg="mod">
          <ac:chgData name="OLeary, Rachael - Shoulder Clinical Physiotherapy Specialist" userId="3428947a-650d-494d-b2ba-2d4c8c36aa2c" providerId="ADAL" clId="{1B167526-6B9E-4F29-B812-BB36AD310D5B}" dt="2024-08-27T10:02:14.701" v="454" actId="20577"/>
          <ac:spMkLst>
            <pc:docMk/>
            <pc:sldMk cId="0" sldId="341"/>
            <ac:spMk id="6147" creationId="{C35BBF14-ACD5-5E25-5F79-5C956AF007B0}"/>
          </ac:spMkLst>
        </pc:spChg>
        <pc:spChg chg="add">
          <ac:chgData name="OLeary, Rachael - Shoulder Clinical Physiotherapy Specialist" userId="3428947a-650d-494d-b2ba-2d4c8c36aa2c" providerId="ADAL" clId="{1B167526-6B9E-4F29-B812-BB36AD310D5B}" dt="2024-08-21T14:25:16.341" v="120" actId="26606"/>
          <ac:spMkLst>
            <pc:docMk/>
            <pc:sldMk cId="0" sldId="341"/>
            <ac:spMk id="6152" creationId="{907EF6B7-1338-4443-8C46-6A318D952DFD}"/>
          </ac:spMkLst>
        </pc:spChg>
        <pc:spChg chg="add">
          <ac:chgData name="OLeary, Rachael - Shoulder Clinical Physiotherapy Specialist" userId="3428947a-650d-494d-b2ba-2d4c8c36aa2c" providerId="ADAL" clId="{1B167526-6B9E-4F29-B812-BB36AD310D5B}" dt="2024-08-21T14:25:16.341" v="120" actId="26606"/>
          <ac:spMkLst>
            <pc:docMk/>
            <pc:sldMk cId="0" sldId="341"/>
            <ac:spMk id="6154" creationId="{DAAE4CDD-124C-4DCF-9584-B6033B545DD5}"/>
          </ac:spMkLst>
        </pc:spChg>
        <pc:spChg chg="add">
          <ac:chgData name="OLeary, Rachael - Shoulder Clinical Physiotherapy Specialist" userId="3428947a-650d-494d-b2ba-2d4c8c36aa2c" providerId="ADAL" clId="{1B167526-6B9E-4F29-B812-BB36AD310D5B}" dt="2024-08-21T14:25:16.341" v="120" actId="26606"/>
          <ac:spMkLst>
            <pc:docMk/>
            <pc:sldMk cId="0" sldId="341"/>
            <ac:spMk id="6156" creationId="{081E4A58-353D-44AE-B2FC-2A74E2E400F7}"/>
          </ac:spMkLst>
        </pc:spChg>
      </pc:sldChg>
      <pc:sldChg chg="del">
        <pc:chgData name="OLeary, Rachael - Shoulder Clinical Physiotherapy Specialist" userId="3428947a-650d-494d-b2ba-2d4c8c36aa2c" providerId="ADAL" clId="{1B167526-6B9E-4F29-B812-BB36AD310D5B}" dt="2024-08-29T15:56:42.136" v="781" actId="47"/>
        <pc:sldMkLst>
          <pc:docMk/>
          <pc:sldMk cId="0" sldId="343"/>
        </pc:sldMkLst>
      </pc:sldChg>
      <pc:sldChg chg="del">
        <pc:chgData name="OLeary, Rachael - Shoulder Clinical Physiotherapy Specialist" userId="3428947a-650d-494d-b2ba-2d4c8c36aa2c" providerId="ADAL" clId="{1B167526-6B9E-4F29-B812-BB36AD310D5B}" dt="2024-08-29T15:56:44.495" v="782" actId="47"/>
        <pc:sldMkLst>
          <pc:docMk/>
          <pc:sldMk cId="0" sldId="344"/>
        </pc:sldMkLst>
      </pc:sldChg>
      <pc:sldChg chg="modSp del">
        <pc:chgData name="OLeary, Rachael - Shoulder Clinical Physiotherapy Specialist" userId="3428947a-650d-494d-b2ba-2d4c8c36aa2c" providerId="ADAL" clId="{1B167526-6B9E-4F29-B812-BB36AD310D5B}" dt="2024-08-29T15:56:46.985" v="783" actId="47"/>
        <pc:sldMkLst>
          <pc:docMk/>
          <pc:sldMk cId="0" sldId="345"/>
        </pc:sldMkLst>
        <pc:spChg chg="mod">
          <ac:chgData name="OLeary, Rachael - Shoulder Clinical Physiotherapy Specialist" userId="3428947a-650d-494d-b2ba-2d4c8c36aa2c" providerId="ADAL" clId="{1B167526-6B9E-4F29-B812-BB36AD310D5B}" dt="2024-08-21T14:20:16.736" v="1"/>
          <ac:spMkLst>
            <pc:docMk/>
            <pc:sldMk cId="0" sldId="345"/>
            <ac:spMk id="43010" creationId="{7861AC7F-8AAD-D5A3-B402-BD295D24B198}"/>
          </ac:spMkLst>
        </pc:spChg>
        <pc:spChg chg="mod">
          <ac:chgData name="OLeary, Rachael - Shoulder Clinical Physiotherapy Specialist" userId="3428947a-650d-494d-b2ba-2d4c8c36aa2c" providerId="ADAL" clId="{1B167526-6B9E-4F29-B812-BB36AD310D5B}" dt="2024-08-21T14:20:16.736" v="1"/>
          <ac:spMkLst>
            <pc:docMk/>
            <pc:sldMk cId="0" sldId="345"/>
            <ac:spMk id="43011" creationId="{1DD2E0CD-12CC-44AF-E10B-7D1CC18093CD}"/>
          </ac:spMkLst>
        </pc:spChg>
      </pc:sldChg>
      <pc:sldChg chg="addSp modSp mod setBg addAnim">
        <pc:chgData name="OLeary, Rachael - Shoulder Clinical Physiotherapy Specialist" userId="3428947a-650d-494d-b2ba-2d4c8c36aa2c" providerId="ADAL" clId="{1B167526-6B9E-4F29-B812-BB36AD310D5B}" dt="2024-09-04T12:03:07.067" v="1657" actId="14100"/>
        <pc:sldMkLst>
          <pc:docMk/>
          <pc:sldMk cId="3375095154" sldId="346"/>
        </pc:sldMkLst>
        <pc:spChg chg="mod">
          <ac:chgData name="OLeary, Rachael - Shoulder Clinical Physiotherapy Specialist" userId="3428947a-650d-494d-b2ba-2d4c8c36aa2c" providerId="ADAL" clId="{1B167526-6B9E-4F29-B812-BB36AD310D5B}" dt="2024-09-04T12:02:11.042" v="1632" actId="1076"/>
          <ac:spMkLst>
            <pc:docMk/>
            <pc:sldMk cId="3375095154" sldId="346"/>
            <ac:spMk id="2" creationId="{9C37C21A-1D40-9BFD-6B46-7AE81DF38158}"/>
          </ac:spMkLst>
        </pc:spChg>
        <pc:spChg chg="mod">
          <ac:chgData name="OLeary, Rachael - Shoulder Clinical Physiotherapy Specialist" userId="3428947a-650d-494d-b2ba-2d4c8c36aa2c" providerId="ADAL" clId="{1B167526-6B9E-4F29-B812-BB36AD310D5B}" dt="2024-09-04T12:03:07.067" v="1657" actId="14100"/>
          <ac:spMkLst>
            <pc:docMk/>
            <pc:sldMk cId="3375095154" sldId="346"/>
            <ac:spMk id="3" creationId="{73CC9BAD-1189-37C8-33B7-A5D589D46D03}"/>
          </ac:spMkLst>
        </pc:spChg>
        <pc:spChg chg="add">
          <ac:chgData name="OLeary, Rachael - Shoulder Clinical Physiotherapy Specialist" userId="3428947a-650d-494d-b2ba-2d4c8c36aa2c" providerId="ADAL" clId="{1B167526-6B9E-4F29-B812-BB36AD310D5B}" dt="2024-08-21T14:21:32.905" v="8" actId="26606"/>
          <ac:spMkLst>
            <pc:docMk/>
            <pc:sldMk cId="3375095154" sldId="346"/>
            <ac:spMk id="9" creationId="{5A59F003-E00A-43F9-91DC-CC54E3B87466}"/>
          </ac:spMkLst>
        </pc:spChg>
        <pc:spChg chg="add">
          <ac:chgData name="OLeary, Rachael - Shoulder Clinical Physiotherapy Specialist" userId="3428947a-650d-494d-b2ba-2d4c8c36aa2c" providerId="ADAL" clId="{1B167526-6B9E-4F29-B812-BB36AD310D5B}" dt="2024-08-21T14:21:32.905" v="8" actId="26606"/>
          <ac:spMkLst>
            <pc:docMk/>
            <pc:sldMk cId="3375095154" sldId="346"/>
            <ac:spMk id="11" creationId="{D74A4382-E3AD-430A-9A1F-DFA3E0E77A7D}"/>
          </ac:spMkLst>
        </pc:spChg>
        <pc:spChg chg="add">
          <ac:chgData name="OLeary, Rachael - Shoulder Clinical Physiotherapy Specialist" userId="3428947a-650d-494d-b2ba-2d4c8c36aa2c" providerId="ADAL" clId="{1B167526-6B9E-4F29-B812-BB36AD310D5B}" dt="2024-08-21T14:21:32.905" v="8" actId="26606"/>
          <ac:spMkLst>
            <pc:docMk/>
            <pc:sldMk cId="3375095154" sldId="346"/>
            <ac:spMk id="13" creationId="{79F40191-0F44-4FD1-82CC-ACB507C14BE6}"/>
          </ac:spMkLst>
        </pc:spChg>
        <pc:picChg chg="add mod">
          <ac:chgData name="OLeary, Rachael - Shoulder Clinical Physiotherapy Specialist" userId="3428947a-650d-494d-b2ba-2d4c8c36aa2c" providerId="ADAL" clId="{1B167526-6B9E-4F29-B812-BB36AD310D5B}" dt="2024-08-29T15:51:09.179" v="697" actId="1076"/>
          <ac:picMkLst>
            <pc:docMk/>
            <pc:sldMk cId="3375095154" sldId="346"/>
            <ac:picMk id="5" creationId="{B8D143BB-3752-185C-545C-BD7E4C648E0D}"/>
          </ac:picMkLst>
        </pc:picChg>
      </pc:sldChg>
      <pc:sldChg chg="addSp delSp modSp mod setBg">
        <pc:chgData name="OLeary, Rachael - Shoulder Clinical Physiotherapy Specialist" userId="3428947a-650d-494d-b2ba-2d4c8c36aa2c" providerId="ADAL" clId="{1B167526-6B9E-4F29-B812-BB36AD310D5B}" dt="2024-08-27T10:00:09.256" v="355" actId="20577"/>
        <pc:sldMkLst>
          <pc:docMk/>
          <pc:sldMk cId="2470110770" sldId="347"/>
        </pc:sldMkLst>
        <pc:spChg chg="add del">
          <ac:chgData name="OLeary, Rachael - Shoulder Clinical Physiotherapy Specialist" userId="3428947a-650d-494d-b2ba-2d4c8c36aa2c" providerId="ADAL" clId="{1B167526-6B9E-4F29-B812-BB36AD310D5B}" dt="2024-08-21T14:22:10.435" v="17" actId="26606"/>
          <ac:spMkLst>
            <pc:docMk/>
            <pc:sldMk cId="2470110770" sldId="347"/>
            <ac:spMk id="3075" creationId="{FB43F745-F821-E305-AB8A-6B896CA33FA6}"/>
          </ac:spMkLst>
        </pc:spChg>
        <pc:spChg chg="add del">
          <ac:chgData name="OLeary, Rachael - Shoulder Clinical Physiotherapy Specialist" userId="3428947a-650d-494d-b2ba-2d4c8c36aa2c" providerId="ADAL" clId="{1B167526-6B9E-4F29-B812-BB36AD310D5B}" dt="2024-08-21T14:22:10.415" v="16" actId="26606"/>
          <ac:spMkLst>
            <pc:docMk/>
            <pc:sldMk cId="2470110770" sldId="347"/>
            <ac:spMk id="3081" creationId="{53B021B3-DE93-4AB7-8A18-CF5F1CED88B8}"/>
          </ac:spMkLst>
        </pc:spChg>
        <pc:spChg chg="add del">
          <ac:chgData name="OLeary, Rachael - Shoulder Clinical Physiotherapy Specialist" userId="3428947a-650d-494d-b2ba-2d4c8c36aa2c" providerId="ADAL" clId="{1B167526-6B9E-4F29-B812-BB36AD310D5B}" dt="2024-08-21T14:22:10.415" v="16" actId="26606"/>
          <ac:spMkLst>
            <pc:docMk/>
            <pc:sldMk cId="2470110770" sldId="347"/>
            <ac:spMk id="3083" creationId="{52D502E5-F6B4-4D58-B4AE-FC466FF15EE8}"/>
          </ac:spMkLst>
        </pc:spChg>
        <pc:spChg chg="add del">
          <ac:chgData name="OLeary, Rachael - Shoulder Clinical Physiotherapy Specialist" userId="3428947a-650d-494d-b2ba-2d4c8c36aa2c" providerId="ADAL" clId="{1B167526-6B9E-4F29-B812-BB36AD310D5B}" dt="2024-08-21T14:22:10.415" v="16" actId="26606"/>
          <ac:spMkLst>
            <pc:docMk/>
            <pc:sldMk cId="2470110770" sldId="347"/>
            <ac:spMk id="3085" creationId="{9DECDBF4-02B6-4BB4-B65B-B8107AD6A9E8}"/>
          </ac:spMkLst>
        </pc:spChg>
        <pc:spChg chg="add del">
          <ac:chgData name="OLeary, Rachael - Shoulder Clinical Physiotherapy Specialist" userId="3428947a-650d-494d-b2ba-2d4c8c36aa2c" providerId="ADAL" clId="{1B167526-6B9E-4F29-B812-BB36AD310D5B}" dt="2024-08-21T14:23:24.975" v="19" actId="26606"/>
          <ac:spMkLst>
            <pc:docMk/>
            <pc:sldMk cId="2470110770" sldId="347"/>
            <ac:spMk id="3087" creationId="{7301F447-EEF7-48F5-AF73-7566EE7F64AD}"/>
          </ac:spMkLst>
        </pc:spChg>
        <pc:spChg chg="add del">
          <ac:chgData name="OLeary, Rachael - Shoulder Clinical Physiotherapy Specialist" userId="3428947a-650d-494d-b2ba-2d4c8c36aa2c" providerId="ADAL" clId="{1B167526-6B9E-4F29-B812-BB36AD310D5B}" dt="2024-08-21T14:23:24.975" v="19" actId="26606"/>
          <ac:spMkLst>
            <pc:docMk/>
            <pc:sldMk cId="2470110770" sldId="347"/>
            <ac:spMk id="3088" creationId="{F7117410-A2A4-4085-9ADC-46744551DBDE}"/>
          </ac:spMkLst>
        </pc:spChg>
        <pc:spChg chg="add del">
          <ac:chgData name="OLeary, Rachael - Shoulder Clinical Physiotherapy Specialist" userId="3428947a-650d-494d-b2ba-2d4c8c36aa2c" providerId="ADAL" clId="{1B167526-6B9E-4F29-B812-BB36AD310D5B}" dt="2024-08-21T14:23:24.975" v="19" actId="26606"/>
          <ac:spMkLst>
            <pc:docMk/>
            <pc:sldMk cId="2470110770" sldId="347"/>
            <ac:spMk id="3089" creationId="{99F74EB5-E547-4FB4-95F5-BCC788F3C4A0}"/>
          </ac:spMkLst>
        </pc:spChg>
        <pc:spChg chg="add">
          <ac:chgData name="OLeary, Rachael - Shoulder Clinical Physiotherapy Specialist" userId="3428947a-650d-494d-b2ba-2d4c8c36aa2c" providerId="ADAL" clId="{1B167526-6B9E-4F29-B812-BB36AD310D5B}" dt="2024-08-21T14:23:24.975" v="19" actId="26606"/>
          <ac:spMkLst>
            <pc:docMk/>
            <pc:sldMk cId="2470110770" sldId="347"/>
            <ac:spMk id="3095" creationId="{53B021B3-DE93-4AB7-8A18-CF5F1CED88B8}"/>
          </ac:spMkLst>
        </pc:spChg>
        <pc:spChg chg="add">
          <ac:chgData name="OLeary, Rachael - Shoulder Clinical Physiotherapy Specialist" userId="3428947a-650d-494d-b2ba-2d4c8c36aa2c" providerId="ADAL" clId="{1B167526-6B9E-4F29-B812-BB36AD310D5B}" dt="2024-08-21T14:23:24.975" v="19" actId="26606"/>
          <ac:spMkLst>
            <pc:docMk/>
            <pc:sldMk cId="2470110770" sldId="347"/>
            <ac:spMk id="3097" creationId="{52D502E5-F6B4-4D58-B4AE-FC466FF15EE8}"/>
          </ac:spMkLst>
        </pc:spChg>
        <pc:spChg chg="add">
          <ac:chgData name="OLeary, Rachael - Shoulder Clinical Physiotherapy Specialist" userId="3428947a-650d-494d-b2ba-2d4c8c36aa2c" providerId="ADAL" clId="{1B167526-6B9E-4F29-B812-BB36AD310D5B}" dt="2024-08-21T14:23:24.975" v="19" actId="26606"/>
          <ac:spMkLst>
            <pc:docMk/>
            <pc:sldMk cId="2470110770" sldId="347"/>
            <ac:spMk id="3099" creationId="{9DECDBF4-02B6-4BB4-B65B-B8107AD6A9E8}"/>
          </ac:spMkLst>
        </pc:spChg>
        <pc:graphicFrameChg chg="add del">
          <ac:chgData name="OLeary, Rachael - Shoulder Clinical Physiotherapy Specialist" userId="3428947a-650d-494d-b2ba-2d4c8c36aa2c" providerId="ADAL" clId="{1B167526-6B9E-4F29-B812-BB36AD310D5B}" dt="2024-08-21T14:22:10.415" v="16" actId="26606"/>
          <ac:graphicFrameMkLst>
            <pc:docMk/>
            <pc:sldMk cId="2470110770" sldId="347"/>
            <ac:graphicFrameMk id="3077" creationId="{8556F731-4351-5CAA-EF2D-2577ECB9815B}"/>
          </ac:graphicFrameMkLst>
        </pc:graphicFrameChg>
        <pc:graphicFrameChg chg="add mod modGraphic">
          <ac:chgData name="OLeary, Rachael - Shoulder Clinical Physiotherapy Specialist" userId="3428947a-650d-494d-b2ba-2d4c8c36aa2c" providerId="ADAL" clId="{1B167526-6B9E-4F29-B812-BB36AD310D5B}" dt="2024-08-27T10:00:09.256" v="355" actId="20577"/>
          <ac:graphicFrameMkLst>
            <pc:docMk/>
            <pc:sldMk cId="2470110770" sldId="347"/>
            <ac:graphicFrameMk id="3090" creationId="{84EED044-D7F5-D987-BC5C-A245D0935E38}"/>
          </ac:graphicFrameMkLst>
        </pc:graphicFrameChg>
      </pc:sldChg>
      <pc:sldChg chg="addSp modSp mod setBg">
        <pc:chgData name="OLeary, Rachael - Shoulder Clinical Physiotherapy Specialist" userId="3428947a-650d-494d-b2ba-2d4c8c36aa2c" providerId="ADAL" clId="{1B167526-6B9E-4F29-B812-BB36AD310D5B}" dt="2024-08-21T14:24:22.943" v="114" actId="26606"/>
        <pc:sldMkLst>
          <pc:docMk/>
          <pc:sldMk cId="243223470" sldId="348"/>
        </pc:sldMkLst>
        <pc:spChg chg="mod">
          <ac:chgData name="OLeary, Rachael - Shoulder Clinical Physiotherapy Specialist" userId="3428947a-650d-494d-b2ba-2d4c8c36aa2c" providerId="ADAL" clId="{1B167526-6B9E-4F29-B812-BB36AD310D5B}" dt="2024-08-21T14:24:22.943" v="114" actId="26606"/>
          <ac:spMkLst>
            <pc:docMk/>
            <pc:sldMk cId="243223470" sldId="348"/>
            <ac:spMk id="2" creationId="{D621D95A-6A9E-0A32-97EC-55BC0E80964D}"/>
          </ac:spMkLst>
        </pc:spChg>
        <pc:spChg chg="mod">
          <ac:chgData name="OLeary, Rachael - Shoulder Clinical Physiotherapy Specialist" userId="3428947a-650d-494d-b2ba-2d4c8c36aa2c" providerId="ADAL" clId="{1B167526-6B9E-4F29-B812-BB36AD310D5B}" dt="2024-08-21T14:24:22.943" v="114" actId="26606"/>
          <ac:spMkLst>
            <pc:docMk/>
            <pc:sldMk cId="243223470" sldId="348"/>
            <ac:spMk id="3" creationId="{D8F45235-26D4-E8B6-DD01-9F1B6E539103}"/>
          </ac:spMkLst>
        </pc:spChg>
        <pc:spChg chg="add">
          <ac:chgData name="OLeary, Rachael - Shoulder Clinical Physiotherapy Specialist" userId="3428947a-650d-494d-b2ba-2d4c8c36aa2c" providerId="ADAL" clId="{1B167526-6B9E-4F29-B812-BB36AD310D5B}" dt="2024-08-21T14:24:22.943" v="114" actId="26606"/>
          <ac:spMkLst>
            <pc:docMk/>
            <pc:sldMk cId="243223470" sldId="348"/>
            <ac:spMk id="9" creationId="{F13C74B1-5B17-4795-BED0-7140497B445A}"/>
          </ac:spMkLst>
        </pc:spChg>
        <pc:spChg chg="add">
          <ac:chgData name="OLeary, Rachael - Shoulder Clinical Physiotherapy Specialist" userId="3428947a-650d-494d-b2ba-2d4c8c36aa2c" providerId="ADAL" clId="{1B167526-6B9E-4F29-B812-BB36AD310D5B}" dt="2024-08-21T14:24:22.943" v="114" actId="26606"/>
          <ac:spMkLst>
            <pc:docMk/>
            <pc:sldMk cId="243223470" sldId="348"/>
            <ac:spMk id="11" creationId="{D4974D33-8DC5-464E-8C6D-BE58F0669C17}"/>
          </ac:spMkLst>
        </pc:spChg>
        <pc:picChg chg="add">
          <ac:chgData name="OLeary, Rachael - Shoulder Clinical Physiotherapy Specialist" userId="3428947a-650d-494d-b2ba-2d4c8c36aa2c" providerId="ADAL" clId="{1B167526-6B9E-4F29-B812-BB36AD310D5B}" dt="2024-08-21T14:24:22.943" v="114" actId="26606"/>
          <ac:picMkLst>
            <pc:docMk/>
            <pc:sldMk cId="243223470" sldId="348"/>
            <ac:picMk id="5" creationId="{25914029-4FE1-20C3-064F-2F7DBF415F53}"/>
          </ac:picMkLst>
        </pc:picChg>
      </pc:sldChg>
      <pc:sldChg chg="addSp modSp mod setBg">
        <pc:chgData name="OLeary, Rachael - Shoulder Clinical Physiotherapy Specialist" userId="3428947a-650d-494d-b2ba-2d4c8c36aa2c" providerId="ADAL" clId="{1B167526-6B9E-4F29-B812-BB36AD310D5B}" dt="2024-08-21T14:25:43.393" v="121" actId="26606"/>
        <pc:sldMkLst>
          <pc:docMk/>
          <pc:sldMk cId="877333582" sldId="349"/>
        </pc:sldMkLst>
        <pc:spChg chg="mod">
          <ac:chgData name="OLeary, Rachael - Shoulder Clinical Physiotherapy Specialist" userId="3428947a-650d-494d-b2ba-2d4c8c36aa2c" providerId="ADAL" clId="{1B167526-6B9E-4F29-B812-BB36AD310D5B}" dt="2024-08-21T14:25:43.393" v="121" actId="26606"/>
          <ac:spMkLst>
            <pc:docMk/>
            <pc:sldMk cId="877333582" sldId="349"/>
            <ac:spMk id="3074" creationId="{16C48490-D0DF-200D-7D09-AD80CDAF30DB}"/>
          </ac:spMkLst>
        </pc:spChg>
        <pc:spChg chg="mod">
          <ac:chgData name="OLeary, Rachael - Shoulder Clinical Physiotherapy Specialist" userId="3428947a-650d-494d-b2ba-2d4c8c36aa2c" providerId="ADAL" clId="{1B167526-6B9E-4F29-B812-BB36AD310D5B}" dt="2024-08-21T14:25:43.393" v="121" actId="26606"/>
          <ac:spMkLst>
            <pc:docMk/>
            <pc:sldMk cId="877333582" sldId="349"/>
            <ac:spMk id="3075" creationId="{FB43F745-F821-E305-AB8A-6B896CA33FA6}"/>
          </ac:spMkLst>
        </pc:spChg>
        <pc:spChg chg="add">
          <ac:chgData name="OLeary, Rachael - Shoulder Clinical Physiotherapy Specialist" userId="3428947a-650d-494d-b2ba-2d4c8c36aa2c" providerId="ADAL" clId="{1B167526-6B9E-4F29-B812-BB36AD310D5B}" dt="2024-08-21T14:25:43.393" v="121" actId="26606"/>
          <ac:spMkLst>
            <pc:docMk/>
            <pc:sldMk cId="877333582" sldId="349"/>
            <ac:spMk id="3080" creationId="{907EF6B7-1338-4443-8C46-6A318D952DFD}"/>
          </ac:spMkLst>
        </pc:spChg>
        <pc:spChg chg="add">
          <ac:chgData name="OLeary, Rachael - Shoulder Clinical Physiotherapy Specialist" userId="3428947a-650d-494d-b2ba-2d4c8c36aa2c" providerId="ADAL" clId="{1B167526-6B9E-4F29-B812-BB36AD310D5B}" dt="2024-08-21T14:25:43.393" v="121" actId="26606"/>
          <ac:spMkLst>
            <pc:docMk/>
            <pc:sldMk cId="877333582" sldId="349"/>
            <ac:spMk id="3082" creationId="{DAAE4CDD-124C-4DCF-9584-B6033B545DD5}"/>
          </ac:spMkLst>
        </pc:spChg>
        <pc:spChg chg="add">
          <ac:chgData name="OLeary, Rachael - Shoulder Clinical Physiotherapy Specialist" userId="3428947a-650d-494d-b2ba-2d4c8c36aa2c" providerId="ADAL" clId="{1B167526-6B9E-4F29-B812-BB36AD310D5B}" dt="2024-08-21T14:25:43.393" v="121" actId="26606"/>
          <ac:spMkLst>
            <pc:docMk/>
            <pc:sldMk cId="877333582" sldId="349"/>
            <ac:spMk id="3084" creationId="{081E4A58-353D-44AE-B2FC-2A74E2E400F7}"/>
          </ac:spMkLst>
        </pc:spChg>
      </pc:sldChg>
      <pc:sldChg chg="addSp modSp mod setBg">
        <pc:chgData name="OLeary, Rachael - Shoulder Clinical Physiotherapy Specialist" userId="3428947a-650d-494d-b2ba-2d4c8c36aa2c" providerId="ADAL" clId="{1B167526-6B9E-4F29-B812-BB36AD310D5B}" dt="2024-08-27T10:01:59.842" v="440" actId="20577"/>
        <pc:sldMkLst>
          <pc:docMk/>
          <pc:sldMk cId="561471214" sldId="350"/>
        </pc:sldMkLst>
        <pc:spChg chg="mod">
          <ac:chgData name="OLeary, Rachael - Shoulder Clinical Physiotherapy Specialist" userId="3428947a-650d-494d-b2ba-2d4c8c36aa2c" providerId="ADAL" clId="{1B167526-6B9E-4F29-B812-BB36AD310D5B}" dt="2024-08-21T14:24:59.865" v="119" actId="26606"/>
          <ac:spMkLst>
            <pc:docMk/>
            <pc:sldMk cId="561471214" sldId="350"/>
            <ac:spMk id="2" creationId="{181A5B14-AE10-1EBA-4CD2-EDAAEB768DED}"/>
          </ac:spMkLst>
        </pc:spChg>
        <pc:spChg chg="mod">
          <ac:chgData name="OLeary, Rachael - Shoulder Clinical Physiotherapy Specialist" userId="3428947a-650d-494d-b2ba-2d4c8c36aa2c" providerId="ADAL" clId="{1B167526-6B9E-4F29-B812-BB36AD310D5B}" dt="2024-08-27T10:01:59.842" v="440" actId="20577"/>
          <ac:spMkLst>
            <pc:docMk/>
            <pc:sldMk cId="561471214" sldId="350"/>
            <ac:spMk id="3" creationId="{2A4931B1-1FA6-DF67-4733-96EE47F02FB8}"/>
          </ac:spMkLst>
        </pc:spChg>
        <pc:spChg chg="add">
          <ac:chgData name="OLeary, Rachael - Shoulder Clinical Physiotherapy Specialist" userId="3428947a-650d-494d-b2ba-2d4c8c36aa2c" providerId="ADAL" clId="{1B167526-6B9E-4F29-B812-BB36AD310D5B}" dt="2024-08-21T14:24:59.865" v="119" actId="26606"/>
          <ac:spMkLst>
            <pc:docMk/>
            <pc:sldMk cId="561471214" sldId="350"/>
            <ac:spMk id="8" creationId="{C2554CA6-288E-4202-BC52-2E5A8F0C0AED}"/>
          </ac:spMkLst>
        </pc:spChg>
        <pc:spChg chg="add">
          <ac:chgData name="OLeary, Rachael - Shoulder Clinical Physiotherapy Specialist" userId="3428947a-650d-494d-b2ba-2d4c8c36aa2c" providerId="ADAL" clId="{1B167526-6B9E-4F29-B812-BB36AD310D5B}" dt="2024-08-21T14:24:59.865" v="119" actId="26606"/>
          <ac:spMkLst>
            <pc:docMk/>
            <pc:sldMk cId="561471214" sldId="350"/>
            <ac:spMk id="10" creationId="{B10BB131-AC8E-4A8E-A5D1-36260F720C3B}"/>
          </ac:spMkLst>
        </pc:spChg>
        <pc:spChg chg="add">
          <ac:chgData name="OLeary, Rachael - Shoulder Clinical Physiotherapy Specialist" userId="3428947a-650d-494d-b2ba-2d4c8c36aa2c" providerId="ADAL" clId="{1B167526-6B9E-4F29-B812-BB36AD310D5B}" dt="2024-08-21T14:24:59.865" v="119" actId="26606"/>
          <ac:spMkLst>
            <pc:docMk/>
            <pc:sldMk cId="561471214" sldId="350"/>
            <ac:spMk id="12" creationId="{5B7778FC-632E-4DCA-A7CB-0D7731CCF970}"/>
          </ac:spMkLst>
        </pc:spChg>
        <pc:spChg chg="add">
          <ac:chgData name="OLeary, Rachael - Shoulder Clinical Physiotherapy Specialist" userId="3428947a-650d-494d-b2ba-2d4c8c36aa2c" providerId="ADAL" clId="{1B167526-6B9E-4F29-B812-BB36AD310D5B}" dt="2024-08-21T14:24:59.865" v="119" actId="26606"/>
          <ac:spMkLst>
            <pc:docMk/>
            <pc:sldMk cId="561471214" sldId="350"/>
            <ac:spMk id="14" creationId="{FA23A907-97FB-4A8F-880A-DD77401C4296}"/>
          </ac:spMkLst>
        </pc:spChg>
      </pc:sldChg>
      <pc:sldChg chg="addSp modSp mod ord setBg">
        <pc:chgData name="OLeary, Rachael - Shoulder Clinical Physiotherapy Specialist" userId="3428947a-650d-494d-b2ba-2d4c8c36aa2c" providerId="ADAL" clId="{1B167526-6B9E-4F29-B812-BB36AD310D5B}" dt="2024-09-04T15:29:17.391" v="1802"/>
        <pc:sldMkLst>
          <pc:docMk/>
          <pc:sldMk cId="1399777495" sldId="351"/>
        </pc:sldMkLst>
        <pc:spChg chg="mod">
          <ac:chgData name="OLeary, Rachael - Shoulder Clinical Physiotherapy Specialist" userId="3428947a-650d-494d-b2ba-2d4c8c36aa2c" providerId="ADAL" clId="{1B167526-6B9E-4F29-B812-BB36AD310D5B}" dt="2024-08-21T14:26:12.424" v="122" actId="26606"/>
          <ac:spMkLst>
            <pc:docMk/>
            <pc:sldMk cId="1399777495" sldId="351"/>
            <ac:spMk id="3074" creationId="{16C48490-D0DF-200D-7D09-AD80CDAF30DB}"/>
          </ac:spMkLst>
        </pc:spChg>
        <pc:spChg chg="mod">
          <ac:chgData name="OLeary, Rachael - Shoulder Clinical Physiotherapy Specialist" userId="3428947a-650d-494d-b2ba-2d4c8c36aa2c" providerId="ADAL" clId="{1B167526-6B9E-4F29-B812-BB36AD310D5B}" dt="2024-08-27T10:02:43.777" v="461" actId="20577"/>
          <ac:spMkLst>
            <pc:docMk/>
            <pc:sldMk cId="1399777495" sldId="351"/>
            <ac:spMk id="3075" creationId="{FB43F745-F821-E305-AB8A-6B896CA33FA6}"/>
          </ac:spMkLst>
        </pc:spChg>
        <pc:spChg chg="add">
          <ac:chgData name="OLeary, Rachael - Shoulder Clinical Physiotherapy Specialist" userId="3428947a-650d-494d-b2ba-2d4c8c36aa2c" providerId="ADAL" clId="{1B167526-6B9E-4F29-B812-BB36AD310D5B}" dt="2024-08-21T14:26:12.424" v="122" actId="26606"/>
          <ac:spMkLst>
            <pc:docMk/>
            <pc:sldMk cId="1399777495" sldId="351"/>
            <ac:spMk id="3080" creationId="{C2554CA6-288E-4202-BC52-2E5A8F0C0AED}"/>
          </ac:spMkLst>
        </pc:spChg>
        <pc:spChg chg="add">
          <ac:chgData name="OLeary, Rachael - Shoulder Clinical Physiotherapy Specialist" userId="3428947a-650d-494d-b2ba-2d4c8c36aa2c" providerId="ADAL" clId="{1B167526-6B9E-4F29-B812-BB36AD310D5B}" dt="2024-08-21T14:26:12.424" v="122" actId="26606"/>
          <ac:spMkLst>
            <pc:docMk/>
            <pc:sldMk cId="1399777495" sldId="351"/>
            <ac:spMk id="3082" creationId="{B10BB131-AC8E-4A8E-A5D1-36260F720C3B}"/>
          </ac:spMkLst>
        </pc:spChg>
        <pc:spChg chg="add">
          <ac:chgData name="OLeary, Rachael - Shoulder Clinical Physiotherapy Specialist" userId="3428947a-650d-494d-b2ba-2d4c8c36aa2c" providerId="ADAL" clId="{1B167526-6B9E-4F29-B812-BB36AD310D5B}" dt="2024-08-21T14:26:12.424" v="122" actId="26606"/>
          <ac:spMkLst>
            <pc:docMk/>
            <pc:sldMk cId="1399777495" sldId="351"/>
            <ac:spMk id="3084" creationId="{5B7778FC-632E-4DCA-A7CB-0D7731CCF970}"/>
          </ac:spMkLst>
        </pc:spChg>
        <pc:spChg chg="add">
          <ac:chgData name="OLeary, Rachael - Shoulder Clinical Physiotherapy Specialist" userId="3428947a-650d-494d-b2ba-2d4c8c36aa2c" providerId="ADAL" clId="{1B167526-6B9E-4F29-B812-BB36AD310D5B}" dt="2024-08-21T14:26:12.424" v="122" actId="26606"/>
          <ac:spMkLst>
            <pc:docMk/>
            <pc:sldMk cId="1399777495" sldId="351"/>
            <ac:spMk id="3086" creationId="{FA23A907-97FB-4A8F-880A-DD77401C4296}"/>
          </ac:spMkLst>
        </pc:spChg>
      </pc:sldChg>
      <pc:sldChg chg="addSp delSp modSp new mod setBg addAnim">
        <pc:chgData name="OLeary, Rachael - Shoulder Clinical Physiotherapy Specialist" userId="3428947a-650d-494d-b2ba-2d4c8c36aa2c" providerId="ADAL" clId="{1B167526-6B9E-4F29-B812-BB36AD310D5B}" dt="2024-09-04T12:03:50.793" v="1665" actId="26606"/>
        <pc:sldMkLst>
          <pc:docMk/>
          <pc:sldMk cId="3300357586" sldId="352"/>
        </pc:sldMkLst>
        <pc:spChg chg="mod ord">
          <ac:chgData name="OLeary, Rachael - Shoulder Clinical Physiotherapy Specialist" userId="3428947a-650d-494d-b2ba-2d4c8c36aa2c" providerId="ADAL" clId="{1B167526-6B9E-4F29-B812-BB36AD310D5B}" dt="2024-09-04T12:03:50.793" v="1665" actId="26606"/>
          <ac:spMkLst>
            <pc:docMk/>
            <pc:sldMk cId="3300357586" sldId="352"/>
            <ac:spMk id="2" creationId="{43DBE8ED-DDFE-BA17-469D-464C9C93C114}"/>
          </ac:spMkLst>
        </pc:spChg>
        <pc:spChg chg="del">
          <ac:chgData name="OLeary, Rachael - Shoulder Clinical Physiotherapy Specialist" userId="3428947a-650d-494d-b2ba-2d4c8c36aa2c" providerId="ADAL" clId="{1B167526-6B9E-4F29-B812-BB36AD310D5B}" dt="2024-08-29T15:52:24.047" v="699" actId="26606"/>
          <ac:spMkLst>
            <pc:docMk/>
            <pc:sldMk cId="3300357586" sldId="352"/>
            <ac:spMk id="3" creationId="{4E70DD3C-8352-946D-9E92-5C2E89631671}"/>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8" creationId="{1A3C89F8-0D2F-47FF-B903-151248265F47}"/>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10" creationId="{C5CB530E-515E-412C-9DF1-5F8FFBD6F383}"/>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12" creationId="{712D4376-A578-4FF1-94FC-245E7A6A489F}"/>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14" creationId="{AEA7509D-F04F-40CB-A0B3-EEF16499CC9F}"/>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18" creationId="{508BEF50-7B1E-49A4-BC19-5F4F1D755E64}"/>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20" creationId="{3FBAD350-5664-4811-A208-657FB882D350}"/>
          </ac:spMkLst>
        </pc:spChg>
        <pc:spChg chg="add del">
          <ac:chgData name="OLeary, Rachael - Shoulder Clinical Physiotherapy Specialist" userId="3428947a-650d-494d-b2ba-2d4c8c36aa2c" providerId="ADAL" clId="{1B167526-6B9E-4F29-B812-BB36AD310D5B}" dt="2024-08-29T15:53:06.033" v="723" actId="26606"/>
          <ac:spMkLst>
            <pc:docMk/>
            <pc:sldMk cId="3300357586" sldId="352"/>
            <ac:spMk id="22" creationId="{C39ADB8F-D187-49D7-BDCF-C1B6DC727068}"/>
          </ac:spMkLst>
        </pc:spChg>
        <pc:spChg chg="add del">
          <ac:chgData name="OLeary, Rachael - Shoulder Clinical Physiotherapy Specialist" userId="3428947a-650d-494d-b2ba-2d4c8c36aa2c" providerId="ADAL" clId="{1B167526-6B9E-4F29-B812-BB36AD310D5B}" dt="2024-08-29T15:54:07.012" v="767" actId="26606"/>
          <ac:spMkLst>
            <pc:docMk/>
            <pc:sldMk cId="3300357586" sldId="352"/>
            <ac:spMk id="28" creationId="{E2BA2BD9-7B54-4190-8F06-3EF3658A0020}"/>
          </ac:spMkLst>
        </pc:spChg>
        <pc:spChg chg="add del">
          <ac:chgData name="OLeary, Rachael - Shoulder Clinical Physiotherapy Specialist" userId="3428947a-650d-494d-b2ba-2d4c8c36aa2c" providerId="ADAL" clId="{1B167526-6B9E-4F29-B812-BB36AD310D5B}" dt="2024-08-29T15:54:07.012" v="767" actId="26606"/>
          <ac:spMkLst>
            <pc:docMk/>
            <pc:sldMk cId="3300357586" sldId="352"/>
            <ac:spMk id="30" creationId="{184F9D61-9303-40B4-9F7E-66A9B4EDC458}"/>
          </ac:spMkLst>
        </pc:spChg>
        <pc:spChg chg="add del">
          <ac:chgData name="OLeary, Rachael - Shoulder Clinical Physiotherapy Specialist" userId="3428947a-650d-494d-b2ba-2d4c8c36aa2c" providerId="ADAL" clId="{1B167526-6B9E-4F29-B812-BB36AD310D5B}" dt="2024-08-29T15:54:07.012" v="767" actId="26606"/>
          <ac:spMkLst>
            <pc:docMk/>
            <pc:sldMk cId="3300357586" sldId="352"/>
            <ac:spMk id="32" creationId="{648D746A-0359-4EAE-8CF9-062E281698EC}"/>
          </ac:spMkLst>
        </pc:spChg>
        <pc:spChg chg="add del">
          <ac:chgData name="OLeary, Rachael - Shoulder Clinical Physiotherapy Specialist" userId="3428947a-650d-494d-b2ba-2d4c8c36aa2c" providerId="ADAL" clId="{1B167526-6B9E-4F29-B812-BB36AD310D5B}" dt="2024-09-04T12:03:50.793" v="1665" actId="26606"/>
          <ac:spMkLst>
            <pc:docMk/>
            <pc:sldMk cId="3300357586" sldId="352"/>
            <ac:spMk id="37" creationId="{06DA9DF9-31F7-4056-B42E-878CC92417B8}"/>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42" creationId="{E7F94237-0536-4DB1-8C95-39E355CED94B}"/>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44" creationId="{1A3C89F8-0D2F-47FF-B903-151248265F47}"/>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46" creationId="{C5CB530E-515E-412C-9DF1-5F8FFBD6F383}"/>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48" creationId="{712D4376-A578-4FF1-94FC-245E7A6A489F}"/>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50" creationId="{AEA7509D-F04F-40CB-A0B3-EEF16499CC9F}"/>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54" creationId="{508BEF50-7B1E-49A4-BC19-5F4F1D755E64}"/>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56" creationId="{3FBAD350-5664-4811-A208-657FB882D350}"/>
          </ac:spMkLst>
        </pc:spChg>
        <pc:spChg chg="add del">
          <ac:chgData name="OLeary, Rachael - Shoulder Clinical Physiotherapy Specialist" userId="3428947a-650d-494d-b2ba-2d4c8c36aa2c" providerId="ADAL" clId="{1B167526-6B9E-4F29-B812-BB36AD310D5B}" dt="2024-09-04T12:03:50.788" v="1664" actId="26606"/>
          <ac:spMkLst>
            <pc:docMk/>
            <pc:sldMk cId="3300357586" sldId="352"/>
            <ac:spMk id="58" creationId="{C39ADB8F-D187-49D7-BDCF-C1B6DC727068}"/>
          </ac:spMkLst>
        </pc:spChg>
        <pc:spChg chg="add">
          <ac:chgData name="OLeary, Rachael - Shoulder Clinical Physiotherapy Specialist" userId="3428947a-650d-494d-b2ba-2d4c8c36aa2c" providerId="ADAL" clId="{1B167526-6B9E-4F29-B812-BB36AD310D5B}" dt="2024-09-04T12:03:50.793" v="1665" actId="26606"/>
          <ac:spMkLst>
            <pc:docMk/>
            <pc:sldMk cId="3300357586" sldId="352"/>
            <ac:spMk id="60" creationId="{9B7AD9F6-8CE7-4299-8FC6-328F4DCD3FF9}"/>
          </ac:spMkLst>
        </pc:spChg>
        <pc:spChg chg="add">
          <ac:chgData name="OLeary, Rachael - Shoulder Clinical Physiotherapy Specialist" userId="3428947a-650d-494d-b2ba-2d4c8c36aa2c" providerId="ADAL" clId="{1B167526-6B9E-4F29-B812-BB36AD310D5B}" dt="2024-09-04T12:03:50.793" v="1665" actId="26606"/>
          <ac:spMkLst>
            <pc:docMk/>
            <pc:sldMk cId="3300357586" sldId="352"/>
            <ac:spMk id="61" creationId="{F49775AF-8896-43EE-92C6-83497D6DC56F}"/>
          </ac:spMkLst>
        </pc:spChg>
        <pc:picChg chg="add mod ord">
          <ac:chgData name="OLeary, Rachael - Shoulder Clinical Physiotherapy Specialist" userId="3428947a-650d-494d-b2ba-2d4c8c36aa2c" providerId="ADAL" clId="{1B167526-6B9E-4F29-B812-BB36AD310D5B}" dt="2024-09-04T12:03:50.793" v="1665" actId="26606"/>
          <ac:picMkLst>
            <pc:docMk/>
            <pc:sldMk cId="3300357586" sldId="352"/>
            <ac:picMk id="24" creationId="{D3348A4A-DEB6-CDA5-4B56-B139C8FF5A62}"/>
          </ac:picMkLst>
        </pc:picChg>
        <pc:cxnChg chg="add del">
          <ac:chgData name="OLeary, Rachael - Shoulder Clinical Physiotherapy Specialist" userId="3428947a-650d-494d-b2ba-2d4c8c36aa2c" providerId="ADAL" clId="{1B167526-6B9E-4F29-B812-BB36AD310D5B}" dt="2024-08-29T15:53:06.033" v="723" actId="26606"/>
          <ac:cxnSpMkLst>
            <pc:docMk/>
            <pc:sldMk cId="3300357586" sldId="352"/>
            <ac:cxnSpMk id="16" creationId="{56020367-4FD5-4596-8E10-C5F095CD8DBF}"/>
          </ac:cxnSpMkLst>
        </pc:cxnChg>
        <pc:cxnChg chg="add del">
          <ac:chgData name="OLeary, Rachael - Shoulder Clinical Physiotherapy Specialist" userId="3428947a-650d-494d-b2ba-2d4c8c36aa2c" providerId="ADAL" clId="{1B167526-6B9E-4F29-B812-BB36AD310D5B}" dt="2024-09-04T12:03:50.788" v="1664" actId="26606"/>
          <ac:cxnSpMkLst>
            <pc:docMk/>
            <pc:sldMk cId="3300357586" sldId="352"/>
            <ac:cxnSpMk id="52" creationId="{56020367-4FD5-4596-8E10-C5F095CD8DBF}"/>
          </ac:cxnSpMkLst>
        </pc:cxnChg>
      </pc:sldChg>
      <pc:sldChg chg="addSp modSp new mod setBg addAnim">
        <pc:chgData name="OLeary, Rachael - Shoulder Clinical Physiotherapy Specialist" userId="3428947a-650d-494d-b2ba-2d4c8c36aa2c" providerId="ADAL" clId="{1B167526-6B9E-4F29-B812-BB36AD310D5B}" dt="2024-09-03T11:57:38.183" v="1016" actId="20577"/>
        <pc:sldMkLst>
          <pc:docMk/>
          <pc:sldMk cId="3430238597" sldId="353"/>
        </pc:sldMkLst>
        <pc:spChg chg="mod">
          <ac:chgData name="OLeary, Rachael - Shoulder Clinical Physiotherapy Specialist" userId="3428947a-650d-494d-b2ba-2d4c8c36aa2c" providerId="ADAL" clId="{1B167526-6B9E-4F29-B812-BB36AD310D5B}" dt="2024-09-03T11:57:38.183" v="1016" actId="20577"/>
          <ac:spMkLst>
            <pc:docMk/>
            <pc:sldMk cId="3430238597" sldId="353"/>
            <ac:spMk id="2" creationId="{8DC4D21F-73E7-E104-9F14-16DAA926218D}"/>
          </ac:spMkLst>
        </pc:spChg>
        <pc:spChg chg="mod">
          <ac:chgData name="OLeary, Rachael - Shoulder Clinical Physiotherapy Specialist" userId="3428947a-650d-494d-b2ba-2d4c8c36aa2c" providerId="ADAL" clId="{1B167526-6B9E-4F29-B812-BB36AD310D5B}" dt="2024-09-03T11:57:16.952" v="1011" actId="26606"/>
          <ac:spMkLst>
            <pc:docMk/>
            <pc:sldMk cId="3430238597" sldId="353"/>
            <ac:spMk id="3" creationId="{6C5573F8-7CDE-31F5-6677-EC1A0167DF8F}"/>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8" creationId="{09588DA8-065E-4F6F-8EFD-43104AB2E0CF}"/>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10" creationId="{C4285719-470E-454C-AF62-8323075F1F5B}"/>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12" creationId="{CD9FE4EF-C4D8-49A0-B2FF-81D8DB7D8A24}"/>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14" creationId="{4300840D-0A0B-4512-BACA-B439D5B9C57C}"/>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16" creationId="{D2B78728-A580-49A7-84F9-6EF6F583ADE0}"/>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18" creationId="{38FAA1A1-D861-433F-88FA-1E9D6FD31D11}"/>
          </ac:spMkLst>
        </pc:spChg>
        <pc:spChg chg="add">
          <ac:chgData name="OLeary, Rachael - Shoulder Clinical Physiotherapy Specialist" userId="3428947a-650d-494d-b2ba-2d4c8c36aa2c" providerId="ADAL" clId="{1B167526-6B9E-4F29-B812-BB36AD310D5B}" dt="2024-09-03T11:57:16.952" v="1011" actId="26606"/>
          <ac:spMkLst>
            <pc:docMk/>
            <pc:sldMk cId="3430238597" sldId="353"/>
            <ac:spMk id="20" creationId="{8D71EDA1-87BF-4D5D-AB79-F346FD19278A}"/>
          </ac:spMkLst>
        </pc:spChg>
      </pc:sldChg>
      <pc:sldChg chg="addSp delSp modSp new mod setBg">
        <pc:chgData name="OLeary, Rachael - Shoulder Clinical Physiotherapy Specialist" userId="3428947a-650d-494d-b2ba-2d4c8c36aa2c" providerId="ADAL" clId="{1B167526-6B9E-4F29-B812-BB36AD310D5B}" dt="2024-09-03T13:53:40.119" v="1053" actId="14100"/>
        <pc:sldMkLst>
          <pc:docMk/>
          <pc:sldMk cId="704553657" sldId="354"/>
        </pc:sldMkLst>
        <pc:spChg chg="del">
          <ac:chgData name="OLeary, Rachael - Shoulder Clinical Physiotherapy Specialist" userId="3428947a-650d-494d-b2ba-2d4c8c36aa2c" providerId="ADAL" clId="{1B167526-6B9E-4F29-B812-BB36AD310D5B}" dt="2024-09-03T12:01:17.167" v="1019" actId="478"/>
          <ac:spMkLst>
            <pc:docMk/>
            <pc:sldMk cId="704553657" sldId="354"/>
            <ac:spMk id="2" creationId="{6CEB0B51-8DC8-8A6E-F6F6-F8AA80D4FFED}"/>
          </ac:spMkLst>
        </pc:spChg>
        <pc:spChg chg="del">
          <ac:chgData name="OLeary, Rachael - Shoulder Clinical Physiotherapy Specialist" userId="3428947a-650d-494d-b2ba-2d4c8c36aa2c" providerId="ADAL" clId="{1B167526-6B9E-4F29-B812-BB36AD310D5B}" dt="2024-09-03T12:01:11.029" v="1018"/>
          <ac:spMkLst>
            <pc:docMk/>
            <pc:sldMk cId="704553657" sldId="354"/>
            <ac:spMk id="3" creationId="{037895A6-E8AA-A9C7-67D0-C82254EA6648}"/>
          </ac:spMkLst>
        </pc:spChg>
        <pc:spChg chg="add del">
          <ac:chgData name="OLeary, Rachael - Shoulder Clinical Physiotherapy Specialist" userId="3428947a-650d-494d-b2ba-2d4c8c36aa2c" providerId="ADAL" clId="{1B167526-6B9E-4F29-B812-BB36AD310D5B}" dt="2024-09-03T12:01:55.991" v="1025" actId="26606"/>
          <ac:spMkLst>
            <pc:docMk/>
            <pc:sldMk cId="704553657" sldId="354"/>
            <ac:spMk id="1030" creationId="{A03073EF-62D1-98DB-342F-37BE0DF75635}"/>
          </ac:spMkLst>
        </pc:spChg>
        <pc:spChg chg="add del">
          <ac:chgData name="OLeary, Rachael - Shoulder Clinical Physiotherapy Specialist" userId="3428947a-650d-494d-b2ba-2d4c8c36aa2c" providerId="ADAL" clId="{1B167526-6B9E-4F29-B812-BB36AD310D5B}" dt="2024-09-03T12:01:51.319" v="1023" actId="26606"/>
          <ac:spMkLst>
            <pc:docMk/>
            <pc:sldMk cId="704553657" sldId="354"/>
            <ac:spMk id="1031" creationId="{AB8C311F-7253-4AED-9701-7FC0708C41C7}"/>
          </ac:spMkLst>
        </pc:spChg>
        <pc:spChg chg="add del">
          <ac:chgData name="OLeary, Rachael - Shoulder Clinical Physiotherapy Specialist" userId="3428947a-650d-494d-b2ba-2d4c8c36aa2c" providerId="ADAL" clId="{1B167526-6B9E-4F29-B812-BB36AD310D5B}" dt="2024-09-03T12:01:51.319" v="1023" actId="26606"/>
          <ac:spMkLst>
            <pc:docMk/>
            <pc:sldMk cId="704553657" sldId="354"/>
            <ac:spMk id="1033" creationId="{E2384209-CB15-4CDF-9D31-C44FD9A3F20D}"/>
          </ac:spMkLst>
        </pc:spChg>
        <pc:spChg chg="add del">
          <ac:chgData name="OLeary, Rachael - Shoulder Clinical Physiotherapy Specialist" userId="3428947a-650d-494d-b2ba-2d4c8c36aa2c" providerId="ADAL" clId="{1B167526-6B9E-4F29-B812-BB36AD310D5B}" dt="2024-09-03T12:01:51.319" v="1023" actId="26606"/>
          <ac:spMkLst>
            <pc:docMk/>
            <pc:sldMk cId="704553657" sldId="354"/>
            <ac:spMk id="1035" creationId="{2633B3B5-CC90-43F0-8714-D31D1F3F0209}"/>
          </ac:spMkLst>
        </pc:spChg>
        <pc:spChg chg="add del">
          <ac:chgData name="OLeary, Rachael - Shoulder Clinical Physiotherapy Specialist" userId="3428947a-650d-494d-b2ba-2d4c8c36aa2c" providerId="ADAL" clId="{1B167526-6B9E-4F29-B812-BB36AD310D5B}" dt="2024-09-03T12:01:51.319" v="1023" actId="26606"/>
          <ac:spMkLst>
            <pc:docMk/>
            <pc:sldMk cId="704553657" sldId="354"/>
            <ac:spMk id="1037" creationId="{A8D57A06-A426-446D-B02C-A2DC6B62E45E}"/>
          </ac:spMkLst>
        </pc:spChg>
        <pc:spChg chg="add del">
          <ac:chgData name="OLeary, Rachael - Shoulder Clinical Physiotherapy Specialist" userId="3428947a-650d-494d-b2ba-2d4c8c36aa2c" providerId="ADAL" clId="{1B167526-6B9E-4F29-B812-BB36AD310D5B}" dt="2024-09-03T12:01:55.991" v="1025" actId="26606"/>
          <ac:spMkLst>
            <pc:docMk/>
            <pc:sldMk cId="704553657" sldId="354"/>
            <ac:spMk id="1039" creationId="{F13C74B1-5B17-4795-BED0-7140497B445A}"/>
          </ac:spMkLst>
        </pc:spChg>
        <pc:spChg chg="add del">
          <ac:chgData name="OLeary, Rachael - Shoulder Clinical Physiotherapy Specialist" userId="3428947a-650d-494d-b2ba-2d4c8c36aa2c" providerId="ADAL" clId="{1B167526-6B9E-4F29-B812-BB36AD310D5B}" dt="2024-09-03T12:01:55.991" v="1025" actId="26606"/>
          <ac:spMkLst>
            <pc:docMk/>
            <pc:sldMk cId="704553657" sldId="354"/>
            <ac:spMk id="1040" creationId="{D4974D33-8DC5-464E-8C6D-BE58F0669C17}"/>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1" creationId="{C3944F27-CA70-4E84-A51A-E6BF89558979}"/>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2" creationId="{12609869-9E80-471B-A487-A53288E0E791}"/>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3" creationId="{8C739BFB-2CA6-1E86-8D98-51B876135694}"/>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4" creationId="{7004738A-9D34-43E8-97D2-CA0EED4F8BE0}"/>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5" creationId="{B8B8D07F-F13E-443E-BA68-2D26672D76B9}"/>
          </ac:spMkLst>
        </pc:spChg>
        <pc:spChg chg="add del">
          <ac:chgData name="OLeary, Rachael - Shoulder Clinical Physiotherapy Specialist" userId="3428947a-650d-494d-b2ba-2d4c8c36aa2c" providerId="ADAL" clId="{1B167526-6B9E-4F29-B812-BB36AD310D5B}" dt="2024-09-03T12:02:12.748" v="1027" actId="26606"/>
          <ac:spMkLst>
            <pc:docMk/>
            <pc:sldMk cId="704553657" sldId="354"/>
            <ac:spMk id="1046" creationId="{2813A4FA-24A5-41ED-A534-3807D1B2F344}"/>
          </ac:spMkLst>
        </pc:spChg>
        <pc:spChg chg="add">
          <ac:chgData name="OLeary, Rachael - Shoulder Clinical Physiotherapy Specialist" userId="3428947a-650d-494d-b2ba-2d4c8c36aa2c" providerId="ADAL" clId="{1B167526-6B9E-4F29-B812-BB36AD310D5B}" dt="2024-09-03T12:02:12.763" v="1028" actId="26606"/>
          <ac:spMkLst>
            <pc:docMk/>
            <pc:sldMk cId="704553657" sldId="354"/>
            <ac:spMk id="1048" creationId="{2EB492CD-616E-47F8-933B-5E2D952A0593}"/>
          </ac:spMkLst>
        </pc:spChg>
        <pc:spChg chg="add">
          <ac:chgData name="OLeary, Rachael - Shoulder Clinical Physiotherapy Specialist" userId="3428947a-650d-494d-b2ba-2d4c8c36aa2c" providerId="ADAL" clId="{1B167526-6B9E-4F29-B812-BB36AD310D5B}" dt="2024-09-03T12:02:12.763" v="1028" actId="26606"/>
          <ac:spMkLst>
            <pc:docMk/>
            <pc:sldMk cId="704553657" sldId="354"/>
            <ac:spMk id="1049" creationId="{59383CF9-23B5-4335-9B21-1791C4CF1C75}"/>
          </ac:spMkLst>
        </pc:spChg>
        <pc:spChg chg="add">
          <ac:chgData name="OLeary, Rachael - Shoulder Clinical Physiotherapy Specialist" userId="3428947a-650d-494d-b2ba-2d4c8c36aa2c" providerId="ADAL" clId="{1B167526-6B9E-4F29-B812-BB36AD310D5B}" dt="2024-09-03T12:02:12.763" v="1028" actId="26606"/>
          <ac:spMkLst>
            <pc:docMk/>
            <pc:sldMk cId="704553657" sldId="354"/>
            <ac:spMk id="1050" creationId="{0007FE00-9498-4706-B255-6437B0252C02}"/>
          </ac:spMkLst>
        </pc:spChg>
        <pc:spChg chg="add del mod">
          <ac:chgData name="OLeary, Rachael - Shoulder Clinical Physiotherapy Specialist" userId="3428947a-650d-494d-b2ba-2d4c8c36aa2c" providerId="ADAL" clId="{1B167526-6B9E-4F29-B812-BB36AD310D5B}" dt="2024-09-03T13:53:30.832" v="1050" actId="478"/>
          <ac:spMkLst>
            <pc:docMk/>
            <pc:sldMk cId="704553657" sldId="354"/>
            <ac:spMk id="1051" creationId="{4DEFD9CB-25BB-A072-70C9-5D6D3650C868}"/>
          </ac:spMkLst>
        </pc:spChg>
        <pc:picChg chg="add mod">
          <ac:chgData name="OLeary, Rachael - Shoulder Clinical Physiotherapy Specialist" userId="3428947a-650d-494d-b2ba-2d4c8c36aa2c" providerId="ADAL" clId="{1B167526-6B9E-4F29-B812-BB36AD310D5B}" dt="2024-09-03T13:53:40.119" v="1053" actId="14100"/>
          <ac:picMkLst>
            <pc:docMk/>
            <pc:sldMk cId="704553657" sldId="354"/>
            <ac:picMk id="1026" creationId="{7C1A4DD1-3DF0-E3FC-2E75-B248B3DD1F13}"/>
          </ac:picMkLst>
        </pc:picChg>
      </pc:sldChg>
      <pc:sldChg chg="add del">
        <pc:chgData name="OLeary, Rachael - Shoulder Clinical Physiotherapy Specialist" userId="3428947a-650d-494d-b2ba-2d4c8c36aa2c" providerId="ADAL" clId="{1B167526-6B9E-4F29-B812-BB36AD310D5B}" dt="2024-09-04T08:51:47.916" v="1285" actId="47"/>
        <pc:sldMkLst>
          <pc:docMk/>
          <pc:sldMk cId="244596574" sldId="355"/>
        </pc:sldMkLst>
      </pc:sldChg>
      <pc:sldChg chg="del">
        <pc:chgData name="OLeary, Rachael - Shoulder Clinical Physiotherapy Specialist" userId="3428947a-650d-494d-b2ba-2d4c8c36aa2c" providerId="ADAL" clId="{1B167526-6B9E-4F29-B812-BB36AD310D5B}" dt="2024-09-04T08:52:05.255" v="1286" actId="2696"/>
        <pc:sldMkLst>
          <pc:docMk/>
          <pc:sldMk cId="2694801566" sldId="355"/>
        </pc:sldMkLst>
      </pc:sldChg>
      <pc:sldChg chg="addSp delSp modSp mod setBg addAnim">
        <pc:chgData name="OLeary, Rachael - Shoulder Clinical Physiotherapy Specialist" userId="3428947a-650d-494d-b2ba-2d4c8c36aa2c" providerId="ADAL" clId="{1B167526-6B9E-4F29-B812-BB36AD310D5B}" dt="2024-09-04T15:35:19.757" v="1878"/>
        <pc:sldMkLst>
          <pc:docMk/>
          <pc:sldMk cId="3900872279" sldId="355"/>
        </pc:sldMkLst>
        <pc:spChg chg="mod">
          <ac:chgData name="OLeary, Rachael - Shoulder Clinical Physiotherapy Specialist" userId="3428947a-650d-494d-b2ba-2d4c8c36aa2c" providerId="ADAL" clId="{1B167526-6B9E-4F29-B812-BB36AD310D5B}" dt="2024-09-04T15:35:19.757" v="1877" actId="26606"/>
          <ac:spMkLst>
            <pc:docMk/>
            <pc:sldMk cId="3900872279" sldId="355"/>
            <ac:spMk id="2" creationId="{092D082C-3302-4528-7510-757567BEF899}"/>
          </ac:spMkLst>
        </pc:spChg>
        <pc:spChg chg="add">
          <ac:chgData name="OLeary, Rachael - Shoulder Clinical Physiotherapy Specialist" userId="3428947a-650d-494d-b2ba-2d4c8c36aa2c" providerId="ADAL" clId="{1B167526-6B9E-4F29-B812-BB36AD310D5B}" dt="2024-09-04T15:35:19.757" v="1877" actId="26606"/>
          <ac:spMkLst>
            <pc:docMk/>
            <pc:sldMk cId="3900872279" sldId="355"/>
            <ac:spMk id="5" creationId="{8C790BE2-4E4F-4AAF-81A2-4A6F4885EBE6}"/>
          </ac:spMkLst>
        </pc:spChg>
        <pc:spChg chg="add">
          <ac:chgData name="OLeary, Rachael - Shoulder Clinical Physiotherapy Specialist" userId="3428947a-650d-494d-b2ba-2d4c8c36aa2c" providerId="ADAL" clId="{1B167526-6B9E-4F29-B812-BB36AD310D5B}" dt="2024-09-04T15:35:19.757" v="1877" actId="26606"/>
          <ac:spMkLst>
            <pc:docMk/>
            <pc:sldMk cId="3900872279" sldId="355"/>
            <ac:spMk id="6" creationId="{D28B54C3-B57B-472A-B96E-1FCB67093DC2}"/>
          </ac:spMkLst>
        </pc:spChg>
        <pc:spChg chg="add del">
          <ac:chgData name="OLeary, Rachael - Shoulder Clinical Physiotherapy Specialist" userId="3428947a-650d-494d-b2ba-2d4c8c36aa2c" providerId="ADAL" clId="{1B167526-6B9E-4F29-B812-BB36AD310D5B}" dt="2024-09-04T11:44:19.441" v="1581" actId="26606"/>
          <ac:spMkLst>
            <pc:docMk/>
            <pc:sldMk cId="3900872279" sldId="355"/>
            <ac:spMk id="8" creationId="{47942995-B07F-4636-9A06-C6A104B260A8}"/>
          </ac:spMkLst>
        </pc:spChg>
        <pc:spChg chg="add">
          <ac:chgData name="OLeary, Rachael - Shoulder Clinical Physiotherapy Specialist" userId="3428947a-650d-494d-b2ba-2d4c8c36aa2c" providerId="ADAL" clId="{1B167526-6B9E-4F29-B812-BB36AD310D5B}" dt="2024-09-04T15:35:19.757" v="1877" actId="26606"/>
          <ac:spMkLst>
            <pc:docMk/>
            <pc:sldMk cId="3900872279" sldId="355"/>
            <ac:spMk id="12" creationId="{7DB3C429-F8DA-49B9-AF84-21996FCF78B5}"/>
          </ac:spMkLst>
        </pc:spChg>
        <pc:spChg chg="add">
          <ac:chgData name="OLeary, Rachael - Shoulder Clinical Physiotherapy Specialist" userId="3428947a-650d-494d-b2ba-2d4c8c36aa2c" providerId="ADAL" clId="{1B167526-6B9E-4F29-B812-BB36AD310D5B}" dt="2024-09-04T15:35:19.757" v="1877" actId="26606"/>
          <ac:spMkLst>
            <pc:docMk/>
            <pc:sldMk cId="3900872279" sldId="355"/>
            <ac:spMk id="14" creationId="{C4C9F2B0-1044-46EB-8AEB-C3BFFDE6C2CC}"/>
          </ac:spMkLst>
        </pc:spChg>
        <pc:spChg chg="add del">
          <ac:chgData name="OLeary, Rachael - Shoulder Clinical Physiotherapy Specialist" userId="3428947a-650d-494d-b2ba-2d4c8c36aa2c" providerId="ADAL" clId="{1B167526-6B9E-4F29-B812-BB36AD310D5B}" dt="2024-09-04T11:44:19.441" v="1581" actId="26606"/>
          <ac:spMkLst>
            <pc:docMk/>
            <pc:sldMk cId="3900872279" sldId="355"/>
            <ac:spMk id="15" creationId="{B81933D1-5615-42C7-9C0B-4EB7105CCE2D}"/>
          </ac:spMkLst>
        </pc:spChg>
        <pc:spChg chg="add">
          <ac:chgData name="OLeary, Rachael - Shoulder Clinical Physiotherapy Specialist" userId="3428947a-650d-494d-b2ba-2d4c8c36aa2c" providerId="ADAL" clId="{1B167526-6B9E-4F29-B812-BB36AD310D5B}" dt="2024-09-04T15:35:19.757" v="1877" actId="26606"/>
          <ac:spMkLst>
            <pc:docMk/>
            <pc:sldMk cId="3900872279" sldId="355"/>
            <ac:spMk id="16" creationId="{32B3ACB3-D689-442E-8A40-8680B0FEB8A2}"/>
          </ac:spMkLst>
        </pc:spChg>
        <pc:spChg chg="add del">
          <ac:chgData name="OLeary, Rachael - Shoulder Clinical Physiotherapy Specialist" userId="3428947a-650d-494d-b2ba-2d4c8c36aa2c" providerId="ADAL" clId="{1B167526-6B9E-4F29-B812-BB36AD310D5B}" dt="2024-09-04T11:44:19.441" v="1581" actId="26606"/>
          <ac:spMkLst>
            <pc:docMk/>
            <pc:sldMk cId="3900872279" sldId="355"/>
            <ac:spMk id="17" creationId="{19C9EAEA-39D0-4B0E-A0EB-51E7B26740B1}"/>
          </ac:spMkLst>
        </pc:spChg>
        <pc:grpChg chg="add del">
          <ac:chgData name="OLeary, Rachael - Shoulder Clinical Physiotherapy Specialist" userId="3428947a-650d-494d-b2ba-2d4c8c36aa2c" providerId="ADAL" clId="{1B167526-6B9E-4F29-B812-BB36AD310D5B}" dt="2024-09-04T11:44:19.441" v="1581" actId="26606"/>
          <ac:grpSpMkLst>
            <pc:docMk/>
            <pc:sldMk cId="3900872279" sldId="355"/>
            <ac:grpSpMk id="10" creationId="{032D8612-31EB-44CF-A1D0-14FD4C705424}"/>
          </ac:grpSpMkLst>
        </pc:grpChg>
        <pc:picChg chg="mod">
          <ac:chgData name="OLeary, Rachael - Shoulder Clinical Physiotherapy Specialist" userId="3428947a-650d-494d-b2ba-2d4c8c36aa2c" providerId="ADAL" clId="{1B167526-6B9E-4F29-B812-BB36AD310D5B}" dt="2024-09-04T15:35:19.757" v="1877" actId="26606"/>
          <ac:picMkLst>
            <pc:docMk/>
            <pc:sldMk cId="3900872279" sldId="355"/>
            <ac:picMk id="3" creationId="{47F9013F-C520-F6C4-29A1-10554306985D}"/>
          </ac:picMkLst>
        </pc:picChg>
      </pc:sldChg>
      <pc:sldChg chg="modSp mod">
        <pc:chgData name="OLeary, Rachael - Shoulder Clinical Physiotherapy Specialist" userId="3428947a-650d-494d-b2ba-2d4c8c36aa2c" providerId="ADAL" clId="{1B167526-6B9E-4F29-B812-BB36AD310D5B}" dt="2024-09-04T11:47:54.603" v="1607" actId="1076"/>
        <pc:sldMkLst>
          <pc:docMk/>
          <pc:sldMk cId="4043831447" sldId="356"/>
        </pc:sldMkLst>
        <pc:spChg chg="mod">
          <ac:chgData name="OLeary, Rachael - Shoulder Clinical Physiotherapy Specialist" userId="3428947a-650d-494d-b2ba-2d4c8c36aa2c" providerId="ADAL" clId="{1B167526-6B9E-4F29-B812-BB36AD310D5B}" dt="2024-09-04T11:47:30.011" v="1605" actId="20577"/>
          <ac:spMkLst>
            <pc:docMk/>
            <pc:sldMk cId="4043831447" sldId="356"/>
            <ac:spMk id="2" creationId="{962E3F31-B6FF-A9D0-6557-D16431675EAD}"/>
          </ac:spMkLst>
        </pc:spChg>
        <pc:spChg chg="mod">
          <ac:chgData name="OLeary, Rachael - Shoulder Clinical Physiotherapy Specialist" userId="3428947a-650d-494d-b2ba-2d4c8c36aa2c" providerId="ADAL" clId="{1B167526-6B9E-4F29-B812-BB36AD310D5B}" dt="2024-09-04T11:47:54.603" v="1607" actId="1076"/>
          <ac:spMkLst>
            <pc:docMk/>
            <pc:sldMk cId="4043831447" sldId="356"/>
            <ac:spMk id="4" creationId="{EE1DC0CB-1238-FA03-79FD-0C182A591AF4}"/>
          </ac:spMkLst>
        </pc:spChg>
      </pc:sldChg>
      <pc:sldChg chg="addSp delSp modSp add mod setBg">
        <pc:chgData name="OLeary, Rachael - Shoulder Clinical Physiotherapy Specialist" userId="3428947a-650d-494d-b2ba-2d4c8c36aa2c" providerId="ADAL" clId="{1B167526-6B9E-4F29-B812-BB36AD310D5B}" dt="2024-09-04T10:06:02.881" v="1414"/>
        <pc:sldMkLst>
          <pc:docMk/>
          <pc:sldMk cId="805710120" sldId="357"/>
        </pc:sldMkLst>
        <pc:spChg chg="del">
          <ac:chgData name="OLeary, Rachael - Shoulder Clinical Physiotherapy Specialist" userId="3428947a-650d-494d-b2ba-2d4c8c36aa2c" providerId="ADAL" clId="{1B167526-6B9E-4F29-B812-BB36AD310D5B}" dt="2024-09-04T10:05:50.239" v="1411" actId="26606"/>
          <ac:spMkLst>
            <pc:docMk/>
            <pc:sldMk cId="805710120" sldId="357"/>
            <ac:spMk id="2" creationId="{F2BF8183-C042-FE0A-64F7-D7D22D8825B9}"/>
          </ac:spMkLst>
        </pc:spChg>
        <pc:spChg chg="mod ord">
          <ac:chgData name="OLeary, Rachael - Shoulder Clinical Physiotherapy Specialist" userId="3428947a-650d-494d-b2ba-2d4c8c36aa2c" providerId="ADAL" clId="{1B167526-6B9E-4F29-B812-BB36AD310D5B}" dt="2024-09-04T10:05:50.239" v="1411" actId="26606"/>
          <ac:spMkLst>
            <pc:docMk/>
            <pc:sldMk cId="805710120" sldId="357"/>
            <ac:spMk id="3" creationId="{9090A0F5-68D4-7853-C7BE-D8EA6D1B652C}"/>
          </ac:spMkLst>
        </pc:spChg>
        <pc:spChg chg="del mod">
          <ac:chgData name="OLeary, Rachael - Shoulder Clinical Physiotherapy Specialist" userId="3428947a-650d-494d-b2ba-2d4c8c36aa2c" providerId="ADAL" clId="{1B167526-6B9E-4F29-B812-BB36AD310D5B}" dt="2024-09-04T10:05:41.936" v="1410" actId="478"/>
          <ac:spMkLst>
            <pc:docMk/>
            <pc:sldMk cId="805710120" sldId="357"/>
            <ac:spMk id="6" creationId="{E4D713EC-56D2-EED8-3B1B-601582BC96B1}"/>
          </ac:spMkLst>
        </pc:spChg>
        <pc:spChg chg="mod">
          <ac:chgData name="OLeary, Rachael - Shoulder Clinical Physiotherapy Specialist" userId="3428947a-650d-494d-b2ba-2d4c8c36aa2c" providerId="ADAL" clId="{1B167526-6B9E-4F29-B812-BB36AD310D5B}" dt="2024-09-04T10:05:50.239" v="1411" actId="26606"/>
          <ac:spMkLst>
            <pc:docMk/>
            <pc:sldMk cId="805710120" sldId="357"/>
            <ac:spMk id="9" creationId="{EAA3ABF6-F4DE-7F40-BC2A-C532123BB9E2}"/>
          </ac:spMkLst>
        </pc:spChg>
        <pc:spChg chg="add">
          <ac:chgData name="OLeary, Rachael - Shoulder Clinical Physiotherapy Specialist" userId="3428947a-650d-494d-b2ba-2d4c8c36aa2c" providerId="ADAL" clId="{1B167526-6B9E-4F29-B812-BB36AD310D5B}" dt="2024-09-04T10:05:50.239" v="1411" actId="26606"/>
          <ac:spMkLst>
            <pc:docMk/>
            <pc:sldMk cId="805710120" sldId="357"/>
            <ac:spMk id="15" creationId="{BACC6370-2D7E-4714-9D71-7542949D7D5D}"/>
          </ac:spMkLst>
        </pc:spChg>
        <pc:spChg chg="add">
          <ac:chgData name="OLeary, Rachael - Shoulder Clinical Physiotherapy Specialist" userId="3428947a-650d-494d-b2ba-2d4c8c36aa2c" providerId="ADAL" clId="{1B167526-6B9E-4F29-B812-BB36AD310D5B}" dt="2024-09-04T10:05:50.239" v="1411" actId="26606"/>
          <ac:spMkLst>
            <pc:docMk/>
            <pc:sldMk cId="805710120" sldId="357"/>
            <ac:spMk id="17" creationId="{F68B3F68-107C-434F-AA38-110D5EA91B85}"/>
          </ac:spMkLst>
        </pc:spChg>
        <pc:spChg chg="add">
          <ac:chgData name="OLeary, Rachael - Shoulder Clinical Physiotherapy Specialist" userId="3428947a-650d-494d-b2ba-2d4c8c36aa2c" providerId="ADAL" clId="{1B167526-6B9E-4F29-B812-BB36AD310D5B}" dt="2024-09-04T10:05:50.239" v="1411" actId="26606"/>
          <ac:spMkLst>
            <pc:docMk/>
            <pc:sldMk cId="805710120" sldId="357"/>
            <ac:spMk id="19" creationId="{AAD0DBB9-1A4B-4391-81D4-CB19F9AB918A}"/>
          </ac:spMkLst>
        </pc:spChg>
        <pc:spChg chg="add">
          <ac:chgData name="OLeary, Rachael - Shoulder Clinical Physiotherapy Specialist" userId="3428947a-650d-494d-b2ba-2d4c8c36aa2c" providerId="ADAL" clId="{1B167526-6B9E-4F29-B812-BB36AD310D5B}" dt="2024-09-04T10:05:50.239" v="1411" actId="26606"/>
          <ac:spMkLst>
            <pc:docMk/>
            <pc:sldMk cId="805710120" sldId="357"/>
            <ac:spMk id="21" creationId="{063BBA22-50EA-4C4D-BE05-F1CE4E63AA56}"/>
          </ac:spMkLst>
        </pc:spChg>
        <pc:graphicFrameChg chg="add mod">
          <ac:chgData name="OLeary, Rachael - Shoulder Clinical Physiotherapy Specialist" userId="3428947a-650d-494d-b2ba-2d4c8c36aa2c" providerId="ADAL" clId="{1B167526-6B9E-4F29-B812-BB36AD310D5B}" dt="2024-09-04T10:06:02.881" v="1414"/>
          <ac:graphicFrameMkLst>
            <pc:docMk/>
            <pc:sldMk cId="805710120" sldId="357"/>
            <ac:graphicFrameMk id="11" creationId="{809B0906-DF0B-A773-B1D4-F197D5DC3FB1}"/>
          </ac:graphicFrameMkLst>
        </pc:graphicFrameChg>
      </pc:sldChg>
      <pc:sldChg chg="delSp add del setBg delDesignElem">
        <pc:chgData name="OLeary, Rachael - Shoulder Clinical Physiotherapy Specialist" userId="3428947a-650d-494d-b2ba-2d4c8c36aa2c" providerId="ADAL" clId="{1B167526-6B9E-4F29-B812-BB36AD310D5B}" dt="2024-09-04T09:58:49.309" v="1368" actId="2696"/>
        <pc:sldMkLst>
          <pc:docMk/>
          <pc:sldMk cId="1626218898" sldId="357"/>
        </pc:sldMkLst>
        <pc:spChg chg="del">
          <ac:chgData name="OLeary, Rachael - Shoulder Clinical Physiotherapy Specialist" userId="3428947a-650d-494d-b2ba-2d4c8c36aa2c" providerId="ADAL" clId="{1B167526-6B9E-4F29-B812-BB36AD310D5B}" dt="2024-09-04T08:59:10.715" v="1293"/>
          <ac:spMkLst>
            <pc:docMk/>
            <pc:sldMk cId="1626218898" sldId="357"/>
            <ac:spMk id="9" creationId="{5A59F003-E00A-43F9-91DC-CC54E3B87466}"/>
          </ac:spMkLst>
        </pc:spChg>
        <pc:spChg chg="del">
          <ac:chgData name="OLeary, Rachael - Shoulder Clinical Physiotherapy Specialist" userId="3428947a-650d-494d-b2ba-2d4c8c36aa2c" providerId="ADAL" clId="{1B167526-6B9E-4F29-B812-BB36AD310D5B}" dt="2024-09-04T08:59:10.715" v="1293"/>
          <ac:spMkLst>
            <pc:docMk/>
            <pc:sldMk cId="1626218898" sldId="357"/>
            <ac:spMk id="11" creationId="{D74A4382-E3AD-430A-9A1F-DFA3E0E77A7D}"/>
          </ac:spMkLst>
        </pc:spChg>
        <pc:spChg chg="del">
          <ac:chgData name="OLeary, Rachael - Shoulder Clinical Physiotherapy Specialist" userId="3428947a-650d-494d-b2ba-2d4c8c36aa2c" providerId="ADAL" clId="{1B167526-6B9E-4F29-B812-BB36AD310D5B}" dt="2024-09-04T08:59:10.715" v="1293"/>
          <ac:spMkLst>
            <pc:docMk/>
            <pc:sldMk cId="1626218898" sldId="357"/>
            <ac:spMk id="13" creationId="{79F40191-0F44-4FD1-82CC-ACB507C14BE6}"/>
          </ac:spMkLst>
        </pc:spChg>
      </pc:sldChg>
      <pc:sldChg chg="addSp delSp modSp new mod setBg addAnim delAnim">
        <pc:chgData name="OLeary, Rachael - Shoulder Clinical Physiotherapy Specialist" userId="3428947a-650d-494d-b2ba-2d4c8c36aa2c" providerId="ADAL" clId="{1B167526-6B9E-4F29-B812-BB36AD310D5B}" dt="2024-09-04T15:34:58.675" v="1876" actId="20577"/>
        <pc:sldMkLst>
          <pc:docMk/>
          <pc:sldMk cId="2987643148" sldId="358"/>
        </pc:sldMkLst>
        <pc:spChg chg="mod">
          <ac:chgData name="OLeary, Rachael - Shoulder Clinical Physiotherapy Specialist" userId="3428947a-650d-494d-b2ba-2d4c8c36aa2c" providerId="ADAL" clId="{1B167526-6B9E-4F29-B812-BB36AD310D5B}" dt="2024-09-04T15:34:58.675" v="1876" actId="20577"/>
          <ac:spMkLst>
            <pc:docMk/>
            <pc:sldMk cId="2987643148" sldId="358"/>
            <ac:spMk id="2" creationId="{951F6E4E-88F2-EDAA-8F25-4B8ADD211D14}"/>
          </ac:spMkLst>
        </pc:spChg>
        <pc:spChg chg="add del">
          <ac:chgData name="OLeary, Rachael - Shoulder Clinical Physiotherapy Specialist" userId="3428947a-650d-494d-b2ba-2d4c8c36aa2c" providerId="ADAL" clId="{1B167526-6B9E-4F29-B812-BB36AD310D5B}" dt="2024-09-04T11:39:15.607" v="1544" actId="26606"/>
          <ac:spMkLst>
            <pc:docMk/>
            <pc:sldMk cId="2987643148" sldId="358"/>
            <ac:spMk id="7" creationId="{C7D023E4-8DE1-436E-9847-ED6A4B4B04FD}"/>
          </ac:spMkLst>
        </pc:spChg>
        <pc:spChg chg="add del">
          <ac:chgData name="OLeary, Rachael - Shoulder Clinical Physiotherapy Specialist" userId="3428947a-650d-494d-b2ba-2d4c8c36aa2c" providerId="ADAL" clId="{1B167526-6B9E-4F29-B812-BB36AD310D5B}" dt="2024-09-04T11:39:15.607" v="1544" actId="26606"/>
          <ac:spMkLst>
            <pc:docMk/>
            <pc:sldMk cId="2987643148" sldId="358"/>
            <ac:spMk id="9" creationId="{6BE11944-ED05-4FE9-9927-06C110BB3A36}"/>
          </ac:spMkLst>
        </pc:spChg>
        <pc:spChg chg="add">
          <ac:chgData name="OLeary, Rachael - Shoulder Clinical Physiotherapy Specialist" userId="3428947a-650d-494d-b2ba-2d4c8c36aa2c" providerId="ADAL" clId="{1B167526-6B9E-4F29-B812-BB36AD310D5B}" dt="2024-09-04T11:39:15.613" v="1545" actId="26606"/>
          <ac:spMkLst>
            <pc:docMk/>
            <pc:sldMk cId="2987643148" sldId="358"/>
            <ac:spMk id="24" creationId="{4522B21E-B2B9-4C72-9A71-C87EFD137480}"/>
          </ac:spMkLst>
        </pc:spChg>
        <pc:spChg chg="add">
          <ac:chgData name="OLeary, Rachael - Shoulder Clinical Physiotherapy Specialist" userId="3428947a-650d-494d-b2ba-2d4c8c36aa2c" providerId="ADAL" clId="{1B167526-6B9E-4F29-B812-BB36AD310D5B}" dt="2024-09-04T11:39:15.613" v="1545" actId="26606"/>
          <ac:spMkLst>
            <pc:docMk/>
            <pc:sldMk cId="2987643148" sldId="358"/>
            <ac:spMk id="25" creationId="{5EB7D2A2-F448-44D4-938C-DC84CBCB3B1E}"/>
          </ac:spMkLst>
        </pc:spChg>
        <pc:spChg chg="add">
          <ac:chgData name="OLeary, Rachael - Shoulder Clinical Physiotherapy Specialist" userId="3428947a-650d-494d-b2ba-2d4c8c36aa2c" providerId="ADAL" clId="{1B167526-6B9E-4F29-B812-BB36AD310D5B}" dt="2024-09-04T11:39:15.613" v="1545" actId="26606"/>
          <ac:spMkLst>
            <pc:docMk/>
            <pc:sldMk cId="2987643148" sldId="358"/>
            <ac:spMk id="26" creationId="{871AEA07-1E14-44B4-8E55-64EF049CD66F}"/>
          </ac:spMkLst>
        </pc:spChg>
        <pc:grpChg chg="add del">
          <ac:chgData name="OLeary, Rachael - Shoulder Clinical Physiotherapy Specialist" userId="3428947a-650d-494d-b2ba-2d4c8c36aa2c" providerId="ADAL" clId="{1B167526-6B9E-4F29-B812-BB36AD310D5B}" dt="2024-09-04T11:39:15.607" v="1544" actId="26606"/>
          <ac:grpSpMkLst>
            <pc:docMk/>
            <pc:sldMk cId="2987643148" sldId="358"/>
            <ac:grpSpMk id="11" creationId="{A2812508-238C-4BCD-BDD3-25C99C5CA233}"/>
          </ac:grpSpMkLst>
        </pc:grpChg>
        <pc:grpChg chg="add del">
          <ac:chgData name="OLeary, Rachael - Shoulder Clinical Physiotherapy Specialist" userId="3428947a-650d-494d-b2ba-2d4c8c36aa2c" providerId="ADAL" clId="{1B167526-6B9E-4F29-B812-BB36AD310D5B}" dt="2024-09-04T11:39:15.607" v="1544" actId="26606"/>
          <ac:grpSpMkLst>
            <pc:docMk/>
            <pc:sldMk cId="2987643148" sldId="358"/>
            <ac:grpSpMk id="15" creationId="{43F5E015-E085-4624-B431-B42414448684}"/>
          </ac:grpSpMkLst>
        </pc:grpChg>
        <pc:cxnChg chg="add">
          <ac:chgData name="OLeary, Rachael - Shoulder Clinical Physiotherapy Specialist" userId="3428947a-650d-494d-b2ba-2d4c8c36aa2c" providerId="ADAL" clId="{1B167526-6B9E-4F29-B812-BB36AD310D5B}" dt="2024-09-04T11:39:15.613" v="1545" actId="26606"/>
          <ac:cxnSpMkLst>
            <pc:docMk/>
            <pc:sldMk cId="2987643148" sldId="358"/>
            <ac:cxnSpMk id="27" creationId="{F7C8EA93-3210-4C62-99E9-153C275E3A87}"/>
          </ac:cxnSpMkLst>
        </pc:cxnChg>
      </pc:sldChg>
      <pc:sldChg chg="new del">
        <pc:chgData name="OLeary, Rachael - Shoulder Clinical Physiotherapy Specialist" userId="3428947a-650d-494d-b2ba-2d4c8c36aa2c" providerId="ADAL" clId="{1B167526-6B9E-4F29-B812-BB36AD310D5B}" dt="2024-09-04T09:00:49.605" v="1295" actId="47"/>
        <pc:sldMkLst>
          <pc:docMk/>
          <pc:sldMk cId="4131257746" sldId="358"/>
        </pc:sldMkLst>
      </pc:sldChg>
      <pc:sldChg chg="addSp modSp new mod setBg addAnim">
        <pc:chgData name="OLeary, Rachael - Shoulder Clinical Physiotherapy Specialist" userId="3428947a-650d-494d-b2ba-2d4c8c36aa2c" providerId="ADAL" clId="{1B167526-6B9E-4F29-B812-BB36AD310D5B}" dt="2024-09-04T11:51:30.677" v="1631"/>
        <pc:sldMkLst>
          <pc:docMk/>
          <pc:sldMk cId="2496437012" sldId="359"/>
        </pc:sldMkLst>
        <pc:spChg chg="mod">
          <ac:chgData name="OLeary, Rachael - Shoulder Clinical Physiotherapy Specialist" userId="3428947a-650d-494d-b2ba-2d4c8c36aa2c" providerId="ADAL" clId="{1B167526-6B9E-4F29-B812-BB36AD310D5B}" dt="2024-09-04T11:51:30.677" v="1630" actId="26606"/>
          <ac:spMkLst>
            <pc:docMk/>
            <pc:sldMk cId="2496437012" sldId="359"/>
            <ac:spMk id="2" creationId="{52C03E60-DEEE-0472-D21A-ADAE9C13EBE7}"/>
          </ac:spMkLst>
        </pc:spChg>
        <pc:spChg chg="add">
          <ac:chgData name="OLeary, Rachael - Shoulder Clinical Physiotherapy Specialist" userId="3428947a-650d-494d-b2ba-2d4c8c36aa2c" providerId="ADAL" clId="{1B167526-6B9E-4F29-B812-BB36AD310D5B}" dt="2024-09-04T11:51:30.677" v="1630" actId="26606"/>
          <ac:spMkLst>
            <pc:docMk/>
            <pc:sldMk cId="2496437012" sldId="359"/>
            <ac:spMk id="7" creationId="{4E1BEB12-92AF-4445-98AD-4C7756E7C93B}"/>
          </ac:spMkLst>
        </pc:spChg>
        <pc:spChg chg="add">
          <ac:chgData name="OLeary, Rachael - Shoulder Clinical Physiotherapy Specialist" userId="3428947a-650d-494d-b2ba-2d4c8c36aa2c" providerId="ADAL" clId="{1B167526-6B9E-4F29-B812-BB36AD310D5B}" dt="2024-09-04T11:51:30.677" v="1630" actId="26606"/>
          <ac:spMkLst>
            <pc:docMk/>
            <pc:sldMk cId="2496437012" sldId="359"/>
            <ac:spMk id="9" creationId="{D0522C2C-7B5C-48A7-A969-03941E5D2E76}"/>
          </ac:spMkLst>
        </pc:spChg>
        <pc:spChg chg="add">
          <ac:chgData name="OLeary, Rachael - Shoulder Clinical Physiotherapy Specialist" userId="3428947a-650d-494d-b2ba-2d4c8c36aa2c" providerId="ADAL" clId="{1B167526-6B9E-4F29-B812-BB36AD310D5B}" dt="2024-09-04T11:51:30.677" v="1630" actId="26606"/>
          <ac:spMkLst>
            <pc:docMk/>
            <pc:sldMk cId="2496437012" sldId="359"/>
            <ac:spMk id="11" creationId="{9C682A1A-5B2D-4111-BBD6-620165633E5B}"/>
          </ac:spMkLst>
        </pc:spChg>
        <pc:spChg chg="add">
          <ac:chgData name="OLeary, Rachael - Shoulder Clinical Physiotherapy Specialist" userId="3428947a-650d-494d-b2ba-2d4c8c36aa2c" providerId="ADAL" clId="{1B167526-6B9E-4F29-B812-BB36AD310D5B}" dt="2024-09-04T11:51:30.677" v="1630" actId="26606"/>
          <ac:spMkLst>
            <pc:docMk/>
            <pc:sldMk cId="2496437012" sldId="359"/>
            <ac:spMk id="13" creationId="{D6EE29F2-D77F-4BD0-A20B-334D316A1C9D}"/>
          </ac:spMkLst>
        </pc:spChg>
        <pc:spChg chg="add">
          <ac:chgData name="OLeary, Rachael - Shoulder Clinical Physiotherapy Specialist" userId="3428947a-650d-494d-b2ba-2d4c8c36aa2c" providerId="ADAL" clId="{1B167526-6B9E-4F29-B812-BB36AD310D5B}" dt="2024-09-04T11:51:30.677" v="1630" actId="26606"/>
          <ac:spMkLst>
            <pc:docMk/>
            <pc:sldMk cId="2496437012" sldId="359"/>
            <ac:spMk id="15" creationId="{22D09ED2-868F-42C6-866E-F92E0CEF314F}"/>
          </ac:spMkLst>
        </pc:spChg>
      </pc:sldChg>
      <pc:sldChg chg="addSp delSp modSp mod setBg delDesignElem">
        <pc:chgData name="OLeary, Rachael - Shoulder Clinical Physiotherapy Specialist" userId="3428947a-650d-494d-b2ba-2d4c8c36aa2c" providerId="ADAL" clId="{1B167526-6B9E-4F29-B812-BB36AD310D5B}" dt="2024-09-04T15:14:11.591" v="1727" actId="26606"/>
        <pc:sldMkLst>
          <pc:docMk/>
          <pc:sldMk cId="998349214" sldId="360"/>
        </pc:sldMkLst>
        <pc:spChg chg="mod">
          <ac:chgData name="OLeary, Rachael - Shoulder Clinical Physiotherapy Specialist" userId="3428947a-650d-494d-b2ba-2d4c8c36aa2c" providerId="ADAL" clId="{1B167526-6B9E-4F29-B812-BB36AD310D5B}" dt="2024-09-04T15:14:11.591" v="1727" actId="26606"/>
          <ac:spMkLst>
            <pc:docMk/>
            <pc:sldMk cId="998349214" sldId="360"/>
            <ac:spMk id="36866" creationId="{CA95E152-451F-F110-D84E-1AF9ED7AA213}"/>
          </ac:spMkLst>
        </pc:spChg>
        <pc:spChg chg="add">
          <ac:chgData name="OLeary, Rachael - Shoulder Clinical Physiotherapy Specialist" userId="3428947a-650d-494d-b2ba-2d4c8c36aa2c" providerId="ADAL" clId="{1B167526-6B9E-4F29-B812-BB36AD310D5B}" dt="2024-09-04T15:14:11.591" v="1727" actId="26606"/>
          <ac:spMkLst>
            <pc:docMk/>
            <pc:sldMk cId="998349214" sldId="360"/>
            <ac:spMk id="36868" creationId="{665DBBEF-238B-476B-96AB-8AAC3224ECEA}"/>
          </ac:spMkLst>
        </pc:spChg>
        <pc:spChg chg="add">
          <ac:chgData name="OLeary, Rachael - Shoulder Clinical Physiotherapy Specialist" userId="3428947a-650d-494d-b2ba-2d4c8c36aa2c" providerId="ADAL" clId="{1B167526-6B9E-4F29-B812-BB36AD310D5B}" dt="2024-09-04T15:14:11.591" v="1727" actId="26606"/>
          <ac:spMkLst>
            <pc:docMk/>
            <pc:sldMk cId="998349214" sldId="360"/>
            <ac:spMk id="36869" creationId="{3FCFB1DE-0B7E-48CC-BA90-B2AB0889F9D6}"/>
          </ac:spMkLst>
        </pc:spChg>
        <pc:spChg chg="add del">
          <ac:chgData name="OLeary, Rachael - Shoulder Clinical Physiotherapy Specialist" userId="3428947a-650d-494d-b2ba-2d4c8c36aa2c" providerId="ADAL" clId="{1B167526-6B9E-4F29-B812-BB36AD310D5B}" dt="2024-09-04T15:14:04.044" v="1726" actId="26606"/>
          <ac:spMkLst>
            <pc:docMk/>
            <pc:sldMk cId="998349214" sldId="360"/>
            <ac:spMk id="36871" creationId="{9B7AD9F6-8CE7-4299-8FC6-328F4DCD3FF9}"/>
          </ac:spMkLst>
        </pc:spChg>
        <pc:spChg chg="add del">
          <ac:chgData name="OLeary, Rachael - Shoulder Clinical Physiotherapy Specialist" userId="3428947a-650d-494d-b2ba-2d4c8c36aa2c" providerId="ADAL" clId="{1B167526-6B9E-4F29-B812-BB36AD310D5B}" dt="2024-09-04T15:14:04.044" v="1726" actId="26606"/>
          <ac:spMkLst>
            <pc:docMk/>
            <pc:sldMk cId="998349214" sldId="360"/>
            <ac:spMk id="36873" creationId="{F49775AF-8896-43EE-92C6-83497D6DC56F}"/>
          </ac:spMkLst>
        </pc:spChg>
        <pc:spChg chg="add del">
          <ac:chgData name="OLeary, Rachael - Shoulder Clinical Physiotherapy Specialist" userId="3428947a-650d-494d-b2ba-2d4c8c36aa2c" providerId="ADAL" clId="{1B167526-6B9E-4F29-B812-BB36AD310D5B}" dt="2024-09-04T15:14:00.628" v="1724" actId="26606"/>
          <ac:spMkLst>
            <pc:docMk/>
            <pc:sldMk cId="998349214" sldId="360"/>
            <ac:spMk id="36878" creationId="{665DBBEF-238B-476B-96AB-8AAC3224ECEA}"/>
          </ac:spMkLst>
        </pc:spChg>
        <pc:spChg chg="add del">
          <ac:chgData name="OLeary, Rachael - Shoulder Clinical Physiotherapy Specialist" userId="3428947a-650d-494d-b2ba-2d4c8c36aa2c" providerId="ADAL" clId="{1B167526-6B9E-4F29-B812-BB36AD310D5B}" dt="2024-09-04T15:14:00.628" v="1724" actId="26606"/>
          <ac:spMkLst>
            <pc:docMk/>
            <pc:sldMk cId="998349214" sldId="360"/>
            <ac:spMk id="36880" creationId="{3FCFB1DE-0B7E-48CC-BA90-B2AB0889F9D6}"/>
          </ac:spMkLst>
        </pc:spChg>
        <pc:picChg chg="add mod">
          <ac:chgData name="OLeary, Rachael - Shoulder Clinical Physiotherapy Specialist" userId="3428947a-650d-494d-b2ba-2d4c8c36aa2c" providerId="ADAL" clId="{1B167526-6B9E-4F29-B812-BB36AD310D5B}" dt="2024-09-04T15:14:11.591" v="1727" actId="26606"/>
          <ac:picMkLst>
            <pc:docMk/>
            <pc:sldMk cId="998349214" sldId="360"/>
            <ac:picMk id="2" creationId="{42FF75A4-68EB-75F6-D0C6-3FB74B471219}"/>
          </ac:picMkLst>
        </pc:picChg>
        <pc:picChg chg="del">
          <ac:chgData name="OLeary, Rachael - Shoulder Clinical Physiotherapy Specialist" userId="3428947a-650d-494d-b2ba-2d4c8c36aa2c" providerId="ADAL" clId="{1B167526-6B9E-4F29-B812-BB36AD310D5B}" dt="2024-09-04T15:12:24.896" v="1674" actId="478"/>
          <ac:picMkLst>
            <pc:docMk/>
            <pc:sldMk cId="998349214" sldId="360"/>
            <ac:picMk id="36867" creationId="{9E7D63B8-DD98-377D-9518-AC87D7C0215C}"/>
          </ac:picMkLst>
        </pc:picChg>
      </pc:sldChg>
      <pc:sldChg chg="addSp delSp modSp mod setBg delDesignElem">
        <pc:chgData name="OLeary, Rachael - Shoulder Clinical Physiotherapy Specialist" userId="3428947a-650d-494d-b2ba-2d4c8c36aa2c" providerId="ADAL" clId="{1B167526-6B9E-4F29-B812-BB36AD310D5B}" dt="2024-09-04T15:15:30.825" v="1765" actId="26606"/>
        <pc:sldMkLst>
          <pc:docMk/>
          <pc:sldMk cId="534381492" sldId="361"/>
        </pc:sldMkLst>
        <pc:spChg chg="mod">
          <ac:chgData name="OLeary, Rachael - Shoulder Clinical Physiotherapy Specialist" userId="3428947a-650d-494d-b2ba-2d4c8c36aa2c" providerId="ADAL" clId="{1B167526-6B9E-4F29-B812-BB36AD310D5B}" dt="2024-09-04T15:15:30.825" v="1765" actId="26606"/>
          <ac:spMkLst>
            <pc:docMk/>
            <pc:sldMk cId="534381492" sldId="361"/>
            <ac:spMk id="36866" creationId="{CA95E152-451F-F110-D84E-1AF9ED7AA213}"/>
          </ac:spMkLst>
        </pc:spChg>
        <pc:spChg chg="add del">
          <ac:chgData name="OLeary, Rachael - Shoulder Clinical Physiotherapy Specialist" userId="3428947a-650d-494d-b2ba-2d4c8c36aa2c" providerId="ADAL" clId="{1B167526-6B9E-4F29-B812-BB36AD310D5B}" dt="2024-09-04T15:15:30.825" v="1765" actId="26606"/>
          <ac:spMkLst>
            <pc:docMk/>
            <pc:sldMk cId="534381492" sldId="361"/>
            <ac:spMk id="36872" creationId="{665DBBEF-238B-476B-96AB-8AAC3224ECEA}"/>
          </ac:spMkLst>
        </pc:spChg>
        <pc:spChg chg="add del">
          <ac:chgData name="OLeary, Rachael - Shoulder Clinical Physiotherapy Specialist" userId="3428947a-650d-494d-b2ba-2d4c8c36aa2c" providerId="ADAL" clId="{1B167526-6B9E-4F29-B812-BB36AD310D5B}" dt="2024-09-04T15:15:30.825" v="1765" actId="26606"/>
          <ac:spMkLst>
            <pc:docMk/>
            <pc:sldMk cId="534381492" sldId="361"/>
            <ac:spMk id="36874" creationId="{3FCFB1DE-0B7E-48CC-BA90-B2AB0889F9D6}"/>
          </ac:spMkLst>
        </pc:spChg>
        <pc:spChg chg="add">
          <ac:chgData name="OLeary, Rachael - Shoulder Clinical Physiotherapy Specialist" userId="3428947a-650d-494d-b2ba-2d4c8c36aa2c" providerId="ADAL" clId="{1B167526-6B9E-4F29-B812-BB36AD310D5B}" dt="2024-09-04T15:15:30.825" v="1765" actId="26606"/>
          <ac:spMkLst>
            <pc:docMk/>
            <pc:sldMk cId="534381492" sldId="361"/>
            <ac:spMk id="36879" creationId="{8A94871E-96FC-4ADE-815B-41A636E34F1A}"/>
          </ac:spMkLst>
        </pc:spChg>
        <pc:spChg chg="add">
          <ac:chgData name="OLeary, Rachael - Shoulder Clinical Physiotherapy Specialist" userId="3428947a-650d-494d-b2ba-2d4c8c36aa2c" providerId="ADAL" clId="{1B167526-6B9E-4F29-B812-BB36AD310D5B}" dt="2024-09-04T15:15:30.825" v="1765" actId="26606"/>
          <ac:spMkLst>
            <pc:docMk/>
            <pc:sldMk cId="534381492" sldId="361"/>
            <ac:spMk id="36881" creationId="{3FCFB1DE-0B7E-48CC-BA90-B2AB0889F9D6}"/>
          </ac:spMkLst>
        </pc:spChg>
        <pc:picChg chg="add mod">
          <ac:chgData name="OLeary, Rachael - Shoulder Clinical Physiotherapy Specialist" userId="3428947a-650d-494d-b2ba-2d4c8c36aa2c" providerId="ADAL" clId="{1B167526-6B9E-4F29-B812-BB36AD310D5B}" dt="2024-09-04T15:15:30.825" v="1765" actId="26606"/>
          <ac:picMkLst>
            <pc:docMk/>
            <pc:sldMk cId="534381492" sldId="361"/>
            <ac:picMk id="2" creationId="{E35C80FE-BE18-0EAA-563A-8B96DF36742B}"/>
          </ac:picMkLst>
        </pc:picChg>
        <pc:picChg chg="del mod">
          <ac:chgData name="OLeary, Rachael - Shoulder Clinical Physiotherapy Specialist" userId="3428947a-650d-494d-b2ba-2d4c8c36aa2c" providerId="ADAL" clId="{1B167526-6B9E-4F29-B812-BB36AD310D5B}" dt="2024-09-04T15:15:22.667" v="1762" actId="478"/>
          <ac:picMkLst>
            <pc:docMk/>
            <pc:sldMk cId="534381492" sldId="361"/>
            <ac:picMk id="36867" creationId="{9E7D63B8-DD98-377D-9518-AC87D7C0215C}"/>
          </ac:picMkLst>
        </pc:picChg>
      </pc:sldChg>
      <pc:sldChg chg="new del">
        <pc:chgData name="OLeary, Rachael - Shoulder Clinical Physiotherapy Specialist" userId="3428947a-650d-494d-b2ba-2d4c8c36aa2c" providerId="ADAL" clId="{1B167526-6B9E-4F29-B812-BB36AD310D5B}" dt="2024-09-04T15:28:50.045" v="1800" actId="47"/>
        <pc:sldMkLst>
          <pc:docMk/>
          <pc:sldMk cId="4284091900" sldId="362"/>
        </pc:sldMkLst>
      </pc:sldChg>
      <pc:sldChg chg="addSp delSp modSp add mod">
        <pc:chgData name="OLeary, Rachael - Shoulder Clinical Physiotherapy Specialist" userId="3428947a-650d-494d-b2ba-2d4c8c36aa2c" providerId="ADAL" clId="{1B167526-6B9E-4F29-B812-BB36AD310D5B}" dt="2024-09-04T15:28:44.214" v="1799" actId="14100"/>
        <pc:sldMkLst>
          <pc:docMk/>
          <pc:sldMk cId="2126601705" sldId="363"/>
        </pc:sldMkLst>
        <pc:spChg chg="add del mod">
          <ac:chgData name="OLeary, Rachael - Shoulder Clinical Physiotherapy Specialist" userId="3428947a-650d-494d-b2ba-2d4c8c36aa2c" providerId="ADAL" clId="{1B167526-6B9E-4F29-B812-BB36AD310D5B}" dt="2024-09-04T15:25:27.396" v="1790" actId="478"/>
          <ac:spMkLst>
            <pc:docMk/>
            <pc:sldMk cId="2126601705" sldId="363"/>
            <ac:spMk id="3" creationId="{54FF20DC-5921-8191-BBC5-1E76BFB55924}"/>
          </ac:spMkLst>
        </pc:spChg>
        <pc:spChg chg="add del mod">
          <ac:chgData name="OLeary, Rachael - Shoulder Clinical Physiotherapy Specialist" userId="3428947a-650d-494d-b2ba-2d4c8c36aa2c" providerId="ADAL" clId="{1B167526-6B9E-4F29-B812-BB36AD310D5B}" dt="2024-09-04T15:25:47.337" v="1796" actId="478"/>
          <ac:spMkLst>
            <pc:docMk/>
            <pc:sldMk cId="2126601705" sldId="363"/>
            <ac:spMk id="5" creationId="{FEBEBEE4-7563-FA35-6C30-584BDFA12999}"/>
          </ac:spMkLst>
        </pc:spChg>
        <pc:spChg chg="del">
          <ac:chgData name="OLeary, Rachael - Shoulder Clinical Physiotherapy Specialist" userId="3428947a-650d-494d-b2ba-2d4c8c36aa2c" providerId="ADAL" clId="{1B167526-6B9E-4F29-B812-BB36AD310D5B}" dt="2024-09-04T15:25:23.209" v="1789" actId="478"/>
          <ac:spMkLst>
            <pc:docMk/>
            <pc:sldMk cId="2126601705" sldId="363"/>
            <ac:spMk id="4098" creationId="{AEB9D127-7F3F-1E02-519E-266A28D08EF6}"/>
          </ac:spMkLst>
        </pc:spChg>
        <pc:spChg chg="del mod">
          <ac:chgData name="OLeary, Rachael - Shoulder Clinical Physiotherapy Specialist" userId="3428947a-650d-494d-b2ba-2d4c8c36aa2c" providerId="ADAL" clId="{1B167526-6B9E-4F29-B812-BB36AD310D5B}" dt="2024-09-04T15:25:40.522" v="1794" actId="478"/>
          <ac:spMkLst>
            <pc:docMk/>
            <pc:sldMk cId="2126601705" sldId="363"/>
            <ac:spMk id="4099" creationId="{43CD812D-9584-FF69-2924-60C07F512552}"/>
          </ac:spMkLst>
        </pc:spChg>
        <pc:picChg chg="mod">
          <ac:chgData name="OLeary, Rachael - Shoulder Clinical Physiotherapy Specialist" userId="3428947a-650d-494d-b2ba-2d4c8c36aa2c" providerId="ADAL" clId="{1B167526-6B9E-4F29-B812-BB36AD310D5B}" dt="2024-09-04T15:28:44.214" v="1799" actId="14100"/>
          <ac:picMkLst>
            <pc:docMk/>
            <pc:sldMk cId="2126601705" sldId="363"/>
            <ac:picMk id="1026" creationId="{7ACEED0E-0742-B1AC-6704-CB57788145D7}"/>
          </ac:picMkLst>
        </pc:picChg>
      </pc:sldChg>
      <pc:sldChg chg="addSp delSp modSp new mod setBg">
        <pc:chgData name="OLeary, Rachael - Shoulder Clinical Physiotherapy Specialist" userId="3428947a-650d-494d-b2ba-2d4c8c36aa2c" providerId="ADAL" clId="{1B167526-6B9E-4F29-B812-BB36AD310D5B}" dt="2024-09-04T15:38:26.226" v="1950" actId="26606"/>
        <pc:sldMkLst>
          <pc:docMk/>
          <pc:sldMk cId="1057721669" sldId="364"/>
        </pc:sldMkLst>
        <pc:spChg chg="mod">
          <ac:chgData name="OLeary, Rachael - Shoulder Clinical Physiotherapy Specialist" userId="3428947a-650d-494d-b2ba-2d4c8c36aa2c" providerId="ADAL" clId="{1B167526-6B9E-4F29-B812-BB36AD310D5B}" dt="2024-09-04T15:38:26.226" v="1950" actId="26606"/>
          <ac:spMkLst>
            <pc:docMk/>
            <pc:sldMk cId="1057721669" sldId="364"/>
            <ac:spMk id="2" creationId="{017ED5C5-CF8A-342B-B6B9-327416799F6E}"/>
          </ac:spMkLst>
        </pc:spChg>
        <pc:spChg chg="del mod">
          <ac:chgData name="OLeary, Rachael - Shoulder Clinical Physiotherapy Specialist" userId="3428947a-650d-494d-b2ba-2d4c8c36aa2c" providerId="ADAL" clId="{1B167526-6B9E-4F29-B812-BB36AD310D5B}" dt="2024-09-04T15:36:59.681" v="1919" actId="478"/>
          <ac:spMkLst>
            <pc:docMk/>
            <pc:sldMk cId="1057721669" sldId="364"/>
            <ac:spMk id="3" creationId="{EDB2F921-7196-288D-478A-2D184E0A7623}"/>
          </ac:spMkLst>
        </pc:spChg>
        <pc:spChg chg="del">
          <ac:chgData name="OLeary, Rachael - Shoulder Clinical Physiotherapy Specialist" userId="3428947a-650d-494d-b2ba-2d4c8c36aa2c" providerId="ADAL" clId="{1B167526-6B9E-4F29-B812-BB36AD310D5B}" dt="2024-09-04T15:37:03.865" v="1920" actId="478"/>
          <ac:spMkLst>
            <pc:docMk/>
            <pc:sldMk cId="1057721669" sldId="364"/>
            <ac:spMk id="4" creationId="{0B141B44-D6B0-CD4B-C418-304DAC986D92}"/>
          </ac:spMkLst>
        </pc:spChg>
        <pc:spChg chg="add del">
          <ac:chgData name="OLeary, Rachael - Shoulder Clinical Physiotherapy Specialist" userId="3428947a-650d-494d-b2ba-2d4c8c36aa2c" providerId="ADAL" clId="{1B167526-6B9E-4F29-B812-BB36AD310D5B}" dt="2024-09-04T15:38:26.226" v="1950" actId="26606"/>
          <ac:spMkLst>
            <pc:docMk/>
            <pc:sldMk cId="1057721669" sldId="364"/>
            <ac:spMk id="7" creationId="{943CAA20-3569-4189-9E48-239A229A86CA}"/>
          </ac:spMkLst>
        </pc:spChg>
        <pc:spChg chg="add del">
          <ac:chgData name="OLeary, Rachael - Shoulder Clinical Physiotherapy Specialist" userId="3428947a-650d-494d-b2ba-2d4c8c36aa2c" providerId="ADAL" clId="{1B167526-6B9E-4F29-B812-BB36AD310D5B}" dt="2024-09-04T15:37:35.963" v="1944" actId="26606"/>
          <ac:spMkLst>
            <pc:docMk/>
            <pc:sldMk cId="1057721669" sldId="364"/>
            <ac:spMk id="8" creationId="{A6C9D1EE-B6E6-4AB8-A1DB-EFACAF0EA30B}"/>
          </ac:spMkLst>
        </pc:spChg>
        <pc:spChg chg="add del">
          <ac:chgData name="OLeary, Rachael - Shoulder Clinical Physiotherapy Specialist" userId="3428947a-650d-494d-b2ba-2d4c8c36aa2c" providerId="ADAL" clId="{1B167526-6B9E-4F29-B812-BB36AD310D5B}" dt="2024-09-04T15:38:26.226" v="1950" actId="26606"/>
          <ac:spMkLst>
            <pc:docMk/>
            <pc:sldMk cId="1057721669" sldId="364"/>
            <ac:spMk id="9" creationId="{DA542B6D-E775-4832-91DC-2D20F857813A}"/>
          </ac:spMkLst>
        </pc:spChg>
        <pc:spChg chg="add del">
          <ac:chgData name="OLeary, Rachael - Shoulder Clinical Physiotherapy Specialist" userId="3428947a-650d-494d-b2ba-2d4c8c36aa2c" providerId="ADAL" clId="{1B167526-6B9E-4F29-B812-BB36AD310D5B}" dt="2024-09-04T15:37:35.963" v="1944" actId="26606"/>
          <ac:spMkLst>
            <pc:docMk/>
            <pc:sldMk cId="1057721669" sldId="364"/>
            <ac:spMk id="10" creationId="{F4155C20-3F0E-4576-8A0B-C345B62312DA}"/>
          </ac:spMkLst>
        </pc:spChg>
        <pc:spChg chg="add del">
          <ac:chgData name="OLeary, Rachael - Shoulder Clinical Physiotherapy Specialist" userId="3428947a-650d-494d-b2ba-2d4c8c36aa2c" providerId="ADAL" clId="{1B167526-6B9E-4F29-B812-BB36AD310D5B}" dt="2024-09-04T15:37:35.963" v="1944" actId="26606"/>
          <ac:spMkLst>
            <pc:docMk/>
            <pc:sldMk cId="1057721669" sldId="364"/>
            <ac:spMk id="14" creationId="{0BAEB82B-9A6B-4982-B56B-7529C6EA9A95}"/>
          </ac:spMkLst>
        </pc:spChg>
        <pc:spChg chg="add del">
          <ac:chgData name="OLeary, Rachael - Shoulder Clinical Physiotherapy Specialist" userId="3428947a-650d-494d-b2ba-2d4c8c36aa2c" providerId="ADAL" clId="{1B167526-6B9E-4F29-B812-BB36AD310D5B}" dt="2024-09-04T15:38:26.215" v="1949" actId="26606"/>
          <ac:spMkLst>
            <pc:docMk/>
            <pc:sldMk cId="1057721669" sldId="364"/>
            <ac:spMk id="15" creationId="{9203DE33-2CD4-4CA8-9AF3-37C3B65133B0}"/>
          </ac:spMkLst>
        </pc:spChg>
        <pc:spChg chg="add del">
          <ac:chgData name="OLeary, Rachael - Shoulder Clinical Physiotherapy Specialist" userId="3428947a-650d-494d-b2ba-2d4c8c36aa2c" providerId="ADAL" clId="{1B167526-6B9E-4F29-B812-BB36AD310D5B}" dt="2024-09-04T15:37:35.963" v="1944" actId="26606"/>
          <ac:spMkLst>
            <pc:docMk/>
            <pc:sldMk cId="1057721669" sldId="364"/>
            <ac:spMk id="16" creationId="{FC71CE45-EECF-4555-AD4B-1B3D0D5D1540}"/>
          </ac:spMkLst>
        </pc:spChg>
        <pc:spChg chg="add del">
          <ac:chgData name="OLeary, Rachael - Shoulder Clinical Physiotherapy Specialist" userId="3428947a-650d-494d-b2ba-2d4c8c36aa2c" providerId="ADAL" clId="{1B167526-6B9E-4F29-B812-BB36AD310D5B}" dt="2024-09-04T15:38:26.215" v="1949" actId="26606"/>
          <ac:spMkLst>
            <pc:docMk/>
            <pc:sldMk cId="1057721669" sldId="364"/>
            <ac:spMk id="17" creationId="{0AF57B88-1D4C-41FA-A761-EC1DD10C35CB}"/>
          </ac:spMkLst>
        </pc:spChg>
        <pc:spChg chg="add del">
          <ac:chgData name="OLeary, Rachael - Shoulder Clinical Physiotherapy Specialist" userId="3428947a-650d-494d-b2ba-2d4c8c36aa2c" providerId="ADAL" clId="{1B167526-6B9E-4F29-B812-BB36AD310D5B}" dt="2024-09-04T15:37:35.963" v="1944" actId="26606"/>
          <ac:spMkLst>
            <pc:docMk/>
            <pc:sldMk cId="1057721669" sldId="364"/>
            <ac:spMk id="18" creationId="{53AA89D1-0C70-46BB-8E35-5722A4B18A78}"/>
          </ac:spMkLst>
        </pc:spChg>
        <pc:spChg chg="add del">
          <ac:chgData name="OLeary, Rachael - Shoulder Clinical Physiotherapy Specialist" userId="3428947a-650d-494d-b2ba-2d4c8c36aa2c" providerId="ADAL" clId="{1B167526-6B9E-4F29-B812-BB36AD310D5B}" dt="2024-09-04T15:38:26.215" v="1949" actId="26606"/>
          <ac:spMkLst>
            <pc:docMk/>
            <pc:sldMk cId="1057721669" sldId="364"/>
            <ac:spMk id="19" creationId="{D2548F45-5164-4ABB-8212-7F293FDED8D4}"/>
          </ac:spMkLst>
        </pc:spChg>
        <pc:spChg chg="add del">
          <ac:chgData name="OLeary, Rachael - Shoulder Clinical Physiotherapy Specialist" userId="3428947a-650d-494d-b2ba-2d4c8c36aa2c" providerId="ADAL" clId="{1B167526-6B9E-4F29-B812-BB36AD310D5B}" dt="2024-09-04T15:38:26.215" v="1949" actId="26606"/>
          <ac:spMkLst>
            <pc:docMk/>
            <pc:sldMk cId="1057721669" sldId="364"/>
            <ac:spMk id="21" creationId="{5E81CCFB-7BEF-4186-86FB-D09450B4D02D}"/>
          </ac:spMkLst>
        </pc:spChg>
        <pc:spChg chg="add">
          <ac:chgData name="OLeary, Rachael - Shoulder Clinical Physiotherapy Specialist" userId="3428947a-650d-494d-b2ba-2d4c8c36aa2c" providerId="ADAL" clId="{1B167526-6B9E-4F29-B812-BB36AD310D5B}" dt="2024-09-04T15:38:26.226" v="1950" actId="26606"/>
          <ac:spMkLst>
            <pc:docMk/>
            <pc:sldMk cId="1057721669" sldId="364"/>
            <ac:spMk id="23" creationId="{798FE0E0-D95D-46EF-A375-475D4DB0ED45}"/>
          </ac:spMkLst>
        </pc:spChg>
        <pc:spChg chg="add">
          <ac:chgData name="OLeary, Rachael - Shoulder Clinical Physiotherapy Specialist" userId="3428947a-650d-494d-b2ba-2d4c8c36aa2c" providerId="ADAL" clId="{1B167526-6B9E-4F29-B812-BB36AD310D5B}" dt="2024-09-04T15:38:26.226" v="1950" actId="26606"/>
          <ac:spMkLst>
            <pc:docMk/>
            <pc:sldMk cId="1057721669" sldId="364"/>
            <ac:spMk id="24" creationId="{2D82A42F-AEBE-4065-9792-036A904D8564}"/>
          </ac:spMkLst>
        </pc:spChg>
        <pc:picChg chg="add del">
          <ac:chgData name="OLeary, Rachael - Shoulder Clinical Physiotherapy Specialist" userId="3428947a-650d-494d-b2ba-2d4c8c36aa2c" providerId="ADAL" clId="{1B167526-6B9E-4F29-B812-BB36AD310D5B}" dt="2024-09-04T15:37:35.963" v="1944" actId="26606"/>
          <ac:picMkLst>
            <pc:docMk/>
            <pc:sldMk cId="1057721669" sldId="364"/>
            <ac:picMk id="5" creationId="{8B346A11-476C-4AEE-2F3C-AF6043EEDADA}"/>
          </ac:picMkLst>
        </pc:picChg>
        <pc:picChg chg="add del">
          <ac:chgData name="OLeary, Rachael - Shoulder Clinical Physiotherapy Specialist" userId="3428947a-650d-494d-b2ba-2d4c8c36aa2c" providerId="ADAL" clId="{1B167526-6B9E-4F29-B812-BB36AD310D5B}" dt="2024-09-04T15:38:26.215" v="1949" actId="26606"/>
          <ac:picMkLst>
            <pc:docMk/>
            <pc:sldMk cId="1057721669" sldId="364"/>
            <ac:picMk id="11" creationId="{A93CA0BB-6F38-1FF7-49DE-C501C22DF10E}"/>
          </ac:picMkLst>
        </pc:picChg>
        <pc:picChg chg="add">
          <ac:chgData name="OLeary, Rachael - Shoulder Clinical Physiotherapy Specialist" userId="3428947a-650d-494d-b2ba-2d4c8c36aa2c" providerId="ADAL" clId="{1B167526-6B9E-4F29-B812-BB36AD310D5B}" dt="2024-09-04T15:38:26.226" v="1950" actId="26606"/>
          <ac:picMkLst>
            <pc:docMk/>
            <pc:sldMk cId="1057721669" sldId="364"/>
            <ac:picMk id="25" creationId="{AC8A7CE1-7F41-B50B-7508-60948FBB09D1}"/>
          </ac:picMkLst>
        </pc:picChg>
        <pc:cxnChg chg="add del">
          <ac:chgData name="OLeary, Rachael - Shoulder Clinical Physiotherapy Specialist" userId="3428947a-650d-494d-b2ba-2d4c8c36aa2c" providerId="ADAL" clId="{1B167526-6B9E-4F29-B812-BB36AD310D5B}" dt="2024-09-04T15:37:35.963" v="1944" actId="26606"/>
          <ac:cxnSpMkLst>
            <pc:docMk/>
            <pc:sldMk cId="1057721669" sldId="364"/>
            <ac:cxnSpMk id="12" creationId="{56020367-4FD5-4596-8E10-C5F095CD8DBF}"/>
          </ac:cxnSpMkLst>
        </pc:cxnChg>
      </pc:sldChg>
      <pc:sldMasterChg chg="delSldLayout">
        <pc:chgData name="OLeary, Rachael - Shoulder Clinical Physiotherapy Specialist" userId="3428947a-650d-494d-b2ba-2d4c8c36aa2c" providerId="ADAL" clId="{1B167526-6B9E-4F29-B812-BB36AD310D5B}" dt="2024-08-21T14:36:41.498" v="203" actId="47"/>
        <pc:sldMasterMkLst>
          <pc:docMk/>
          <pc:sldMasterMk cId="3647738681" sldId="2147483661"/>
        </pc:sldMasterMkLst>
        <pc:sldLayoutChg chg="del">
          <pc:chgData name="OLeary, Rachael - Shoulder Clinical Physiotherapy Specialist" userId="3428947a-650d-494d-b2ba-2d4c8c36aa2c" providerId="ADAL" clId="{1B167526-6B9E-4F29-B812-BB36AD310D5B}" dt="2024-08-21T14:36:41.498" v="203" actId="47"/>
          <pc:sldLayoutMkLst>
            <pc:docMk/>
            <pc:sldMasterMk cId="3647738681" sldId="2147483661"/>
            <pc:sldLayoutMk cId="916722446" sldId="2147483673"/>
          </pc:sldLayoutMkLst>
        </pc:sldLayoutChg>
      </pc:sldMaster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cks.nice.org.uk/topics/knee-pain-assessment/references/" TargetMode="External"/></Relationships>
</file>

<file path=ppt/diagrams/_rels/data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hyperlink" Target="https://cks.nice.org.uk/topics/knee-pain-assessment/references/"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BF9F8-69BD-45CD-9DA7-3F53CF4B9A1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2683F91-4E58-4B78-BD33-A09C923742AC}">
      <dgm:prSet/>
      <dgm:spPr/>
      <dgm:t>
        <a:bodyPr/>
        <a:lstStyle/>
        <a:p>
          <a:pPr>
            <a:defRPr cap="all"/>
          </a:pPr>
          <a:r>
            <a:rPr lang="en-GB" dirty="0"/>
            <a:t>Within Specialist </a:t>
          </a:r>
          <a:r>
            <a:rPr lang="en-GB" dirty="0" err="1"/>
            <a:t>MSk</a:t>
          </a:r>
          <a:r>
            <a:rPr lang="en-GB" dirty="0"/>
            <a:t> services we have access to Xray , MRI and USS </a:t>
          </a:r>
          <a:endParaRPr lang="en-US" dirty="0"/>
        </a:p>
      </dgm:t>
    </dgm:pt>
    <dgm:pt modelId="{6F368D27-98C4-43F6-AD8B-67CCDE6E0BF1}" type="parTrans" cxnId="{8ED53205-72FF-4E82-89E5-D9F80F875752}">
      <dgm:prSet/>
      <dgm:spPr/>
      <dgm:t>
        <a:bodyPr/>
        <a:lstStyle/>
        <a:p>
          <a:endParaRPr lang="en-US"/>
        </a:p>
      </dgm:t>
    </dgm:pt>
    <dgm:pt modelId="{B4430231-7BA6-44E7-AE34-013AC2387991}" type="sibTrans" cxnId="{8ED53205-72FF-4E82-89E5-D9F80F875752}">
      <dgm:prSet/>
      <dgm:spPr/>
      <dgm:t>
        <a:bodyPr/>
        <a:lstStyle/>
        <a:p>
          <a:endParaRPr lang="en-US"/>
        </a:p>
      </dgm:t>
    </dgm:pt>
    <dgm:pt modelId="{F2823141-ABD4-4A75-8652-F9BB0A553142}">
      <dgm:prSet/>
      <dgm:spPr/>
      <dgm:t>
        <a:bodyPr/>
        <a:lstStyle/>
        <a:p>
          <a:pPr>
            <a:defRPr cap="all"/>
          </a:pPr>
          <a:r>
            <a:rPr lang="en-GB" dirty="0"/>
            <a:t>.. ..GP/FCP practice may be limited to Xray…. </a:t>
          </a:r>
          <a:endParaRPr lang="en-US" dirty="0"/>
        </a:p>
      </dgm:t>
    </dgm:pt>
    <dgm:pt modelId="{E4995AD5-B847-4187-B802-7ED9248D0A9C}" type="parTrans" cxnId="{F8240908-2F4A-43D8-B8D6-55E749028EF2}">
      <dgm:prSet/>
      <dgm:spPr/>
      <dgm:t>
        <a:bodyPr/>
        <a:lstStyle/>
        <a:p>
          <a:endParaRPr lang="en-US"/>
        </a:p>
      </dgm:t>
    </dgm:pt>
    <dgm:pt modelId="{0F311C06-E715-4E9F-823B-0266629213A1}" type="sibTrans" cxnId="{F8240908-2F4A-43D8-B8D6-55E749028EF2}">
      <dgm:prSet/>
      <dgm:spPr/>
      <dgm:t>
        <a:bodyPr/>
        <a:lstStyle/>
        <a:p>
          <a:endParaRPr lang="en-US"/>
        </a:p>
      </dgm:t>
    </dgm:pt>
    <dgm:pt modelId="{58B2AC9C-2DDE-48E9-B526-41510D7E3630}">
      <dgm:prSet/>
      <dgm:spPr/>
      <dgm:t>
        <a:bodyPr/>
        <a:lstStyle/>
        <a:p>
          <a:pPr>
            <a:defRPr cap="all"/>
          </a:pPr>
          <a:r>
            <a:rPr lang="en-GB" dirty="0"/>
            <a:t>….  this can be really useful in the early management of </a:t>
          </a:r>
          <a:r>
            <a:rPr lang="en-GB" dirty="0" err="1"/>
            <a:t>MSk</a:t>
          </a:r>
          <a:r>
            <a:rPr lang="en-GB" dirty="0"/>
            <a:t> patients and invaluable as a starting point of their </a:t>
          </a:r>
          <a:r>
            <a:rPr lang="en-GB" dirty="0" err="1"/>
            <a:t>MSk</a:t>
          </a:r>
          <a:r>
            <a:rPr lang="en-GB" dirty="0"/>
            <a:t> journey.</a:t>
          </a:r>
          <a:endParaRPr lang="en-US" dirty="0"/>
        </a:p>
      </dgm:t>
    </dgm:pt>
    <dgm:pt modelId="{BC6A3178-D176-446E-A945-6623C51D4AFA}" type="parTrans" cxnId="{11BFD724-2EB1-48CB-8119-6CB820AF2F8A}">
      <dgm:prSet/>
      <dgm:spPr/>
      <dgm:t>
        <a:bodyPr/>
        <a:lstStyle/>
        <a:p>
          <a:endParaRPr lang="en-US"/>
        </a:p>
      </dgm:t>
    </dgm:pt>
    <dgm:pt modelId="{DC1BC49D-89B0-4539-B0A2-80ADF021AF1A}" type="sibTrans" cxnId="{11BFD724-2EB1-48CB-8119-6CB820AF2F8A}">
      <dgm:prSet/>
      <dgm:spPr/>
      <dgm:t>
        <a:bodyPr/>
        <a:lstStyle/>
        <a:p>
          <a:endParaRPr lang="en-US"/>
        </a:p>
      </dgm:t>
    </dgm:pt>
    <dgm:pt modelId="{F7979597-A13E-4049-BFF1-A840B8723B85}" type="pres">
      <dgm:prSet presAssocID="{9B2BF9F8-69BD-45CD-9DA7-3F53CF4B9A17}" presName="outerComposite" presStyleCnt="0">
        <dgm:presLayoutVars>
          <dgm:chMax val="5"/>
          <dgm:dir/>
          <dgm:resizeHandles val="exact"/>
        </dgm:presLayoutVars>
      </dgm:prSet>
      <dgm:spPr/>
    </dgm:pt>
    <dgm:pt modelId="{B76B5220-4D42-444E-A1A2-80E9EFDE9E0F}" type="pres">
      <dgm:prSet presAssocID="{9B2BF9F8-69BD-45CD-9DA7-3F53CF4B9A17}" presName="dummyMaxCanvas" presStyleCnt="0">
        <dgm:presLayoutVars/>
      </dgm:prSet>
      <dgm:spPr/>
    </dgm:pt>
    <dgm:pt modelId="{CE1CDE81-C678-4745-BB04-6BB094E6093F}" type="pres">
      <dgm:prSet presAssocID="{9B2BF9F8-69BD-45CD-9DA7-3F53CF4B9A17}" presName="ThreeNodes_1" presStyleLbl="node1" presStyleIdx="0" presStyleCnt="3">
        <dgm:presLayoutVars>
          <dgm:bulletEnabled val="1"/>
        </dgm:presLayoutVars>
      </dgm:prSet>
      <dgm:spPr/>
    </dgm:pt>
    <dgm:pt modelId="{8FDE88E1-AFE3-46EB-9EA2-2E70B4F2AEAB}" type="pres">
      <dgm:prSet presAssocID="{9B2BF9F8-69BD-45CD-9DA7-3F53CF4B9A17}" presName="ThreeNodes_2" presStyleLbl="node1" presStyleIdx="1" presStyleCnt="3">
        <dgm:presLayoutVars>
          <dgm:bulletEnabled val="1"/>
        </dgm:presLayoutVars>
      </dgm:prSet>
      <dgm:spPr/>
    </dgm:pt>
    <dgm:pt modelId="{B994F574-76B2-463B-9CA5-B17BEE699B78}" type="pres">
      <dgm:prSet presAssocID="{9B2BF9F8-69BD-45CD-9DA7-3F53CF4B9A17}" presName="ThreeNodes_3" presStyleLbl="node1" presStyleIdx="2" presStyleCnt="3">
        <dgm:presLayoutVars>
          <dgm:bulletEnabled val="1"/>
        </dgm:presLayoutVars>
      </dgm:prSet>
      <dgm:spPr/>
    </dgm:pt>
    <dgm:pt modelId="{95B9CF03-AC83-46FF-A640-8CC5B726BDBC}" type="pres">
      <dgm:prSet presAssocID="{9B2BF9F8-69BD-45CD-9DA7-3F53CF4B9A17}" presName="ThreeConn_1-2" presStyleLbl="fgAccFollowNode1" presStyleIdx="0" presStyleCnt="2">
        <dgm:presLayoutVars>
          <dgm:bulletEnabled val="1"/>
        </dgm:presLayoutVars>
      </dgm:prSet>
      <dgm:spPr/>
    </dgm:pt>
    <dgm:pt modelId="{305B0DD9-A535-4F28-87B7-664EE9A06B61}" type="pres">
      <dgm:prSet presAssocID="{9B2BF9F8-69BD-45CD-9DA7-3F53CF4B9A17}" presName="ThreeConn_2-3" presStyleLbl="fgAccFollowNode1" presStyleIdx="1" presStyleCnt="2">
        <dgm:presLayoutVars>
          <dgm:bulletEnabled val="1"/>
        </dgm:presLayoutVars>
      </dgm:prSet>
      <dgm:spPr/>
    </dgm:pt>
    <dgm:pt modelId="{46BA03E2-C4B6-418F-98E1-6C7C8CD2356A}" type="pres">
      <dgm:prSet presAssocID="{9B2BF9F8-69BD-45CD-9DA7-3F53CF4B9A17}" presName="ThreeNodes_1_text" presStyleLbl="node1" presStyleIdx="2" presStyleCnt="3">
        <dgm:presLayoutVars>
          <dgm:bulletEnabled val="1"/>
        </dgm:presLayoutVars>
      </dgm:prSet>
      <dgm:spPr/>
    </dgm:pt>
    <dgm:pt modelId="{7B39BEA2-186C-4255-8553-2E3B62354736}" type="pres">
      <dgm:prSet presAssocID="{9B2BF9F8-69BD-45CD-9DA7-3F53CF4B9A17}" presName="ThreeNodes_2_text" presStyleLbl="node1" presStyleIdx="2" presStyleCnt="3">
        <dgm:presLayoutVars>
          <dgm:bulletEnabled val="1"/>
        </dgm:presLayoutVars>
      </dgm:prSet>
      <dgm:spPr/>
    </dgm:pt>
    <dgm:pt modelId="{781E46C9-2E8D-432F-AD3D-C06E3828AAC9}" type="pres">
      <dgm:prSet presAssocID="{9B2BF9F8-69BD-45CD-9DA7-3F53CF4B9A17}" presName="ThreeNodes_3_text" presStyleLbl="node1" presStyleIdx="2" presStyleCnt="3">
        <dgm:presLayoutVars>
          <dgm:bulletEnabled val="1"/>
        </dgm:presLayoutVars>
      </dgm:prSet>
      <dgm:spPr/>
    </dgm:pt>
  </dgm:ptLst>
  <dgm:cxnLst>
    <dgm:cxn modelId="{8ED53205-72FF-4E82-89E5-D9F80F875752}" srcId="{9B2BF9F8-69BD-45CD-9DA7-3F53CF4B9A17}" destId="{42683F91-4E58-4B78-BD33-A09C923742AC}" srcOrd="0" destOrd="0" parTransId="{6F368D27-98C4-43F6-AD8B-67CCDE6E0BF1}" sibTransId="{B4430231-7BA6-44E7-AE34-013AC2387991}"/>
    <dgm:cxn modelId="{F8240908-2F4A-43D8-B8D6-55E749028EF2}" srcId="{9B2BF9F8-69BD-45CD-9DA7-3F53CF4B9A17}" destId="{F2823141-ABD4-4A75-8652-F9BB0A553142}" srcOrd="1" destOrd="0" parTransId="{E4995AD5-B847-4187-B802-7ED9248D0A9C}" sibTransId="{0F311C06-E715-4E9F-823B-0266629213A1}"/>
    <dgm:cxn modelId="{1ADACD14-516F-43FB-957F-F4AFE6727C10}" type="presOf" srcId="{F2823141-ABD4-4A75-8652-F9BB0A553142}" destId="{7B39BEA2-186C-4255-8553-2E3B62354736}" srcOrd="1" destOrd="0" presId="urn:microsoft.com/office/officeart/2005/8/layout/vProcess5"/>
    <dgm:cxn modelId="{F5F7C015-F3CD-4515-B1E1-FB1165EC2283}" type="presOf" srcId="{B4430231-7BA6-44E7-AE34-013AC2387991}" destId="{95B9CF03-AC83-46FF-A640-8CC5B726BDBC}" srcOrd="0" destOrd="0" presId="urn:microsoft.com/office/officeart/2005/8/layout/vProcess5"/>
    <dgm:cxn modelId="{11BFD724-2EB1-48CB-8119-6CB820AF2F8A}" srcId="{9B2BF9F8-69BD-45CD-9DA7-3F53CF4B9A17}" destId="{58B2AC9C-2DDE-48E9-B526-41510D7E3630}" srcOrd="2" destOrd="0" parTransId="{BC6A3178-D176-446E-A945-6623C51D4AFA}" sibTransId="{DC1BC49D-89B0-4539-B0A2-80ADF021AF1A}"/>
    <dgm:cxn modelId="{0F3B7B37-7E37-4DB2-96C2-DA1B66933EC8}" type="presOf" srcId="{42683F91-4E58-4B78-BD33-A09C923742AC}" destId="{46BA03E2-C4B6-418F-98E1-6C7C8CD2356A}" srcOrd="1" destOrd="0" presId="urn:microsoft.com/office/officeart/2005/8/layout/vProcess5"/>
    <dgm:cxn modelId="{3E875B48-AC65-4DF9-94F2-52E8D7A8516A}" type="presOf" srcId="{58B2AC9C-2DDE-48E9-B526-41510D7E3630}" destId="{B994F574-76B2-463B-9CA5-B17BEE699B78}" srcOrd="0" destOrd="0" presId="urn:microsoft.com/office/officeart/2005/8/layout/vProcess5"/>
    <dgm:cxn modelId="{EC70EF8C-5AB0-49A3-9322-F155B1045113}" type="presOf" srcId="{9B2BF9F8-69BD-45CD-9DA7-3F53CF4B9A17}" destId="{F7979597-A13E-4049-BFF1-A840B8723B85}" srcOrd="0" destOrd="0" presId="urn:microsoft.com/office/officeart/2005/8/layout/vProcess5"/>
    <dgm:cxn modelId="{39A74C8F-B009-4ABF-B9A5-9E8700FA7445}" type="presOf" srcId="{F2823141-ABD4-4A75-8652-F9BB0A553142}" destId="{8FDE88E1-AFE3-46EB-9EA2-2E70B4F2AEAB}" srcOrd="0" destOrd="0" presId="urn:microsoft.com/office/officeart/2005/8/layout/vProcess5"/>
    <dgm:cxn modelId="{058BFAA6-1A2A-4E83-81F5-283EDC9CE0DD}" type="presOf" srcId="{0F311C06-E715-4E9F-823B-0266629213A1}" destId="{305B0DD9-A535-4F28-87B7-664EE9A06B61}" srcOrd="0" destOrd="0" presId="urn:microsoft.com/office/officeart/2005/8/layout/vProcess5"/>
    <dgm:cxn modelId="{3D4A3BC1-5531-4B29-9DDF-2958BF79C94E}" type="presOf" srcId="{58B2AC9C-2DDE-48E9-B526-41510D7E3630}" destId="{781E46C9-2E8D-432F-AD3D-C06E3828AAC9}" srcOrd="1" destOrd="0" presId="urn:microsoft.com/office/officeart/2005/8/layout/vProcess5"/>
    <dgm:cxn modelId="{573CDBD4-D129-4C2F-B4FC-88D53920788D}" type="presOf" srcId="{42683F91-4E58-4B78-BD33-A09C923742AC}" destId="{CE1CDE81-C678-4745-BB04-6BB094E6093F}" srcOrd="0" destOrd="0" presId="urn:microsoft.com/office/officeart/2005/8/layout/vProcess5"/>
    <dgm:cxn modelId="{FE9A7BF9-29C2-44B6-B77C-40E84E83BA98}" type="presParOf" srcId="{F7979597-A13E-4049-BFF1-A840B8723B85}" destId="{B76B5220-4D42-444E-A1A2-80E9EFDE9E0F}" srcOrd="0" destOrd="0" presId="urn:microsoft.com/office/officeart/2005/8/layout/vProcess5"/>
    <dgm:cxn modelId="{F1B70E45-42D4-492E-980B-D777675CC813}" type="presParOf" srcId="{F7979597-A13E-4049-BFF1-A840B8723B85}" destId="{CE1CDE81-C678-4745-BB04-6BB094E6093F}" srcOrd="1" destOrd="0" presId="urn:microsoft.com/office/officeart/2005/8/layout/vProcess5"/>
    <dgm:cxn modelId="{5AFEED64-5053-4554-AB3D-BFC4600D497C}" type="presParOf" srcId="{F7979597-A13E-4049-BFF1-A840B8723B85}" destId="{8FDE88E1-AFE3-46EB-9EA2-2E70B4F2AEAB}" srcOrd="2" destOrd="0" presId="urn:microsoft.com/office/officeart/2005/8/layout/vProcess5"/>
    <dgm:cxn modelId="{6A3EC453-BCA6-43A5-9603-37923A97CC98}" type="presParOf" srcId="{F7979597-A13E-4049-BFF1-A840B8723B85}" destId="{B994F574-76B2-463B-9CA5-B17BEE699B78}" srcOrd="3" destOrd="0" presId="urn:microsoft.com/office/officeart/2005/8/layout/vProcess5"/>
    <dgm:cxn modelId="{E7F32315-FFB7-4C9B-B3DD-0E8E796B966B}" type="presParOf" srcId="{F7979597-A13E-4049-BFF1-A840B8723B85}" destId="{95B9CF03-AC83-46FF-A640-8CC5B726BDBC}" srcOrd="4" destOrd="0" presId="urn:microsoft.com/office/officeart/2005/8/layout/vProcess5"/>
    <dgm:cxn modelId="{1C2F370A-2394-4A94-B990-F324B37D2979}" type="presParOf" srcId="{F7979597-A13E-4049-BFF1-A840B8723B85}" destId="{305B0DD9-A535-4F28-87B7-664EE9A06B61}" srcOrd="5" destOrd="0" presId="urn:microsoft.com/office/officeart/2005/8/layout/vProcess5"/>
    <dgm:cxn modelId="{AEF5B9E3-1190-4FE9-BCC6-A293D99A9A43}" type="presParOf" srcId="{F7979597-A13E-4049-BFF1-A840B8723B85}" destId="{46BA03E2-C4B6-418F-98E1-6C7C8CD2356A}" srcOrd="6" destOrd="0" presId="urn:microsoft.com/office/officeart/2005/8/layout/vProcess5"/>
    <dgm:cxn modelId="{49D8364A-C831-4017-885F-62E29AF94D1E}" type="presParOf" srcId="{F7979597-A13E-4049-BFF1-A840B8723B85}" destId="{7B39BEA2-186C-4255-8553-2E3B62354736}" srcOrd="7" destOrd="0" presId="urn:microsoft.com/office/officeart/2005/8/layout/vProcess5"/>
    <dgm:cxn modelId="{2B73BD3F-DDF1-4322-ABFA-32AE83FB56CC}" type="presParOf" srcId="{F7979597-A13E-4049-BFF1-A840B8723B85}" destId="{781E46C9-2E8D-432F-AD3D-C06E3828AA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8E28E-EFA2-4966-B621-FFEB479623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62B2C61-B38E-4327-823F-2137D75E5B6B}">
      <dgm:prSet/>
      <dgm:spPr/>
      <dgm:t>
        <a:bodyPr/>
        <a:lstStyle/>
        <a:p>
          <a:r>
            <a:rPr lang="en-GB"/>
            <a:t>Rule of 2s, 2 views perpendicular to each other,</a:t>
          </a:r>
          <a:endParaRPr lang="en-US"/>
        </a:p>
      </dgm:t>
    </dgm:pt>
    <dgm:pt modelId="{15ABE4E5-2972-43E6-8747-3126E1F0BD8F}" type="parTrans" cxnId="{AF86B52A-1765-441E-8CA9-0F3573DB6F14}">
      <dgm:prSet/>
      <dgm:spPr/>
      <dgm:t>
        <a:bodyPr/>
        <a:lstStyle/>
        <a:p>
          <a:endParaRPr lang="en-US"/>
        </a:p>
      </dgm:t>
    </dgm:pt>
    <dgm:pt modelId="{DEA19220-6F5A-4653-945E-4632713CC983}" type="sibTrans" cxnId="{AF86B52A-1765-441E-8CA9-0F3573DB6F14}">
      <dgm:prSet/>
      <dgm:spPr/>
      <dgm:t>
        <a:bodyPr/>
        <a:lstStyle/>
        <a:p>
          <a:endParaRPr lang="en-US"/>
        </a:p>
      </dgm:t>
    </dgm:pt>
    <dgm:pt modelId="{C6438442-6130-4946-B667-FD677B8D0083}">
      <dgm:prSet/>
      <dgm:spPr/>
      <dgm:t>
        <a:bodyPr/>
        <a:lstStyle/>
        <a:p>
          <a:r>
            <a:rPr lang="en-GB" dirty="0"/>
            <a:t>AP (anterior posterior) view and an Axillary lateral view (Axial)</a:t>
          </a:r>
          <a:endParaRPr lang="en-US" dirty="0"/>
        </a:p>
      </dgm:t>
    </dgm:pt>
    <dgm:pt modelId="{C9D2DC39-940E-4369-8D47-A7F44C01801C}" type="parTrans" cxnId="{929D3EA5-3592-41EF-8B4F-B0619BB8CAC8}">
      <dgm:prSet/>
      <dgm:spPr/>
      <dgm:t>
        <a:bodyPr/>
        <a:lstStyle/>
        <a:p>
          <a:endParaRPr lang="en-US"/>
        </a:p>
      </dgm:t>
    </dgm:pt>
    <dgm:pt modelId="{54CF4CE4-C302-46D5-A773-68F7C5F9F021}" type="sibTrans" cxnId="{929D3EA5-3592-41EF-8B4F-B0619BB8CAC8}">
      <dgm:prSet/>
      <dgm:spPr/>
      <dgm:t>
        <a:bodyPr/>
        <a:lstStyle/>
        <a:p>
          <a:endParaRPr lang="en-US"/>
        </a:p>
      </dgm:t>
    </dgm:pt>
    <dgm:pt modelId="{3D68E214-A276-46EC-8F49-76772587A677}">
      <dgm:prSet/>
      <dgm:spPr/>
      <dgm:t>
        <a:bodyPr/>
        <a:lstStyle/>
        <a:p>
          <a:r>
            <a:rPr lang="en-GB" dirty="0"/>
            <a:t>Occasionally a Scapula Y view (Lateral) can be used for scapula pain or dislocations </a:t>
          </a:r>
          <a:endParaRPr lang="en-US" dirty="0"/>
        </a:p>
      </dgm:t>
    </dgm:pt>
    <dgm:pt modelId="{C9E750A7-B71E-41CA-BBA4-A996EDB8FE92}" type="parTrans" cxnId="{7C7DBD52-902F-4F79-919B-554682AC8B39}">
      <dgm:prSet/>
      <dgm:spPr/>
      <dgm:t>
        <a:bodyPr/>
        <a:lstStyle/>
        <a:p>
          <a:endParaRPr lang="en-US"/>
        </a:p>
      </dgm:t>
    </dgm:pt>
    <dgm:pt modelId="{B65FCAA4-D958-4B83-9D70-E473A732C43D}" type="sibTrans" cxnId="{7C7DBD52-902F-4F79-919B-554682AC8B39}">
      <dgm:prSet/>
      <dgm:spPr/>
      <dgm:t>
        <a:bodyPr/>
        <a:lstStyle/>
        <a:p>
          <a:endParaRPr lang="en-US"/>
        </a:p>
      </dgm:t>
    </dgm:pt>
    <dgm:pt modelId="{90BB26B1-652E-4525-9A7B-4D11507BA138}" type="pres">
      <dgm:prSet presAssocID="{E9C8E28E-EFA2-4966-B621-FFEB47962300}" presName="linear" presStyleCnt="0">
        <dgm:presLayoutVars>
          <dgm:animLvl val="lvl"/>
          <dgm:resizeHandles val="exact"/>
        </dgm:presLayoutVars>
      </dgm:prSet>
      <dgm:spPr/>
    </dgm:pt>
    <dgm:pt modelId="{E31CE017-D0CC-419B-A819-BA932B8EA14F}" type="pres">
      <dgm:prSet presAssocID="{D62B2C61-B38E-4327-823F-2137D75E5B6B}" presName="parentText" presStyleLbl="node1" presStyleIdx="0" presStyleCnt="3">
        <dgm:presLayoutVars>
          <dgm:chMax val="0"/>
          <dgm:bulletEnabled val="1"/>
        </dgm:presLayoutVars>
      </dgm:prSet>
      <dgm:spPr/>
    </dgm:pt>
    <dgm:pt modelId="{6D2BEC50-9544-4E3B-BC19-4B740812582A}" type="pres">
      <dgm:prSet presAssocID="{DEA19220-6F5A-4653-945E-4632713CC983}" presName="spacer" presStyleCnt="0"/>
      <dgm:spPr/>
    </dgm:pt>
    <dgm:pt modelId="{B82FBB31-70CF-482B-A32B-EF00396D5EC9}" type="pres">
      <dgm:prSet presAssocID="{C6438442-6130-4946-B667-FD677B8D0083}" presName="parentText" presStyleLbl="node1" presStyleIdx="1" presStyleCnt="3">
        <dgm:presLayoutVars>
          <dgm:chMax val="0"/>
          <dgm:bulletEnabled val="1"/>
        </dgm:presLayoutVars>
      </dgm:prSet>
      <dgm:spPr/>
    </dgm:pt>
    <dgm:pt modelId="{CCFAF086-165E-442D-AE9D-3919B9617167}" type="pres">
      <dgm:prSet presAssocID="{54CF4CE4-C302-46D5-A773-68F7C5F9F021}" presName="spacer" presStyleCnt="0"/>
      <dgm:spPr/>
    </dgm:pt>
    <dgm:pt modelId="{E4961587-C80B-4DD4-9BE0-C76B173C9734}" type="pres">
      <dgm:prSet presAssocID="{3D68E214-A276-46EC-8F49-76772587A677}" presName="parentText" presStyleLbl="node1" presStyleIdx="2" presStyleCnt="3">
        <dgm:presLayoutVars>
          <dgm:chMax val="0"/>
          <dgm:bulletEnabled val="1"/>
        </dgm:presLayoutVars>
      </dgm:prSet>
      <dgm:spPr/>
    </dgm:pt>
  </dgm:ptLst>
  <dgm:cxnLst>
    <dgm:cxn modelId="{AF86B52A-1765-441E-8CA9-0F3573DB6F14}" srcId="{E9C8E28E-EFA2-4966-B621-FFEB47962300}" destId="{D62B2C61-B38E-4327-823F-2137D75E5B6B}" srcOrd="0" destOrd="0" parTransId="{15ABE4E5-2972-43E6-8747-3126E1F0BD8F}" sibTransId="{DEA19220-6F5A-4653-945E-4632713CC983}"/>
    <dgm:cxn modelId="{B720B64A-715C-45B3-A338-FBA4684EC771}" type="presOf" srcId="{3D68E214-A276-46EC-8F49-76772587A677}" destId="{E4961587-C80B-4DD4-9BE0-C76B173C9734}" srcOrd="0" destOrd="0" presId="urn:microsoft.com/office/officeart/2005/8/layout/vList2"/>
    <dgm:cxn modelId="{7C7DBD52-902F-4F79-919B-554682AC8B39}" srcId="{E9C8E28E-EFA2-4966-B621-FFEB47962300}" destId="{3D68E214-A276-46EC-8F49-76772587A677}" srcOrd="2" destOrd="0" parTransId="{C9E750A7-B71E-41CA-BBA4-A996EDB8FE92}" sibTransId="{B65FCAA4-D958-4B83-9D70-E473A732C43D}"/>
    <dgm:cxn modelId="{929D3EA5-3592-41EF-8B4F-B0619BB8CAC8}" srcId="{E9C8E28E-EFA2-4966-B621-FFEB47962300}" destId="{C6438442-6130-4946-B667-FD677B8D0083}" srcOrd="1" destOrd="0" parTransId="{C9D2DC39-940E-4369-8D47-A7F44C01801C}" sibTransId="{54CF4CE4-C302-46D5-A773-68F7C5F9F021}"/>
    <dgm:cxn modelId="{464CE7C7-221B-4C8E-A00E-26F9152B6BE6}" type="presOf" srcId="{E9C8E28E-EFA2-4966-B621-FFEB47962300}" destId="{90BB26B1-652E-4525-9A7B-4D11507BA138}" srcOrd="0" destOrd="0" presId="urn:microsoft.com/office/officeart/2005/8/layout/vList2"/>
    <dgm:cxn modelId="{1E591CCB-4BE8-4F67-A8AA-F45121B86AF0}" type="presOf" srcId="{D62B2C61-B38E-4327-823F-2137D75E5B6B}" destId="{E31CE017-D0CC-419B-A819-BA932B8EA14F}" srcOrd="0" destOrd="0" presId="urn:microsoft.com/office/officeart/2005/8/layout/vList2"/>
    <dgm:cxn modelId="{509069D8-FFD7-40A7-B939-E27E998C741E}" type="presOf" srcId="{C6438442-6130-4946-B667-FD677B8D0083}" destId="{B82FBB31-70CF-482B-A32B-EF00396D5EC9}" srcOrd="0" destOrd="0" presId="urn:microsoft.com/office/officeart/2005/8/layout/vList2"/>
    <dgm:cxn modelId="{6508A224-BE42-429A-A8DC-359FC5144940}" type="presParOf" srcId="{90BB26B1-652E-4525-9A7B-4D11507BA138}" destId="{E31CE017-D0CC-419B-A819-BA932B8EA14F}" srcOrd="0" destOrd="0" presId="urn:microsoft.com/office/officeart/2005/8/layout/vList2"/>
    <dgm:cxn modelId="{21C8F1DD-BEF4-4591-9173-052E146E12BB}" type="presParOf" srcId="{90BB26B1-652E-4525-9A7B-4D11507BA138}" destId="{6D2BEC50-9544-4E3B-BC19-4B740812582A}" srcOrd="1" destOrd="0" presId="urn:microsoft.com/office/officeart/2005/8/layout/vList2"/>
    <dgm:cxn modelId="{CF90CFA8-4B30-47B9-9786-0B5F5A4C64BE}" type="presParOf" srcId="{90BB26B1-652E-4525-9A7B-4D11507BA138}" destId="{B82FBB31-70CF-482B-A32B-EF00396D5EC9}" srcOrd="2" destOrd="0" presId="urn:microsoft.com/office/officeart/2005/8/layout/vList2"/>
    <dgm:cxn modelId="{C8BD04F1-88CC-48B0-A708-AB1AF741AC1F}" type="presParOf" srcId="{90BB26B1-652E-4525-9A7B-4D11507BA138}" destId="{CCFAF086-165E-442D-AE9D-3919B9617167}" srcOrd="3" destOrd="0" presId="urn:microsoft.com/office/officeart/2005/8/layout/vList2"/>
    <dgm:cxn modelId="{FB5E236F-C3B8-4706-A1BB-AF299DECDB01}" type="presParOf" srcId="{90BB26B1-652E-4525-9A7B-4D11507BA138}" destId="{E4961587-C80B-4DD4-9BE0-C76B173C973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99F90-20E6-471B-974F-5C3308E5F75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192D377-40A8-4286-A6BC-CFF6A63167BD}">
      <dgm:prSet/>
      <dgm:spPr/>
      <dgm:t>
        <a:bodyPr/>
        <a:lstStyle/>
        <a:p>
          <a:r>
            <a:rPr lang="en-GB"/>
            <a:t>The knee is the second most common site of musculoskeletal complaint (after back pain) in adults [</a:t>
          </a:r>
          <a:r>
            <a:rPr lang="en-GB">
              <a:hlinkClick xmlns:r="http://schemas.openxmlformats.org/officeDocument/2006/relationships" r:id="rId1"/>
            </a:rPr>
            <a:t>Jordan, 2010</a:t>
          </a:r>
          <a:r>
            <a:rPr lang="en-GB"/>
            <a:t>; </a:t>
          </a:r>
          <a:r>
            <a:rPr lang="en-GB">
              <a:hlinkClick xmlns:r="http://schemas.openxmlformats.org/officeDocument/2006/relationships" r:id="rId1"/>
            </a:rPr>
            <a:t>Khan, 2020</a:t>
          </a:r>
          <a:r>
            <a:rPr lang="en-GB"/>
            <a:t>].</a:t>
          </a:r>
          <a:endParaRPr lang="en-US"/>
        </a:p>
      </dgm:t>
    </dgm:pt>
    <dgm:pt modelId="{F616E8CB-A621-4705-A08B-41154D300107}" type="parTrans" cxnId="{6B96DD61-8C5B-4900-9211-0AF1FAA99C2B}">
      <dgm:prSet/>
      <dgm:spPr/>
      <dgm:t>
        <a:bodyPr/>
        <a:lstStyle/>
        <a:p>
          <a:endParaRPr lang="en-US"/>
        </a:p>
      </dgm:t>
    </dgm:pt>
    <dgm:pt modelId="{E8E08B64-2718-4FA7-889D-91E4D94AF52C}" type="sibTrans" cxnId="{6B96DD61-8C5B-4900-9211-0AF1FAA99C2B}">
      <dgm:prSet/>
      <dgm:spPr/>
      <dgm:t>
        <a:bodyPr/>
        <a:lstStyle/>
        <a:p>
          <a:endParaRPr lang="en-US"/>
        </a:p>
      </dgm:t>
    </dgm:pt>
    <dgm:pt modelId="{E5611AB5-71F1-4CF5-817D-36C8F44E3601}">
      <dgm:prSet/>
      <dgm:spPr/>
      <dgm:t>
        <a:bodyPr/>
        <a:lstStyle/>
        <a:p>
          <a:r>
            <a:rPr lang="en-GB"/>
            <a:t>Osteoarthritis is the most common cause of knee pain in those over the age of 45 [</a:t>
          </a:r>
          <a:r>
            <a:rPr lang="en-GB">
              <a:hlinkClick xmlns:r="http://schemas.openxmlformats.org/officeDocument/2006/relationships" r:id="rId1"/>
            </a:rPr>
            <a:t>Khan, 2020</a:t>
          </a:r>
          <a:r>
            <a:rPr lang="en-GB"/>
            <a:t>].</a:t>
          </a:r>
          <a:endParaRPr lang="en-US"/>
        </a:p>
      </dgm:t>
    </dgm:pt>
    <dgm:pt modelId="{CCC35F44-EDF3-4863-9548-3C2A0FFF8724}" type="parTrans" cxnId="{BCF9DE34-2F13-45BE-8D7D-AF4C3D182BDE}">
      <dgm:prSet/>
      <dgm:spPr/>
      <dgm:t>
        <a:bodyPr/>
        <a:lstStyle/>
        <a:p>
          <a:endParaRPr lang="en-US"/>
        </a:p>
      </dgm:t>
    </dgm:pt>
    <dgm:pt modelId="{21B3AF47-8A7D-41B7-B5BF-FC5B0509D5F4}" type="sibTrans" cxnId="{BCF9DE34-2F13-45BE-8D7D-AF4C3D182BDE}">
      <dgm:prSet/>
      <dgm:spPr/>
      <dgm:t>
        <a:bodyPr/>
        <a:lstStyle/>
        <a:p>
          <a:endParaRPr lang="en-US"/>
        </a:p>
      </dgm:t>
    </dgm:pt>
    <dgm:pt modelId="{CB06681C-1C30-4F2E-BE98-C35F10DEE2DD}" type="pres">
      <dgm:prSet presAssocID="{CB199F90-20E6-471B-974F-5C3308E5F750}" presName="hierChild1" presStyleCnt="0">
        <dgm:presLayoutVars>
          <dgm:chPref val="1"/>
          <dgm:dir/>
          <dgm:animOne val="branch"/>
          <dgm:animLvl val="lvl"/>
          <dgm:resizeHandles/>
        </dgm:presLayoutVars>
      </dgm:prSet>
      <dgm:spPr/>
    </dgm:pt>
    <dgm:pt modelId="{C1109255-3021-4189-96DF-796E7965E991}" type="pres">
      <dgm:prSet presAssocID="{2192D377-40A8-4286-A6BC-CFF6A63167BD}" presName="hierRoot1" presStyleCnt="0"/>
      <dgm:spPr/>
    </dgm:pt>
    <dgm:pt modelId="{561A9247-79ED-42A6-B179-88273855AE43}" type="pres">
      <dgm:prSet presAssocID="{2192D377-40A8-4286-A6BC-CFF6A63167BD}" presName="composite" presStyleCnt="0"/>
      <dgm:spPr/>
    </dgm:pt>
    <dgm:pt modelId="{DAE3542A-BDD5-466A-90C6-1CF8C4A9BA84}" type="pres">
      <dgm:prSet presAssocID="{2192D377-40A8-4286-A6BC-CFF6A63167BD}" presName="background" presStyleLbl="node0" presStyleIdx="0" presStyleCnt="2"/>
      <dgm:spPr/>
    </dgm:pt>
    <dgm:pt modelId="{97A19BED-148B-429C-BFC7-FC5CB538FA78}" type="pres">
      <dgm:prSet presAssocID="{2192D377-40A8-4286-A6BC-CFF6A63167BD}" presName="text" presStyleLbl="fgAcc0" presStyleIdx="0" presStyleCnt="2">
        <dgm:presLayoutVars>
          <dgm:chPref val="3"/>
        </dgm:presLayoutVars>
      </dgm:prSet>
      <dgm:spPr/>
    </dgm:pt>
    <dgm:pt modelId="{E6143AD6-FA94-40AF-9618-6306CE53D586}" type="pres">
      <dgm:prSet presAssocID="{2192D377-40A8-4286-A6BC-CFF6A63167BD}" presName="hierChild2" presStyleCnt="0"/>
      <dgm:spPr/>
    </dgm:pt>
    <dgm:pt modelId="{49DCF033-5295-40BE-8DB7-E0CE3BFA9F78}" type="pres">
      <dgm:prSet presAssocID="{E5611AB5-71F1-4CF5-817D-36C8F44E3601}" presName="hierRoot1" presStyleCnt="0"/>
      <dgm:spPr/>
    </dgm:pt>
    <dgm:pt modelId="{32CD37FA-1C48-4814-8BBA-C439BE887AD4}" type="pres">
      <dgm:prSet presAssocID="{E5611AB5-71F1-4CF5-817D-36C8F44E3601}" presName="composite" presStyleCnt="0"/>
      <dgm:spPr/>
    </dgm:pt>
    <dgm:pt modelId="{EC3A7A37-CF09-4A88-BA4B-47A30219A872}" type="pres">
      <dgm:prSet presAssocID="{E5611AB5-71F1-4CF5-817D-36C8F44E3601}" presName="background" presStyleLbl="node0" presStyleIdx="1" presStyleCnt="2"/>
      <dgm:spPr/>
    </dgm:pt>
    <dgm:pt modelId="{F2931A83-57F6-4301-9918-451223786869}" type="pres">
      <dgm:prSet presAssocID="{E5611AB5-71F1-4CF5-817D-36C8F44E3601}" presName="text" presStyleLbl="fgAcc0" presStyleIdx="1" presStyleCnt="2">
        <dgm:presLayoutVars>
          <dgm:chPref val="3"/>
        </dgm:presLayoutVars>
      </dgm:prSet>
      <dgm:spPr/>
    </dgm:pt>
    <dgm:pt modelId="{F0E7B70E-01E8-4E5D-959E-3B211DF4FCE9}" type="pres">
      <dgm:prSet presAssocID="{E5611AB5-71F1-4CF5-817D-36C8F44E3601}" presName="hierChild2" presStyleCnt="0"/>
      <dgm:spPr/>
    </dgm:pt>
  </dgm:ptLst>
  <dgm:cxnLst>
    <dgm:cxn modelId="{BCF9DE34-2F13-45BE-8D7D-AF4C3D182BDE}" srcId="{CB199F90-20E6-471B-974F-5C3308E5F750}" destId="{E5611AB5-71F1-4CF5-817D-36C8F44E3601}" srcOrd="1" destOrd="0" parTransId="{CCC35F44-EDF3-4863-9548-3C2A0FFF8724}" sibTransId="{21B3AF47-8A7D-41B7-B5BF-FC5B0509D5F4}"/>
    <dgm:cxn modelId="{6B96DD61-8C5B-4900-9211-0AF1FAA99C2B}" srcId="{CB199F90-20E6-471B-974F-5C3308E5F750}" destId="{2192D377-40A8-4286-A6BC-CFF6A63167BD}" srcOrd="0" destOrd="0" parTransId="{F616E8CB-A621-4705-A08B-41154D300107}" sibTransId="{E8E08B64-2718-4FA7-889D-91E4D94AF52C}"/>
    <dgm:cxn modelId="{7BF07D89-D307-4203-ABDC-5A7FFEEDB5B1}" type="presOf" srcId="{CB199F90-20E6-471B-974F-5C3308E5F750}" destId="{CB06681C-1C30-4F2E-BE98-C35F10DEE2DD}" srcOrd="0" destOrd="0" presId="urn:microsoft.com/office/officeart/2005/8/layout/hierarchy1"/>
    <dgm:cxn modelId="{09B874A3-70CF-4470-94D9-B73A5477A363}" type="presOf" srcId="{E5611AB5-71F1-4CF5-817D-36C8F44E3601}" destId="{F2931A83-57F6-4301-9918-451223786869}" srcOrd="0" destOrd="0" presId="urn:microsoft.com/office/officeart/2005/8/layout/hierarchy1"/>
    <dgm:cxn modelId="{949F95A5-B0C9-4484-9EAE-5C708072CE0B}" type="presOf" srcId="{2192D377-40A8-4286-A6BC-CFF6A63167BD}" destId="{97A19BED-148B-429C-BFC7-FC5CB538FA78}" srcOrd="0" destOrd="0" presId="urn:microsoft.com/office/officeart/2005/8/layout/hierarchy1"/>
    <dgm:cxn modelId="{D26013C1-EF31-4BB2-913C-0382E62E4808}" type="presParOf" srcId="{CB06681C-1C30-4F2E-BE98-C35F10DEE2DD}" destId="{C1109255-3021-4189-96DF-796E7965E991}" srcOrd="0" destOrd="0" presId="urn:microsoft.com/office/officeart/2005/8/layout/hierarchy1"/>
    <dgm:cxn modelId="{A82378F8-F8D1-40A3-A79A-400A4B3E8A79}" type="presParOf" srcId="{C1109255-3021-4189-96DF-796E7965E991}" destId="{561A9247-79ED-42A6-B179-88273855AE43}" srcOrd="0" destOrd="0" presId="urn:microsoft.com/office/officeart/2005/8/layout/hierarchy1"/>
    <dgm:cxn modelId="{28E50EA1-37F7-4F2E-AFBD-4E2441882950}" type="presParOf" srcId="{561A9247-79ED-42A6-B179-88273855AE43}" destId="{DAE3542A-BDD5-466A-90C6-1CF8C4A9BA84}" srcOrd="0" destOrd="0" presId="urn:microsoft.com/office/officeart/2005/8/layout/hierarchy1"/>
    <dgm:cxn modelId="{0C79D470-58DA-4339-91A8-08222E037FA4}" type="presParOf" srcId="{561A9247-79ED-42A6-B179-88273855AE43}" destId="{97A19BED-148B-429C-BFC7-FC5CB538FA78}" srcOrd="1" destOrd="0" presId="urn:microsoft.com/office/officeart/2005/8/layout/hierarchy1"/>
    <dgm:cxn modelId="{FE8362CF-A935-4030-84AE-94A8D52452AF}" type="presParOf" srcId="{C1109255-3021-4189-96DF-796E7965E991}" destId="{E6143AD6-FA94-40AF-9618-6306CE53D586}" srcOrd="1" destOrd="0" presId="urn:microsoft.com/office/officeart/2005/8/layout/hierarchy1"/>
    <dgm:cxn modelId="{78A74AE6-6BE5-4D03-9070-1D8EB4AB5FEB}" type="presParOf" srcId="{CB06681C-1C30-4F2E-BE98-C35F10DEE2DD}" destId="{49DCF033-5295-40BE-8DB7-E0CE3BFA9F78}" srcOrd="1" destOrd="0" presId="urn:microsoft.com/office/officeart/2005/8/layout/hierarchy1"/>
    <dgm:cxn modelId="{AF8CFD28-BF08-4242-88E2-27224D12925D}" type="presParOf" srcId="{49DCF033-5295-40BE-8DB7-E0CE3BFA9F78}" destId="{32CD37FA-1C48-4814-8BBA-C439BE887AD4}" srcOrd="0" destOrd="0" presId="urn:microsoft.com/office/officeart/2005/8/layout/hierarchy1"/>
    <dgm:cxn modelId="{D38051B1-B129-485A-B78E-A66450CA4D37}" type="presParOf" srcId="{32CD37FA-1C48-4814-8BBA-C439BE887AD4}" destId="{EC3A7A37-CF09-4A88-BA4B-47A30219A872}" srcOrd="0" destOrd="0" presId="urn:microsoft.com/office/officeart/2005/8/layout/hierarchy1"/>
    <dgm:cxn modelId="{00D83711-8ED1-4E08-B529-43A053B445EC}" type="presParOf" srcId="{32CD37FA-1C48-4814-8BBA-C439BE887AD4}" destId="{F2931A83-57F6-4301-9918-451223786869}" srcOrd="1" destOrd="0" presId="urn:microsoft.com/office/officeart/2005/8/layout/hierarchy1"/>
    <dgm:cxn modelId="{B25503C3-689F-403B-A9F6-1D59C6E53329}" type="presParOf" srcId="{49DCF033-5295-40BE-8DB7-E0CE3BFA9F78}" destId="{F0E7B70E-01E8-4E5D-959E-3B211DF4FC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95CE2B-8EFB-47F1-AA98-3B1AE8F691F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974C47E-6C53-4752-9A67-123B5DCBA677}">
      <dgm:prSet/>
      <dgm:spPr/>
      <dgm:t>
        <a:bodyPr/>
        <a:lstStyle/>
        <a:p>
          <a:r>
            <a:rPr lang="en-GB"/>
            <a:t>Gradual onset</a:t>
          </a:r>
          <a:endParaRPr lang="en-US"/>
        </a:p>
      </dgm:t>
    </dgm:pt>
    <dgm:pt modelId="{418AC606-EA35-40B7-87A6-3F8ACF949D0A}" type="parTrans" cxnId="{72D22205-8802-47C2-8E74-0A5FEDDD6804}">
      <dgm:prSet/>
      <dgm:spPr/>
      <dgm:t>
        <a:bodyPr/>
        <a:lstStyle/>
        <a:p>
          <a:endParaRPr lang="en-US"/>
        </a:p>
      </dgm:t>
    </dgm:pt>
    <dgm:pt modelId="{B8B3D94B-1355-48A2-84D9-9E4DA95BE39C}" type="sibTrans" cxnId="{72D22205-8802-47C2-8E74-0A5FEDDD6804}">
      <dgm:prSet/>
      <dgm:spPr/>
      <dgm:t>
        <a:bodyPr/>
        <a:lstStyle/>
        <a:p>
          <a:endParaRPr lang="en-US"/>
        </a:p>
      </dgm:t>
    </dgm:pt>
    <dgm:pt modelId="{1CEA6032-2B3F-4BD9-A34D-9DCE14751F01}">
      <dgm:prSet/>
      <dgm:spPr/>
      <dgm:t>
        <a:bodyPr/>
        <a:lstStyle/>
        <a:p>
          <a:r>
            <a:rPr lang="en-GB" dirty="0"/>
            <a:t>Innocuous incident </a:t>
          </a:r>
          <a:r>
            <a:rPr lang="en-GB" dirty="0" err="1"/>
            <a:t>ie</a:t>
          </a:r>
          <a:r>
            <a:rPr lang="en-GB" dirty="0"/>
            <a:t> sit to stand, turning round, lifting an object</a:t>
          </a:r>
          <a:endParaRPr lang="en-US" dirty="0"/>
        </a:p>
      </dgm:t>
    </dgm:pt>
    <dgm:pt modelId="{2953FDEC-9CD6-4DF1-9D17-35F728F54B29}" type="parTrans" cxnId="{3598355C-ACCF-4475-9DA3-4EED3CC7DF34}">
      <dgm:prSet/>
      <dgm:spPr/>
      <dgm:t>
        <a:bodyPr/>
        <a:lstStyle/>
        <a:p>
          <a:endParaRPr lang="en-US"/>
        </a:p>
      </dgm:t>
    </dgm:pt>
    <dgm:pt modelId="{33579E56-01C4-4470-B851-C4D036CC8C12}" type="sibTrans" cxnId="{3598355C-ACCF-4475-9DA3-4EED3CC7DF34}">
      <dgm:prSet/>
      <dgm:spPr/>
      <dgm:t>
        <a:bodyPr/>
        <a:lstStyle/>
        <a:p>
          <a:endParaRPr lang="en-US"/>
        </a:p>
      </dgm:t>
    </dgm:pt>
    <dgm:pt modelId="{318FD4BE-F163-4BB5-9724-64C2EF8513A8}">
      <dgm:prSet/>
      <dgm:spPr/>
      <dgm:t>
        <a:bodyPr/>
        <a:lstStyle/>
        <a:p>
          <a:r>
            <a:rPr lang="en-GB" dirty="0"/>
            <a:t>Often in middle aged to older population </a:t>
          </a:r>
          <a:r>
            <a:rPr lang="en-GB" dirty="0" err="1"/>
            <a:t>ie</a:t>
          </a:r>
          <a:r>
            <a:rPr lang="en-GB" dirty="0"/>
            <a:t> 45 </a:t>
          </a:r>
          <a:r>
            <a:rPr lang="en-GB" dirty="0" err="1"/>
            <a:t>yrs</a:t>
          </a:r>
          <a:r>
            <a:rPr lang="en-GB" dirty="0"/>
            <a:t> +</a:t>
          </a:r>
          <a:endParaRPr lang="en-US" dirty="0"/>
        </a:p>
      </dgm:t>
    </dgm:pt>
    <dgm:pt modelId="{272CFE40-3CB0-4344-950B-40A4EB543875}" type="parTrans" cxnId="{1BDFA65A-9F05-416F-832C-7C5CB54A65B9}">
      <dgm:prSet/>
      <dgm:spPr/>
      <dgm:t>
        <a:bodyPr/>
        <a:lstStyle/>
        <a:p>
          <a:endParaRPr lang="en-US"/>
        </a:p>
      </dgm:t>
    </dgm:pt>
    <dgm:pt modelId="{0FB315A4-001B-4745-8E49-EB09DA5C6920}" type="sibTrans" cxnId="{1BDFA65A-9F05-416F-832C-7C5CB54A65B9}">
      <dgm:prSet/>
      <dgm:spPr/>
      <dgm:t>
        <a:bodyPr/>
        <a:lstStyle/>
        <a:p>
          <a:endParaRPr lang="en-US"/>
        </a:p>
      </dgm:t>
    </dgm:pt>
    <dgm:pt modelId="{319D67BA-DBB3-4B5D-BAF7-82223C0B04A5}" type="pres">
      <dgm:prSet presAssocID="{AB95CE2B-8EFB-47F1-AA98-3B1AE8F691F2}" presName="hierChild1" presStyleCnt="0">
        <dgm:presLayoutVars>
          <dgm:chPref val="1"/>
          <dgm:dir/>
          <dgm:animOne val="branch"/>
          <dgm:animLvl val="lvl"/>
          <dgm:resizeHandles/>
        </dgm:presLayoutVars>
      </dgm:prSet>
      <dgm:spPr/>
    </dgm:pt>
    <dgm:pt modelId="{62C1D996-8750-4BA4-8B62-E5D7C4652745}" type="pres">
      <dgm:prSet presAssocID="{B974C47E-6C53-4752-9A67-123B5DCBA677}" presName="hierRoot1" presStyleCnt="0"/>
      <dgm:spPr/>
    </dgm:pt>
    <dgm:pt modelId="{D29A1FA2-3AF7-408C-AF8D-D2791D63A8B2}" type="pres">
      <dgm:prSet presAssocID="{B974C47E-6C53-4752-9A67-123B5DCBA677}" presName="composite" presStyleCnt="0"/>
      <dgm:spPr/>
    </dgm:pt>
    <dgm:pt modelId="{D6195BDD-10AB-442B-B406-00CDB2653C00}" type="pres">
      <dgm:prSet presAssocID="{B974C47E-6C53-4752-9A67-123B5DCBA677}" presName="background" presStyleLbl="node0" presStyleIdx="0" presStyleCnt="3"/>
      <dgm:spPr/>
    </dgm:pt>
    <dgm:pt modelId="{3A8ED509-6985-4032-9ACD-5A24391B55B0}" type="pres">
      <dgm:prSet presAssocID="{B974C47E-6C53-4752-9A67-123B5DCBA677}" presName="text" presStyleLbl="fgAcc0" presStyleIdx="0" presStyleCnt="3" custLinFactNeighborX="-5804" custLinFactNeighborY="-78794">
        <dgm:presLayoutVars>
          <dgm:chPref val="3"/>
        </dgm:presLayoutVars>
      </dgm:prSet>
      <dgm:spPr/>
    </dgm:pt>
    <dgm:pt modelId="{F9DB43D2-27F8-473B-8EF1-5712BD5ACABF}" type="pres">
      <dgm:prSet presAssocID="{B974C47E-6C53-4752-9A67-123B5DCBA677}" presName="hierChild2" presStyleCnt="0"/>
      <dgm:spPr/>
    </dgm:pt>
    <dgm:pt modelId="{732D80B3-9310-405C-BC8B-1D4BB51A886C}" type="pres">
      <dgm:prSet presAssocID="{1CEA6032-2B3F-4BD9-A34D-9DCE14751F01}" presName="hierRoot1" presStyleCnt="0"/>
      <dgm:spPr/>
    </dgm:pt>
    <dgm:pt modelId="{EDEA39E3-255C-4881-84E7-3CB5F3E9B9CE}" type="pres">
      <dgm:prSet presAssocID="{1CEA6032-2B3F-4BD9-A34D-9DCE14751F01}" presName="composite" presStyleCnt="0"/>
      <dgm:spPr/>
    </dgm:pt>
    <dgm:pt modelId="{A159EF9C-7048-4E13-8BEA-3C705411017A}" type="pres">
      <dgm:prSet presAssocID="{1CEA6032-2B3F-4BD9-A34D-9DCE14751F01}" presName="background" presStyleLbl="node0" presStyleIdx="1" presStyleCnt="3"/>
      <dgm:spPr/>
    </dgm:pt>
    <dgm:pt modelId="{29520679-BFB3-4016-B7B8-98A634BE307A}" type="pres">
      <dgm:prSet presAssocID="{1CEA6032-2B3F-4BD9-A34D-9DCE14751F01}" presName="text" presStyleLbl="fgAcc0" presStyleIdx="1" presStyleCnt="3" custLinFactNeighborX="-5945" custLinFactNeighborY="-76033">
        <dgm:presLayoutVars>
          <dgm:chPref val="3"/>
        </dgm:presLayoutVars>
      </dgm:prSet>
      <dgm:spPr/>
    </dgm:pt>
    <dgm:pt modelId="{0D8AD039-3F15-475A-A3F8-3E6B26882BF5}" type="pres">
      <dgm:prSet presAssocID="{1CEA6032-2B3F-4BD9-A34D-9DCE14751F01}" presName="hierChild2" presStyleCnt="0"/>
      <dgm:spPr/>
    </dgm:pt>
    <dgm:pt modelId="{B8A558A3-6874-49D0-9E77-8F504095A6A1}" type="pres">
      <dgm:prSet presAssocID="{318FD4BE-F163-4BB5-9724-64C2EF8513A8}" presName="hierRoot1" presStyleCnt="0"/>
      <dgm:spPr/>
    </dgm:pt>
    <dgm:pt modelId="{ABE636F9-0A86-4666-A17F-959B6B05A707}" type="pres">
      <dgm:prSet presAssocID="{318FD4BE-F163-4BB5-9724-64C2EF8513A8}" presName="composite" presStyleCnt="0"/>
      <dgm:spPr/>
    </dgm:pt>
    <dgm:pt modelId="{5E15B97B-DA35-4C52-A1FA-FE6389265CE7}" type="pres">
      <dgm:prSet presAssocID="{318FD4BE-F163-4BB5-9724-64C2EF8513A8}" presName="background" presStyleLbl="node0" presStyleIdx="2" presStyleCnt="3"/>
      <dgm:spPr/>
    </dgm:pt>
    <dgm:pt modelId="{460A2440-2246-4E9E-B9C8-A1C8874FF990}" type="pres">
      <dgm:prSet presAssocID="{318FD4BE-F163-4BB5-9724-64C2EF8513A8}" presName="text" presStyleLbl="fgAcc0" presStyleIdx="2" presStyleCnt="3" custLinFactNeighborX="-6318" custLinFactNeighborY="-75304">
        <dgm:presLayoutVars>
          <dgm:chPref val="3"/>
        </dgm:presLayoutVars>
      </dgm:prSet>
      <dgm:spPr/>
    </dgm:pt>
    <dgm:pt modelId="{C9D833A0-271E-4581-BE21-5EA90291DA42}" type="pres">
      <dgm:prSet presAssocID="{318FD4BE-F163-4BB5-9724-64C2EF8513A8}" presName="hierChild2" presStyleCnt="0"/>
      <dgm:spPr/>
    </dgm:pt>
  </dgm:ptLst>
  <dgm:cxnLst>
    <dgm:cxn modelId="{72D22205-8802-47C2-8E74-0A5FEDDD6804}" srcId="{AB95CE2B-8EFB-47F1-AA98-3B1AE8F691F2}" destId="{B974C47E-6C53-4752-9A67-123B5DCBA677}" srcOrd="0" destOrd="0" parTransId="{418AC606-EA35-40B7-87A6-3F8ACF949D0A}" sibTransId="{B8B3D94B-1355-48A2-84D9-9E4DA95BE39C}"/>
    <dgm:cxn modelId="{064FCA30-BBFB-4FB7-AAE9-98555F37AF8D}" type="presOf" srcId="{AB95CE2B-8EFB-47F1-AA98-3B1AE8F691F2}" destId="{319D67BA-DBB3-4B5D-BAF7-82223C0B04A5}" srcOrd="0" destOrd="0" presId="urn:microsoft.com/office/officeart/2005/8/layout/hierarchy1"/>
    <dgm:cxn modelId="{3598355C-ACCF-4475-9DA3-4EED3CC7DF34}" srcId="{AB95CE2B-8EFB-47F1-AA98-3B1AE8F691F2}" destId="{1CEA6032-2B3F-4BD9-A34D-9DCE14751F01}" srcOrd="1" destOrd="0" parTransId="{2953FDEC-9CD6-4DF1-9D17-35F728F54B29}" sibTransId="{33579E56-01C4-4470-B851-C4D036CC8C12}"/>
    <dgm:cxn modelId="{1BDFA65A-9F05-416F-832C-7C5CB54A65B9}" srcId="{AB95CE2B-8EFB-47F1-AA98-3B1AE8F691F2}" destId="{318FD4BE-F163-4BB5-9724-64C2EF8513A8}" srcOrd="2" destOrd="0" parTransId="{272CFE40-3CB0-4344-950B-40A4EB543875}" sibTransId="{0FB315A4-001B-4745-8E49-EB09DA5C6920}"/>
    <dgm:cxn modelId="{CF095487-7571-4C1F-BF12-4AD28964025B}" type="presOf" srcId="{1CEA6032-2B3F-4BD9-A34D-9DCE14751F01}" destId="{29520679-BFB3-4016-B7B8-98A634BE307A}" srcOrd="0" destOrd="0" presId="urn:microsoft.com/office/officeart/2005/8/layout/hierarchy1"/>
    <dgm:cxn modelId="{7E97A5C3-1CBA-495D-9A39-DCCFD34AB1DB}" type="presOf" srcId="{B974C47E-6C53-4752-9A67-123B5DCBA677}" destId="{3A8ED509-6985-4032-9ACD-5A24391B55B0}" srcOrd="0" destOrd="0" presId="urn:microsoft.com/office/officeart/2005/8/layout/hierarchy1"/>
    <dgm:cxn modelId="{333B33C9-BF00-4367-BCFF-085A896242E1}" type="presOf" srcId="{318FD4BE-F163-4BB5-9724-64C2EF8513A8}" destId="{460A2440-2246-4E9E-B9C8-A1C8874FF990}" srcOrd="0" destOrd="0" presId="urn:microsoft.com/office/officeart/2005/8/layout/hierarchy1"/>
    <dgm:cxn modelId="{22C74C48-A5B2-4728-9EF1-667656632CAF}" type="presParOf" srcId="{319D67BA-DBB3-4B5D-BAF7-82223C0B04A5}" destId="{62C1D996-8750-4BA4-8B62-E5D7C4652745}" srcOrd="0" destOrd="0" presId="urn:microsoft.com/office/officeart/2005/8/layout/hierarchy1"/>
    <dgm:cxn modelId="{7C44C8B6-A671-4051-BCED-436C5D232D76}" type="presParOf" srcId="{62C1D996-8750-4BA4-8B62-E5D7C4652745}" destId="{D29A1FA2-3AF7-408C-AF8D-D2791D63A8B2}" srcOrd="0" destOrd="0" presId="urn:microsoft.com/office/officeart/2005/8/layout/hierarchy1"/>
    <dgm:cxn modelId="{5AE7B021-E44D-4DC6-9A7F-41BD4CB0ADA8}" type="presParOf" srcId="{D29A1FA2-3AF7-408C-AF8D-D2791D63A8B2}" destId="{D6195BDD-10AB-442B-B406-00CDB2653C00}" srcOrd="0" destOrd="0" presId="urn:microsoft.com/office/officeart/2005/8/layout/hierarchy1"/>
    <dgm:cxn modelId="{18B25D6C-8F57-47FF-AC53-112F8536ABE2}" type="presParOf" srcId="{D29A1FA2-3AF7-408C-AF8D-D2791D63A8B2}" destId="{3A8ED509-6985-4032-9ACD-5A24391B55B0}" srcOrd="1" destOrd="0" presId="urn:microsoft.com/office/officeart/2005/8/layout/hierarchy1"/>
    <dgm:cxn modelId="{B502DFA3-7B3A-43C0-B089-AEA12DD1F024}" type="presParOf" srcId="{62C1D996-8750-4BA4-8B62-E5D7C4652745}" destId="{F9DB43D2-27F8-473B-8EF1-5712BD5ACABF}" srcOrd="1" destOrd="0" presId="urn:microsoft.com/office/officeart/2005/8/layout/hierarchy1"/>
    <dgm:cxn modelId="{1219E874-7366-4B69-B259-EC34A9A6F390}" type="presParOf" srcId="{319D67BA-DBB3-4B5D-BAF7-82223C0B04A5}" destId="{732D80B3-9310-405C-BC8B-1D4BB51A886C}" srcOrd="1" destOrd="0" presId="urn:microsoft.com/office/officeart/2005/8/layout/hierarchy1"/>
    <dgm:cxn modelId="{D44A555C-953B-4450-BEB4-58B374926286}" type="presParOf" srcId="{732D80B3-9310-405C-BC8B-1D4BB51A886C}" destId="{EDEA39E3-255C-4881-84E7-3CB5F3E9B9CE}" srcOrd="0" destOrd="0" presId="urn:microsoft.com/office/officeart/2005/8/layout/hierarchy1"/>
    <dgm:cxn modelId="{F09EB130-49E2-424D-89B5-8CE9495AF3C7}" type="presParOf" srcId="{EDEA39E3-255C-4881-84E7-3CB5F3E9B9CE}" destId="{A159EF9C-7048-4E13-8BEA-3C705411017A}" srcOrd="0" destOrd="0" presId="urn:microsoft.com/office/officeart/2005/8/layout/hierarchy1"/>
    <dgm:cxn modelId="{88A60E2C-2ADA-4B06-9955-6E144F7288A1}" type="presParOf" srcId="{EDEA39E3-255C-4881-84E7-3CB5F3E9B9CE}" destId="{29520679-BFB3-4016-B7B8-98A634BE307A}" srcOrd="1" destOrd="0" presId="urn:microsoft.com/office/officeart/2005/8/layout/hierarchy1"/>
    <dgm:cxn modelId="{ADEB896D-FD95-4686-8129-395C3B744CF3}" type="presParOf" srcId="{732D80B3-9310-405C-BC8B-1D4BB51A886C}" destId="{0D8AD039-3F15-475A-A3F8-3E6B26882BF5}" srcOrd="1" destOrd="0" presId="urn:microsoft.com/office/officeart/2005/8/layout/hierarchy1"/>
    <dgm:cxn modelId="{2C12B173-EFD1-48F3-BB46-E01BB20CD7F7}" type="presParOf" srcId="{319D67BA-DBB3-4B5D-BAF7-82223C0B04A5}" destId="{B8A558A3-6874-49D0-9E77-8F504095A6A1}" srcOrd="2" destOrd="0" presId="urn:microsoft.com/office/officeart/2005/8/layout/hierarchy1"/>
    <dgm:cxn modelId="{CCA3D6B5-35AD-4A2D-8E39-3CE59781555E}" type="presParOf" srcId="{B8A558A3-6874-49D0-9E77-8F504095A6A1}" destId="{ABE636F9-0A86-4666-A17F-959B6B05A707}" srcOrd="0" destOrd="0" presId="urn:microsoft.com/office/officeart/2005/8/layout/hierarchy1"/>
    <dgm:cxn modelId="{12CADEA6-B775-4A36-B193-0B74EFAFA5F2}" type="presParOf" srcId="{ABE636F9-0A86-4666-A17F-959B6B05A707}" destId="{5E15B97B-DA35-4C52-A1FA-FE6389265CE7}" srcOrd="0" destOrd="0" presId="urn:microsoft.com/office/officeart/2005/8/layout/hierarchy1"/>
    <dgm:cxn modelId="{4ED84468-F9A3-4247-A699-9B6B4EAF3B1B}" type="presParOf" srcId="{ABE636F9-0A86-4666-A17F-959B6B05A707}" destId="{460A2440-2246-4E9E-B9C8-A1C8874FF990}" srcOrd="1" destOrd="0" presId="urn:microsoft.com/office/officeart/2005/8/layout/hierarchy1"/>
    <dgm:cxn modelId="{EBA698E9-B9EF-4B4A-9BAD-C97F2960BFB4}" type="presParOf" srcId="{B8A558A3-6874-49D0-9E77-8F504095A6A1}" destId="{C9D833A0-271E-4581-BE21-5EA90291DA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CFC8E-66FE-461A-911E-F4732A4189F4}"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5088AE7-B8C9-4249-9752-B1DCE1A950DE}">
      <dgm:prSet/>
      <dgm:spPr/>
      <dgm:t>
        <a:bodyPr/>
        <a:lstStyle/>
        <a:p>
          <a:pPr>
            <a:lnSpc>
              <a:spcPct val="100000"/>
            </a:lnSpc>
            <a:defRPr b="1"/>
          </a:pPr>
          <a:r>
            <a:rPr lang="en-US" dirty="0"/>
            <a:t>KEY POINTS: </a:t>
          </a:r>
        </a:p>
      </dgm:t>
    </dgm:pt>
    <dgm:pt modelId="{19DB21B8-85B7-4136-A39A-96DFA29DAE8F}" type="parTrans" cxnId="{6A1ED0D3-E52B-4401-B756-2F3599C4DE29}">
      <dgm:prSet/>
      <dgm:spPr/>
      <dgm:t>
        <a:bodyPr/>
        <a:lstStyle/>
        <a:p>
          <a:endParaRPr lang="en-US"/>
        </a:p>
      </dgm:t>
    </dgm:pt>
    <dgm:pt modelId="{E0008B1E-B4E1-4BFC-96F6-432F24E479D9}" type="sibTrans" cxnId="{6A1ED0D3-E52B-4401-B756-2F3599C4DE29}">
      <dgm:prSet/>
      <dgm:spPr/>
      <dgm:t>
        <a:bodyPr/>
        <a:lstStyle/>
        <a:p>
          <a:endParaRPr lang="en-US"/>
        </a:p>
      </dgm:t>
    </dgm:pt>
    <dgm:pt modelId="{01A718A6-3492-4F63-92C8-1D6E807985C7}">
      <dgm:prSet/>
      <dgm:spPr/>
      <dgm:t>
        <a:bodyPr/>
        <a:lstStyle/>
        <a:p>
          <a:pPr>
            <a:lnSpc>
              <a:spcPct val="100000"/>
            </a:lnSpc>
            <a:buFont typeface="Arial" panose="020B0604020202020204" pitchFamily="34" charset="0"/>
            <a:buNone/>
          </a:pPr>
          <a:endParaRPr lang="en-US" dirty="0"/>
        </a:p>
        <a:p>
          <a:pPr>
            <a:lnSpc>
              <a:spcPct val="100000"/>
            </a:lnSpc>
            <a:buFont typeface="Arial" panose="020B0604020202020204" pitchFamily="34" charset="0"/>
            <a:buNone/>
          </a:pPr>
          <a:r>
            <a:rPr lang="en-US" dirty="0"/>
            <a:t>Weight bearing views important</a:t>
          </a:r>
        </a:p>
      </dgm:t>
    </dgm:pt>
    <dgm:pt modelId="{B778B4A7-3048-485D-9E4E-17D53EE4C547}" type="parTrans" cxnId="{F36D36E1-BAD9-4F81-82C5-9B2F140E222D}">
      <dgm:prSet/>
      <dgm:spPr/>
      <dgm:t>
        <a:bodyPr/>
        <a:lstStyle/>
        <a:p>
          <a:endParaRPr lang="en-US"/>
        </a:p>
      </dgm:t>
    </dgm:pt>
    <dgm:pt modelId="{136A3113-4E05-413B-B08F-B9B4053B261E}" type="sibTrans" cxnId="{F36D36E1-BAD9-4F81-82C5-9B2F140E222D}">
      <dgm:prSet/>
      <dgm:spPr/>
      <dgm:t>
        <a:bodyPr/>
        <a:lstStyle/>
        <a:p>
          <a:endParaRPr lang="en-US"/>
        </a:p>
      </dgm:t>
    </dgm:pt>
    <dgm:pt modelId="{C00AD12C-51BC-4F49-829D-53E842D6BD03}">
      <dgm:prSet/>
      <dgm:spPr/>
      <dgm:t>
        <a:bodyPr/>
        <a:lstStyle/>
        <a:p>
          <a:pPr>
            <a:lnSpc>
              <a:spcPct val="100000"/>
            </a:lnSpc>
            <a:buNone/>
          </a:pPr>
          <a:r>
            <a:rPr lang="en-US" dirty="0"/>
            <a:t>AP and lateral standard views are often sufficient</a:t>
          </a:r>
        </a:p>
      </dgm:t>
    </dgm:pt>
    <dgm:pt modelId="{E3307A5D-80DD-4E66-AF58-0EE3F2D60220}" type="parTrans" cxnId="{16B9E42D-72BF-4ABE-BC80-59142757D355}">
      <dgm:prSet/>
      <dgm:spPr/>
      <dgm:t>
        <a:bodyPr/>
        <a:lstStyle/>
        <a:p>
          <a:endParaRPr lang="en-US"/>
        </a:p>
      </dgm:t>
    </dgm:pt>
    <dgm:pt modelId="{41567144-44E2-4C51-B369-EA6EB64EF70E}" type="sibTrans" cxnId="{16B9E42D-72BF-4ABE-BC80-59142757D355}">
      <dgm:prSet/>
      <dgm:spPr/>
      <dgm:t>
        <a:bodyPr/>
        <a:lstStyle/>
        <a:p>
          <a:endParaRPr lang="en-US"/>
        </a:p>
      </dgm:t>
    </dgm:pt>
    <dgm:pt modelId="{B16A9CD1-D4FC-4F61-8D50-B17A4F48E955}">
      <dgm:prSet/>
      <dgm:spPr/>
      <dgm:t>
        <a:bodyPr/>
        <a:lstStyle/>
        <a:p>
          <a:pPr>
            <a:lnSpc>
              <a:spcPct val="100000"/>
            </a:lnSpc>
            <a:buNone/>
          </a:pPr>
          <a:r>
            <a:rPr lang="en-US" dirty="0"/>
            <a:t>We may request additional Skyline  or Rosenberg (Notch) views</a:t>
          </a:r>
        </a:p>
      </dgm:t>
    </dgm:pt>
    <dgm:pt modelId="{4B718510-AE80-43F6-8A24-C74E36F740F6}" type="parTrans" cxnId="{1A8BDF03-055A-446E-B3CA-A14D5E54AF3C}">
      <dgm:prSet/>
      <dgm:spPr/>
      <dgm:t>
        <a:bodyPr/>
        <a:lstStyle/>
        <a:p>
          <a:endParaRPr lang="en-US"/>
        </a:p>
      </dgm:t>
    </dgm:pt>
    <dgm:pt modelId="{2EA9D4B7-337E-4C55-B71D-A44943FB7800}" type="sibTrans" cxnId="{1A8BDF03-055A-446E-B3CA-A14D5E54AF3C}">
      <dgm:prSet/>
      <dgm:spPr/>
      <dgm:t>
        <a:bodyPr/>
        <a:lstStyle/>
        <a:p>
          <a:endParaRPr lang="en-US"/>
        </a:p>
      </dgm:t>
    </dgm:pt>
    <dgm:pt modelId="{C7E449D5-ED7E-4B77-8564-539AA5811FA7}" type="pres">
      <dgm:prSet presAssocID="{D57CFC8E-66FE-461A-911E-F4732A4189F4}" presName="root" presStyleCnt="0">
        <dgm:presLayoutVars>
          <dgm:dir/>
          <dgm:resizeHandles val="exact"/>
        </dgm:presLayoutVars>
      </dgm:prSet>
      <dgm:spPr/>
    </dgm:pt>
    <dgm:pt modelId="{2E471CF3-6679-418A-AC58-8D8CF41F5218}" type="pres">
      <dgm:prSet presAssocID="{55088AE7-B8C9-4249-9752-B1DCE1A950DE}" presName="compNode" presStyleCnt="0"/>
      <dgm:spPr/>
    </dgm:pt>
    <dgm:pt modelId="{25CE822C-7821-4B38-B92D-088297F848ED}" type="pres">
      <dgm:prSet presAssocID="{55088AE7-B8C9-4249-9752-B1DCE1A950DE}"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CE343BA1-6E21-49C3-AB4E-75F7F89AAE9A}" type="pres">
      <dgm:prSet presAssocID="{55088AE7-B8C9-4249-9752-B1DCE1A950DE}" presName="iconSpace" presStyleCnt="0"/>
      <dgm:spPr/>
    </dgm:pt>
    <dgm:pt modelId="{9C17DCD3-7E8D-40A8-91F1-8654B082B571}" type="pres">
      <dgm:prSet presAssocID="{55088AE7-B8C9-4249-9752-B1DCE1A950DE}" presName="parTx" presStyleLbl="revTx" presStyleIdx="0" presStyleCnt="2" custLinFactNeighborX="3079" custLinFactNeighborY="-83627">
        <dgm:presLayoutVars>
          <dgm:chMax val="0"/>
          <dgm:chPref val="0"/>
        </dgm:presLayoutVars>
      </dgm:prSet>
      <dgm:spPr/>
    </dgm:pt>
    <dgm:pt modelId="{E2B791DE-7EFD-4466-89D9-C0B3DCD9F18A}" type="pres">
      <dgm:prSet presAssocID="{55088AE7-B8C9-4249-9752-B1DCE1A950DE}" presName="txSpace" presStyleCnt="0"/>
      <dgm:spPr/>
    </dgm:pt>
    <dgm:pt modelId="{FF8FF202-432E-47FA-9C64-9EE49950612A}" type="pres">
      <dgm:prSet presAssocID="{55088AE7-B8C9-4249-9752-B1DCE1A950DE}" presName="desTx" presStyleLbl="revTx" presStyleIdx="1" presStyleCnt="2" custScaleX="103334" custScaleY="310379" custLinFactNeighborX="661" custLinFactNeighborY="77521">
        <dgm:presLayoutVars/>
      </dgm:prSet>
      <dgm:spPr/>
    </dgm:pt>
  </dgm:ptLst>
  <dgm:cxnLst>
    <dgm:cxn modelId="{1A8BDF03-055A-446E-B3CA-A14D5E54AF3C}" srcId="{55088AE7-B8C9-4249-9752-B1DCE1A950DE}" destId="{B16A9CD1-D4FC-4F61-8D50-B17A4F48E955}" srcOrd="2" destOrd="0" parTransId="{4B718510-AE80-43F6-8A24-C74E36F740F6}" sibTransId="{2EA9D4B7-337E-4C55-B71D-A44943FB7800}"/>
    <dgm:cxn modelId="{75FF3B1B-9C37-4162-A807-396652A02F68}" type="presOf" srcId="{01A718A6-3492-4F63-92C8-1D6E807985C7}" destId="{FF8FF202-432E-47FA-9C64-9EE49950612A}" srcOrd="0" destOrd="0" presId="urn:microsoft.com/office/officeart/2018/2/layout/IconLabelDescriptionList"/>
    <dgm:cxn modelId="{662F9A2D-049C-4729-8B39-F7EB87E4A3B2}" type="presOf" srcId="{B16A9CD1-D4FC-4F61-8D50-B17A4F48E955}" destId="{FF8FF202-432E-47FA-9C64-9EE49950612A}" srcOrd="0" destOrd="2" presId="urn:microsoft.com/office/officeart/2018/2/layout/IconLabelDescriptionList"/>
    <dgm:cxn modelId="{16B9E42D-72BF-4ABE-BC80-59142757D355}" srcId="{55088AE7-B8C9-4249-9752-B1DCE1A950DE}" destId="{C00AD12C-51BC-4F49-829D-53E842D6BD03}" srcOrd="1" destOrd="0" parTransId="{E3307A5D-80DD-4E66-AF58-0EE3F2D60220}" sibTransId="{41567144-44E2-4C51-B369-EA6EB64EF70E}"/>
    <dgm:cxn modelId="{E5DE5E7E-9DC2-4C5E-8DBA-8491390274FB}" type="presOf" srcId="{D57CFC8E-66FE-461A-911E-F4732A4189F4}" destId="{C7E449D5-ED7E-4B77-8564-539AA5811FA7}" srcOrd="0" destOrd="0" presId="urn:microsoft.com/office/officeart/2018/2/layout/IconLabelDescriptionList"/>
    <dgm:cxn modelId="{6A1ED0D3-E52B-4401-B756-2F3599C4DE29}" srcId="{D57CFC8E-66FE-461A-911E-F4732A4189F4}" destId="{55088AE7-B8C9-4249-9752-B1DCE1A950DE}" srcOrd="0" destOrd="0" parTransId="{19DB21B8-85B7-4136-A39A-96DFA29DAE8F}" sibTransId="{E0008B1E-B4E1-4BFC-96F6-432F24E479D9}"/>
    <dgm:cxn modelId="{F279BFD6-AEBB-4418-9D22-AFDB6DD728B6}" type="presOf" srcId="{C00AD12C-51BC-4F49-829D-53E842D6BD03}" destId="{FF8FF202-432E-47FA-9C64-9EE49950612A}" srcOrd="0" destOrd="1" presId="urn:microsoft.com/office/officeart/2018/2/layout/IconLabelDescriptionList"/>
    <dgm:cxn modelId="{F36D36E1-BAD9-4F81-82C5-9B2F140E222D}" srcId="{55088AE7-B8C9-4249-9752-B1DCE1A950DE}" destId="{01A718A6-3492-4F63-92C8-1D6E807985C7}" srcOrd="0" destOrd="0" parTransId="{B778B4A7-3048-485D-9E4E-17D53EE4C547}" sibTransId="{136A3113-4E05-413B-B08F-B9B4053B261E}"/>
    <dgm:cxn modelId="{29A089F5-CC84-4162-8AF5-D82E97D3866C}" type="presOf" srcId="{55088AE7-B8C9-4249-9752-B1DCE1A950DE}" destId="{9C17DCD3-7E8D-40A8-91F1-8654B082B571}" srcOrd="0" destOrd="0" presId="urn:microsoft.com/office/officeart/2018/2/layout/IconLabelDescriptionList"/>
    <dgm:cxn modelId="{E0B0D145-BDFA-4E7E-B599-06FDEBD21839}" type="presParOf" srcId="{C7E449D5-ED7E-4B77-8564-539AA5811FA7}" destId="{2E471CF3-6679-418A-AC58-8D8CF41F5218}" srcOrd="0" destOrd="0" presId="urn:microsoft.com/office/officeart/2018/2/layout/IconLabelDescriptionList"/>
    <dgm:cxn modelId="{4DDB9DE8-BFC5-4AD3-8A59-3DD9AEDEAA9F}" type="presParOf" srcId="{2E471CF3-6679-418A-AC58-8D8CF41F5218}" destId="{25CE822C-7821-4B38-B92D-088297F848ED}" srcOrd="0" destOrd="0" presId="urn:microsoft.com/office/officeart/2018/2/layout/IconLabelDescriptionList"/>
    <dgm:cxn modelId="{D4D7E2AD-D0A4-4710-9CBF-A9123E3F9D01}" type="presParOf" srcId="{2E471CF3-6679-418A-AC58-8D8CF41F5218}" destId="{CE343BA1-6E21-49C3-AB4E-75F7F89AAE9A}" srcOrd="1" destOrd="0" presId="urn:microsoft.com/office/officeart/2018/2/layout/IconLabelDescriptionList"/>
    <dgm:cxn modelId="{C358CD9F-9C95-4792-97AF-7BFE19DA1026}" type="presParOf" srcId="{2E471CF3-6679-418A-AC58-8D8CF41F5218}" destId="{9C17DCD3-7E8D-40A8-91F1-8654B082B571}" srcOrd="2" destOrd="0" presId="urn:microsoft.com/office/officeart/2018/2/layout/IconLabelDescriptionList"/>
    <dgm:cxn modelId="{651D05F5-2DFF-40AE-9EBB-57E9B5DD3667}" type="presParOf" srcId="{2E471CF3-6679-418A-AC58-8D8CF41F5218}" destId="{E2B791DE-7EFD-4466-89D9-C0B3DCD9F18A}" srcOrd="3" destOrd="0" presId="urn:microsoft.com/office/officeart/2018/2/layout/IconLabelDescriptionList"/>
    <dgm:cxn modelId="{D9812F35-328C-4A67-BEEB-A826793FDBD9}" type="presParOf" srcId="{2E471CF3-6679-418A-AC58-8D8CF41F5218}" destId="{FF8FF202-432E-47FA-9C64-9EE49950612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DE81-C678-4745-BB04-6BB094E6093F}">
      <dsp:nvSpPr>
        <dsp:cNvPr id="0" name=""/>
        <dsp:cNvSpPr/>
      </dsp:nvSpPr>
      <dsp:spPr>
        <a:xfrm>
          <a:off x="0" y="0"/>
          <a:ext cx="6703695" cy="13072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GB" sz="1900" kern="1200" dirty="0"/>
            <a:t>Within Specialist </a:t>
          </a:r>
          <a:r>
            <a:rPr lang="en-GB" sz="1900" kern="1200" dirty="0" err="1"/>
            <a:t>MSk</a:t>
          </a:r>
          <a:r>
            <a:rPr lang="en-GB" sz="1900" kern="1200" dirty="0"/>
            <a:t> services we have access to Xray , MRI and USS </a:t>
          </a:r>
          <a:endParaRPr lang="en-US" sz="1900" kern="1200" dirty="0"/>
        </a:p>
      </dsp:txBody>
      <dsp:txXfrm>
        <a:off x="38288" y="38288"/>
        <a:ext cx="5293063" cy="1230681"/>
      </dsp:txXfrm>
    </dsp:sp>
    <dsp:sp modelId="{8FDE88E1-AFE3-46EB-9EA2-2E70B4F2AEAB}">
      <dsp:nvSpPr>
        <dsp:cNvPr id="0" name=""/>
        <dsp:cNvSpPr/>
      </dsp:nvSpPr>
      <dsp:spPr>
        <a:xfrm>
          <a:off x="591502" y="1525133"/>
          <a:ext cx="6703695" cy="130725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GB" sz="1900" kern="1200" dirty="0"/>
            <a:t>.. ..GP/FCP practice may be limited to Xray…. </a:t>
          </a:r>
          <a:endParaRPr lang="en-US" sz="1900" kern="1200" dirty="0"/>
        </a:p>
      </dsp:txBody>
      <dsp:txXfrm>
        <a:off x="629790" y="1563421"/>
        <a:ext cx="5185899" cy="1230681"/>
      </dsp:txXfrm>
    </dsp:sp>
    <dsp:sp modelId="{B994F574-76B2-463B-9CA5-B17BEE699B78}">
      <dsp:nvSpPr>
        <dsp:cNvPr id="0" name=""/>
        <dsp:cNvSpPr/>
      </dsp:nvSpPr>
      <dsp:spPr>
        <a:xfrm>
          <a:off x="1183004" y="3050266"/>
          <a:ext cx="6703695" cy="130725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GB" sz="1900" kern="1200" dirty="0"/>
            <a:t>….  this can be really useful in the early management of </a:t>
          </a:r>
          <a:r>
            <a:rPr lang="en-GB" sz="1900" kern="1200" dirty="0" err="1"/>
            <a:t>MSk</a:t>
          </a:r>
          <a:r>
            <a:rPr lang="en-GB" sz="1900" kern="1200" dirty="0"/>
            <a:t> patients and invaluable as a starting point of their </a:t>
          </a:r>
          <a:r>
            <a:rPr lang="en-GB" sz="1900" kern="1200" dirty="0" err="1"/>
            <a:t>MSk</a:t>
          </a:r>
          <a:r>
            <a:rPr lang="en-GB" sz="1900" kern="1200" dirty="0"/>
            <a:t> journey.</a:t>
          </a:r>
          <a:endParaRPr lang="en-US" sz="1900" kern="1200" dirty="0"/>
        </a:p>
      </dsp:txBody>
      <dsp:txXfrm>
        <a:off x="1221292" y="3088554"/>
        <a:ext cx="5185899" cy="1230681"/>
      </dsp:txXfrm>
    </dsp:sp>
    <dsp:sp modelId="{95B9CF03-AC83-46FF-A640-8CC5B726BDBC}">
      <dsp:nvSpPr>
        <dsp:cNvPr id="0" name=""/>
        <dsp:cNvSpPr/>
      </dsp:nvSpPr>
      <dsp:spPr>
        <a:xfrm>
          <a:off x="5853977" y="991336"/>
          <a:ext cx="849717" cy="8497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5163" y="991336"/>
        <a:ext cx="467345" cy="639412"/>
      </dsp:txXfrm>
    </dsp:sp>
    <dsp:sp modelId="{305B0DD9-A535-4F28-87B7-664EE9A06B61}">
      <dsp:nvSpPr>
        <dsp:cNvPr id="0" name=""/>
        <dsp:cNvSpPr/>
      </dsp:nvSpPr>
      <dsp:spPr>
        <a:xfrm>
          <a:off x="6445480" y="2507755"/>
          <a:ext cx="849717" cy="849717"/>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6666" y="2507755"/>
        <a:ext cx="467345" cy="63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CE017-D0CC-419B-A819-BA932B8EA14F}">
      <dsp:nvSpPr>
        <dsp:cNvPr id="0" name=""/>
        <dsp:cNvSpPr/>
      </dsp:nvSpPr>
      <dsp:spPr>
        <a:xfrm>
          <a:off x="0" y="364527"/>
          <a:ext cx="4683949"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Rule of 2s, 2 views perpendicular to each other,</a:t>
          </a:r>
          <a:endParaRPr lang="en-US" sz="2800" kern="1200"/>
        </a:p>
      </dsp:txBody>
      <dsp:txXfrm>
        <a:off x="76462" y="440989"/>
        <a:ext cx="4531025" cy="1413413"/>
      </dsp:txXfrm>
    </dsp:sp>
    <dsp:sp modelId="{B82FBB31-70CF-482B-A32B-EF00396D5EC9}">
      <dsp:nvSpPr>
        <dsp:cNvPr id="0" name=""/>
        <dsp:cNvSpPr/>
      </dsp:nvSpPr>
      <dsp:spPr>
        <a:xfrm>
          <a:off x="0" y="2011504"/>
          <a:ext cx="4683949" cy="15663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AP (anterior posterior) view and an Axillary lateral view (Axial)</a:t>
          </a:r>
          <a:endParaRPr lang="en-US" sz="2800" kern="1200" dirty="0"/>
        </a:p>
      </dsp:txBody>
      <dsp:txXfrm>
        <a:off x="76462" y="2087966"/>
        <a:ext cx="4531025" cy="1413413"/>
      </dsp:txXfrm>
    </dsp:sp>
    <dsp:sp modelId="{E4961587-C80B-4DD4-9BE0-C76B173C9734}">
      <dsp:nvSpPr>
        <dsp:cNvPr id="0" name=""/>
        <dsp:cNvSpPr/>
      </dsp:nvSpPr>
      <dsp:spPr>
        <a:xfrm>
          <a:off x="0" y="3658482"/>
          <a:ext cx="4683949" cy="15663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Occasionally a Scapula Y view (Lateral) can be used for scapula pain or dislocations </a:t>
          </a:r>
          <a:endParaRPr lang="en-US" sz="2800" kern="1200" dirty="0"/>
        </a:p>
      </dsp:txBody>
      <dsp:txXfrm>
        <a:off x="76462" y="3734944"/>
        <a:ext cx="4531025" cy="141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3542A-BDD5-466A-90C6-1CF8C4A9BA84}">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19BED-148B-429C-BFC7-FC5CB538FA78}">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knee is the second most common site of musculoskeletal complaint (after back pain) in adults [</a:t>
          </a:r>
          <a:r>
            <a:rPr lang="en-GB" sz="2200" kern="1200">
              <a:hlinkClick xmlns:r="http://schemas.openxmlformats.org/officeDocument/2006/relationships" r:id="rId1"/>
            </a:rPr>
            <a:t>Jordan, 2010</a:t>
          </a:r>
          <a:r>
            <a:rPr lang="en-GB" sz="2200" kern="1200"/>
            <a:t>; </a:t>
          </a:r>
          <a:r>
            <a:rPr lang="en-GB" sz="2200" kern="1200">
              <a:hlinkClick xmlns:r="http://schemas.openxmlformats.org/officeDocument/2006/relationships" r:id="rId1"/>
            </a:rPr>
            <a:t>Khan, 2020</a:t>
          </a:r>
          <a:r>
            <a:rPr lang="en-GB" sz="2200" kern="1200"/>
            <a:t>].</a:t>
          </a:r>
          <a:endParaRPr lang="en-US" sz="2200" kern="1200"/>
        </a:p>
      </dsp:txBody>
      <dsp:txXfrm>
        <a:off x="456496" y="980400"/>
        <a:ext cx="3381034" cy="2099279"/>
      </dsp:txXfrm>
    </dsp:sp>
    <dsp:sp modelId="{EC3A7A37-CF09-4A88-BA4B-47A30219A872}">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31A83-57F6-4301-9918-451223786869}">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Osteoarthritis is the most common cause of knee pain in those over the age of 45 [</a:t>
          </a:r>
          <a:r>
            <a:rPr lang="en-GB" sz="2200" kern="1200">
              <a:hlinkClick xmlns:r="http://schemas.openxmlformats.org/officeDocument/2006/relationships" r:id="rId1"/>
            </a:rPr>
            <a:t>Khan, 2020</a:t>
          </a:r>
          <a:r>
            <a:rPr lang="en-GB" sz="2200" kern="1200"/>
            <a:t>].</a:t>
          </a:r>
          <a:endParaRPr lang="en-US" sz="2200" kern="1200"/>
        </a:p>
      </dsp:txBody>
      <dsp:txXfrm>
        <a:off x="4748523" y="980400"/>
        <a:ext cx="3381034" cy="2099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95BDD-10AB-442B-B406-00CDB2653C00}">
      <dsp:nvSpPr>
        <dsp:cNvPr id="0" name=""/>
        <dsp:cNvSpPr/>
      </dsp:nvSpPr>
      <dsp:spPr>
        <a:xfrm>
          <a:off x="-133787" y="-162153"/>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ED509-6985-4032-9ACD-5A24391B55B0}">
      <dsp:nvSpPr>
        <dsp:cNvPr id="0" name=""/>
        <dsp:cNvSpPr/>
      </dsp:nvSpPr>
      <dsp:spPr>
        <a:xfrm>
          <a:off x="122333" y="81161"/>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Gradual onset</a:t>
          </a:r>
          <a:endParaRPr lang="en-US" sz="2000" kern="1200"/>
        </a:p>
      </dsp:txBody>
      <dsp:txXfrm>
        <a:off x="165204" y="124032"/>
        <a:ext cx="2219346" cy="1377989"/>
      </dsp:txXfrm>
    </dsp:sp>
    <dsp:sp modelId="{A159EF9C-7048-4E13-8BEA-3C705411017A}">
      <dsp:nvSpPr>
        <dsp:cNvPr id="0" name=""/>
        <dsp:cNvSpPr/>
      </dsp:nvSpPr>
      <dsp:spPr>
        <a:xfrm>
          <a:off x="2680293" y="-121739"/>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20679-BFB3-4016-B7B8-98A634BE307A}">
      <dsp:nvSpPr>
        <dsp:cNvPr id="0" name=""/>
        <dsp:cNvSpPr/>
      </dsp:nvSpPr>
      <dsp:spPr>
        <a:xfrm>
          <a:off x="2936414" y="121575"/>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Innocuous incident </a:t>
          </a:r>
          <a:r>
            <a:rPr lang="en-GB" sz="2000" kern="1200" dirty="0" err="1"/>
            <a:t>ie</a:t>
          </a:r>
          <a:r>
            <a:rPr lang="en-GB" sz="2000" kern="1200" dirty="0"/>
            <a:t> sit to stand, turning round, lifting an object</a:t>
          </a:r>
          <a:endParaRPr lang="en-US" sz="2000" kern="1200" dirty="0"/>
        </a:p>
      </dsp:txBody>
      <dsp:txXfrm>
        <a:off x="2979285" y="164446"/>
        <a:ext cx="2219346" cy="1377989"/>
      </dsp:txXfrm>
    </dsp:sp>
    <dsp:sp modelId="{5E15B97B-DA35-4C52-A1FA-FE6389265CE7}">
      <dsp:nvSpPr>
        <dsp:cNvPr id="0" name=""/>
        <dsp:cNvSpPr/>
      </dsp:nvSpPr>
      <dsp:spPr>
        <a:xfrm>
          <a:off x="5489025" y="-111068"/>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A2440-2246-4E9E-B9C8-A1C8874FF990}">
      <dsp:nvSpPr>
        <dsp:cNvPr id="0" name=""/>
        <dsp:cNvSpPr/>
      </dsp:nvSpPr>
      <dsp:spPr>
        <a:xfrm>
          <a:off x="5745146" y="132246"/>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Often in middle aged to older population </a:t>
          </a:r>
          <a:r>
            <a:rPr lang="en-GB" sz="2000" kern="1200" dirty="0" err="1"/>
            <a:t>ie</a:t>
          </a:r>
          <a:r>
            <a:rPr lang="en-GB" sz="2000" kern="1200" dirty="0"/>
            <a:t> 45 </a:t>
          </a:r>
          <a:r>
            <a:rPr lang="en-GB" sz="2000" kern="1200" dirty="0" err="1"/>
            <a:t>yrs</a:t>
          </a:r>
          <a:r>
            <a:rPr lang="en-GB" sz="2000" kern="1200" dirty="0"/>
            <a:t> +</a:t>
          </a:r>
          <a:endParaRPr lang="en-US" sz="2000" kern="1200" dirty="0"/>
        </a:p>
      </dsp:txBody>
      <dsp:txXfrm>
        <a:off x="5788017" y="175117"/>
        <a:ext cx="2219346" cy="1377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E822C-7821-4B38-B92D-088297F848ED}">
      <dsp:nvSpPr>
        <dsp:cNvPr id="0" name=""/>
        <dsp:cNvSpPr/>
      </dsp:nvSpPr>
      <dsp:spPr>
        <a:xfrm>
          <a:off x="227967" y="147704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7DCD3-7E8D-40A8-91F1-8654B082B571}">
      <dsp:nvSpPr>
        <dsp:cNvPr id="0" name=""/>
        <dsp:cNvSpPr/>
      </dsp:nvSpPr>
      <dsp:spPr>
        <a:xfrm>
          <a:off x="360980" y="257109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KEY POINTS: </a:t>
          </a:r>
        </a:p>
      </dsp:txBody>
      <dsp:txXfrm>
        <a:off x="360980" y="2571090"/>
        <a:ext cx="4320000" cy="648000"/>
      </dsp:txXfrm>
    </dsp:sp>
    <dsp:sp modelId="{FF8FF202-432E-47FA-9C64-9EE49950612A}">
      <dsp:nvSpPr>
        <dsp:cNvPr id="0" name=""/>
        <dsp:cNvSpPr/>
      </dsp:nvSpPr>
      <dsp:spPr>
        <a:xfrm>
          <a:off x="184508" y="3668977"/>
          <a:ext cx="4464028" cy="1678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endParaRPr lang="en-US" sz="1700" kern="1200" dirty="0"/>
        </a:p>
        <a:p>
          <a:pPr marL="0" lvl="0" indent="0" algn="l" defTabSz="755650">
            <a:lnSpc>
              <a:spcPct val="100000"/>
            </a:lnSpc>
            <a:spcBef>
              <a:spcPct val="0"/>
            </a:spcBef>
            <a:spcAft>
              <a:spcPct val="35000"/>
            </a:spcAft>
            <a:buFont typeface="Arial" panose="020B0604020202020204" pitchFamily="34" charset="0"/>
            <a:buNone/>
          </a:pPr>
          <a:r>
            <a:rPr lang="en-US" sz="1700" kern="1200" dirty="0"/>
            <a:t>Weight bearing views important</a:t>
          </a:r>
        </a:p>
        <a:p>
          <a:pPr marL="0" lvl="0" indent="0" algn="l" defTabSz="755650">
            <a:lnSpc>
              <a:spcPct val="100000"/>
            </a:lnSpc>
            <a:spcBef>
              <a:spcPct val="0"/>
            </a:spcBef>
            <a:spcAft>
              <a:spcPct val="35000"/>
            </a:spcAft>
            <a:buNone/>
          </a:pPr>
          <a:r>
            <a:rPr lang="en-US" sz="1700" kern="1200" dirty="0"/>
            <a:t>AP and lateral standard views are often sufficient</a:t>
          </a:r>
        </a:p>
        <a:p>
          <a:pPr marL="0" lvl="0" indent="0" algn="l" defTabSz="755650">
            <a:lnSpc>
              <a:spcPct val="100000"/>
            </a:lnSpc>
            <a:spcBef>
              <a:spcPct val="0"/>
            </a:spcBef>
            <a:spcAft>
              <a:spcPct val="35000"/>
            </a:spcAft>
            <a:buNone/>
          </a:pPr>
          <a:r>
            <a:rPr lang="en-US" sz="1700" kern="1200" dirty="0"/>
            <a:t>We may request additional Skyline  or Rosenberg (Notch) views</a:t>
          </a:r>
        </a:p>
      </dsp:txBody>
      <dsp:txXfrm>
        <a:off x="184508" y="3668977"/>
        <a:ext cx="4464028" cy="16789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A4FE-EF65-05A3-6F00-2830A19588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7790968-172F-95F0-C3ED-954645CF306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F5122-80BD-77C3-2AC9-BF60F5DB830C}"/>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94E7902A-915A-E79C-52E5-1D0EE58AECAC}"/>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5A2A1B56-4F3B-418B-E50C-CF4D72270925}"/>
              </a:ext>
            </a:extLst>
          </p:cNvPr>
          <p:cNvSpPr>
            <a:spLocks noGrp="1"/>
          </p:cNvSpPr>
          <p:nvPr>
            <p:ph type="sldNum" sz="quarter" idx="12"/>
          </p:nvPr>
        </p:nvSpPr>
        <p:spPr/>
        <p:txBody>
          <a:bodyPr/>
          <a:lstStyle/>
          <a:p>
            <a:pPr>
              <a:defRPr/>
            </a:pPr>
            <a:fld id="{5A5E7B4D-5ED7-4F5B-BAEB-E5B8EB14C818}" type="slidenum">
              <a:rPr lang="en-GB" altLang="en-US" smtClean="0"/>
              <a:pPr>
                <a:defRPr/>
              </a:pPr>
              <a:t>‹#›</a:t>
            </a:fld>
            <a:endParaRPr lang="en-GB" altLang="en-US"/>
          </a:p>
        </p:txBody>
      </p:sp>
    </p:spTree>
    <p:extLst>
      <p:ext uri="{BB962C8B-B14F-4D97-AF65-F5344CB8AC3E}">
        <p14:creationId xmlns:p14="http://schemas.microsoft.com/office/powerpoint/2010/main" val="269985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C971-35CE-E9C9-FA2A-7C84231264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E9C29E-0A2D-948A-91CA-70A4AA74A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69896-A277-23AD-D661-BD7EC2731A27}"/>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19441CBF-D929-13A7-9DB1-04A2B740EFDC}"/>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40472922-7E0A-69F1-D639-5FE10B2E072C}"/>
              </a:ext>
            </a:extLst>
          </p:cNvPr>
          <p:cNvSpPr>
            <a:spLocks noGrp="1"/>
          </p:cNvSpPr>
          <p:nvPr>
            <p:ph type="sldNum" sz="quarter" idx="12"/>
          </p:nvPr>
        </p:nvSpPr>
        <p:spPr/>
        <p:txBody>
          <a:bodyPr/>
          <a:lstStyle/>
          <a:p>
            <a:pPr>
              <a:defRPr/>
            </a:pPr>
            <a:fld id="{075587A3-1C38-4938-993D-4BB550CFB07D}" type="slidenum">
              <a:rPr lang="en-GB" altLang="en-US" smtClean="0"/>
              <a:pPr>
                <a:defRPr/>
              </a:pPr>
              <a:t>‹#›</a:t>
            </a:fld>
            <a:endParaRPr lang="en-GB" altLang="en-US"/>
          </a:p>
        </p:txBody>
      </p:sp>
    </p:spTree>
    <p:extLst>
      <p:ext uri="{BB962C8B-B14F-4D97-AF65-F5344CB8AC3E}">
        <p14:creationId xmlns:p14="http://schemas.microsoft.com/office/powerpoint/2010/main" val="22753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84077-31C9-2C01-3E17-1A29C252E4D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579C5-E24E-A71E-6164-CB3D832F768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135B26-5D2C-A689-08F0-531A7A13A3C9}"/>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F9F71405-04DA-DEC3-3E8C-315D635B3F0A}"/>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370B134E-361D-3F48-9786-06ADCD95A0C7}"/>
              </a:ext>
            </a:extLst>
          </p:cNvPr>
          <p:cNvSpPr>
            <a:spLocks noGrp="1"/>
          </p:cNvSpPr>
          <p:nvPr>
            <p:ph type="sldNum" sz="quarter" idx="12"/>
          </p:nvPr>
        </p:nvSpPr>
        <p:spPr/>
        <p:txBody>
          <a:bodyPr/>
          <a:lstStyle/>
          <a:p>
            <a:pPr>
              <a:defRPr/>
            </a:pPr>
            <a:fld id="{30015818-6FD7-4B27-88AF-B8AF2615064C}" type="slidenum">
              <a:rPr lang="en-GB" altLang="en-US" smtClean="0"/>
              <a:pPr>
                <a:defRPr/>
              </a:pPr>
              <a:t>‹#›</a:t>
            </a:fld>
            <a:endParaRPr lang="en-GB" altLang="en-US"/>
          </a:p>
        </p:txBody>
      </p:sp>
    </p:spTree>
    <p:extLst>
      <p:ext uri="{BB962C8B-B14F-4D97-AF65-F5344CB8AC3E}">
        <p14:creationId xmlns:p14="http://schemas.microsoft.com/office/powerpoint/2010/main" val="17409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4D12-379A-AF37-9D31-B1411CEE1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DB76C-8A99-B483-CDD2-75DFFEE6D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72591C-F250-0C45-86BF-6A37A95521C2}"/>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C91AEEAE-9322-528D-62BF-00A7F428B321}"/>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2FE7DCB5-DD43-8D33-5985-84A367AFC91A}"/>
              </a:ext>
            </a:extLst>
          </p:cNvPr>
          <p:cNvSpPr>
            <a:spLocks noGrp="1"/>
          </p:cNvSpPr>
          <p:nvPr>
            <p:ph type="sldNum" sz="quarter" idx="12"/>
          </p:nvPr>
        </p:nvSpPr>
        <p:spPr/>
        <p:txBody>
          <a:bodyPr/>
          <a:lstStyle/>
          <a:p>
            <a:pPr>
              <a:defRPr/>
            </a:pPr>
            <a:fld id="{54BD872F-AB90-47A8-B6B0-5AA12D51E4BE}" type="slidenum">
              <a:rPr lang="en-GB" altLang="en-US" smtClean="0"/>
              <a:pPr>
                <a:defRPr/>
              </a:pPr>
              <a:t>‹#›</a:t>
            </a:fld>
            <a:endParaRPr lang="en-GB" altLang="en-US"/>
          </a:p>
        </p:txBody>
      </p:sp>
    </p:spTree>
    <p:extLst>
      <p:ext uri="{BB962C8B-B14F-4D97-AF65-F5344CB8AC3E}">
        <p14:creationId xmlns:p14="http://schemas.microsoft.com/office/powerpoint/2010/main" val="253635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5DA-27A2-8977-5CE1-1E6222C3F0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355646-EF8F-6B39-86C4-FC908B03040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19D1C-97CC-4B9D-E62B-1869636F21BA}"/>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F2DA372B-6027-6A47-B543-F01E35D26107}"/>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994B26BA-D143-3D55-B7A3-2D275214D473}"/>
              </a:ext>
            </a:extLst>
          </p:cNvPr>
          <p:cNvSpPr>
            <a:spLocks noGrp="1"/>
          </p:cNvSpPr>
          <p:nvPr>
            <p:ph type="sldNum" sz="quarter" idx="12"/>
          </p:nvPr>
        </p:nvSpPr>
        <p:spPr/>
        <p:txBody>
          <a:bodyPr/>
          <a:lstStyle/>
          <a:p>
            <a:pPr>
              <a:defRPr/>
            </a:pPr>
            <a:fld id="{ED9148A5-864D-4E3D-82E7-0BF934534893}" type="slidenum">
              <a:rPr lang="en-GB" altLang="en-US" smtClean="0"/>
              <a:pPr>
                <a:defRPr/>
              </a:pPr>
              <a:t>‹#›</a:t>
            </a:fld>
            <a:endParaRPr lang="en-GB" altLang="en-US"/>
          </a:p>
        </p:txBody>
      </p:sp>
    </p:spTree>
    <p:extLst>
      <p:ext uri="{BB962C8B-B14F-4D97-AF65-F5344CB8AC3E}">
        <p14:creationId xmlns:p14="http://schemas.microsoft.com/office/powerpoint/2010/main" val="31332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0CC0-EEFE-59B8-C40B-20EBD77A8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D7BA67-7FB7-6E2B-EB6E-7E8950419D5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EB6241-30E7-059B-5B16-84727CB6D6C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FC047C-1A8C-0650-52FD-EE178C0EC426}"/>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F3A92998-E144-BCFE-BCDB-B481D52B24D6}"/>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D601A82B-DDB0-2865-0F08-265F0121C309}"/>
              </a:ext>
            </a:extLst>
          </p:cNvPr>
          <p:cNvSpPr>
            <a:spLocks noGrp="1"/>
          </p:cNvSpPr>
          <p:nvPr>
            <p:ph type="sldNum" sz="quarter" idx="12"/>
          </p:nvPr>
        </p:nvSpPr>
        <p:spPr/>
        <p:txBody>
          <a:bodyPr/>
          <a:lstStyle/>
          <a:p>
            <a:pPr>
              <a:defRPr/>
            </a:pPr>
            <a:fld id="{6C835924-4BCA-4614-967C-F99B984DAAC3}" type="slidenum">
              <a:rPr lang="en-GB" altLang="en-US" smtClean="0"/>
              <a:pPr>
                <a:defRPr/>
              </a:pPr>
              <a:t>‹#›</a:t>
            </a:fld>
            <a:endParaRPr lang="en-GB" altLang="en-US"/>
          </a:p>
        </p:txBody>
      </p:sp>
    </p:spTree>
    <p:extLst>
      <p:ext uri="{BB962C8B-B14F-4D97-AF65-F5344CB8AC3E}">
        <p14:creationId xmlns:p14="http://schemas.microsoft.com/office/powerpoint/2010/main" val="38412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0384-1A78-2B6C-6BDA-7AB53AFC7DD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01F1F8-D4FB-0AC4-F446-8E0B58EE7F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4D095-7100-4D6F-7EFF-FAA348C7E08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BB8803-AB31-44C5-60CE-986A1AB28D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F78E5-E8F9-5224-3EB2-2875BD41B8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2827E0-0F60-E83D-A96A-36AAE3875DDC}"/>
              </a:ext>
            </a:extLst>
          </p:cNvPr>
          <p:cNvSpPr>
            <a:spLocks noGrp="1"/>
          </p:cNvSpPr>
          <p:nvPr>
            <p:ph type="dt" sz="half" idx="10"/>
          </p:nvPr>
        </p:nvSpPr>
        <p:spPr/>
        <p:txBody>
          <a:bodyPr/>
          <a:lstStyle/>
          <a:p>
            <a:pPr>
              <a:defRPr/>
            </a:pPr>
            <a:endParaRPr lang="en-GB" altLang="en-US"/>
          </a:p>
        </p:txBody>
      </p:sp>
      <p:sp>
        <p:nvSpPr>
          <p:cNvPr id="8" name="Footer Placeholder 7">
            <a:extLst>
              <a:ext uri="{FF2B5EF4-FFF2-40B4-BE49-F238E27FC236}">
                <a16:creationId xmlns:a16="http://schemas.microsoft.com/office/drawing/2014/main" id="{51742F5E-F809-59FF-FFC4-50CD9BD9D19C}"/>
              </a:ext>
            </a:extLst>
          </p:cNvPr>
          <p:cNvSpPr>
            <a:spLocks noGrp="1"/>
          </p:cNvSpPr>
          <p:nvPr>
            <p:ph type="ftr" sz="quarter" idx="11"/>
          </p:nvPr>
        </p:nvSpPr>
        <p:spPr/>
        <p:txBody>
          <a:bodyPr/>
          <a:lstStyle/>
          <a:p>
            <a:pPr>
              <a:defRPr/>
            </a:pPr>
            <a:endParaRPr lang="en-GB" altLang="en-US"/>
          </a:p>
        </p:txBody>
      </p:sp>
      <p:sp>
        <p:nvSpPr>
          <p:cNvPr id="9" name="Slide Number Placeholder 8">
            <a:extLst>
              <a:ext uri="{FF2B5EF4-FFF2-40B4-BE49-F238E27FC236}">
                <a16:creationId xmlns:a16="http://schemas.microsoft.com/office/drawing/2014/main" id="{1740E31C-6F4D-EB75-5741-78A5ACF40D91}"/>
              </a:ext>
            </a:extLst>
          </p:cNvPr>
          <p:cNvSpPr>
            <a:spLocks noGrp="1"/>
          </p:cNvSpPr>
          <p:nvPr>
            <p:ph type="sldNum" sz="quarter" idx="12"/>
          </p:nvPr>
        </p:nvSpPr>
        <p:spPr/>
        <p:txBody>
          <a:bodyPr/>
          <a:lstStyle/>
          <a:p>
            <a:pPr>
              <a:defRPr/>
            </a:pPr>
            <a:fld id="{9DEA2A72-7FA4-4C43-B872-BB970C18998C}" type="slidenum">
              <a:rPr lang="en-GB" altLang="en-US" smtClean="0"/>
              <a:pPr>
                <a:defRPr/>
              </a:pPr>
              <a:t>‹#›</a:t>
            </a:fld>
            <a:endParaRPr lang="en-GB" altLang="en-US"/>
          </a:p>
        </p:txBody>
      </p:sp>
    </p:spTree>
    <p:extLst>
      <p:ext uri="{BB962C8B-B14F-4D97-AF65-F5344CB8AC3E}">
        <p14:creationId xmlns:p14="http://schemas.microsoft.com/office/powerpoint/2010/main" val="426969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4A3B-FE4D-A790-22C9-5149D6713C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EDC047-9DFD-EE7F-5200-8478D28880D1}"/>
              </a:ext>
            </a:extLst>
          </p:cNvPr>
          <p:cNvSpPr>
            <a:spLocks noGrp="1"/>
          </p:cNvSpPr>
          <p:nvPr>
            <p:ph type="dt" sz="half" idx="10"/>
          </p:nvPr>
        </p:nvSpPr>
        <p:spPr/>
        <p:txBody>
          <a:bodyPr/>
          <a:lstStyle/>
          <a:p>
            <a:pPr>
              <a:defRPr/>
            </a:pPr>
            <a:endParaRPr lang="en-GB" altLang="en-US"/>
          </a:p>
        </p:txBody>
      </p:sp>
      <p:sp>
        <p:nvSpPr>
          <p:cNvPr id="4" name="Footer Placeholder 3">
            <a:extLst>
              <a:ext uri="{FF2B5EF4-FFF2-40B4-BE49-F238E27FC236}">
                <a16:creationId xmlns:a16="http://schemas.microsoft.com/office/drawing/2014/main" id="{006FB07D-AD42-534A-F34A-0BCF5E88F4F4}"/>
              </a:ext>
            </a:extLst>
          </p:cNvPr>
          <p:cNvSpPr>
            <a:spLocks noGrp="1"/>
          </p:cNvSpPr>
          <p:nvPr>
            <p:ph type="ftr" sz="quarter" idx="11"/>
          </p:nvPr>
        </p:nvSpPr>
        <p:spPr/>
        <p:txBody>
          <a:bodyPr/>
          <a:lstStyle/>
          <a:p>
            <a:pPr>
              <a:defRPr/>
            </a:pPr>
            <a:endParaRPr lang="en-GB" altLang="en-US"/>
          </a:p>
        </p:txBody>
      </p:sp>
      <p:sp>
        <p:nvSpPr>
          <p:cNvPr id="5" name="Slide Number Placeholder 4">
            <a:extLst>
              <a:ext uri="{FF2B5EF4-FFF2-40B4-BE49-F238E27FC236}">
                <a16:creationId xmlns:a16="http://schemas.microsoft.com/office/drawing/2014/main" id="{2392AB8A-53F9-A37B-2931-44878AD85139}"/>
              </a:ext>
            </a:extLst>
          </p:cNvPr>
          <p:cNvSpPr>
            <a:spLocks noGrp="1"/>
          </p:cNvSpPr>
          <p:nvPr>
            <p:ph type="sldNum" sz="quarter" idx="12"/>
          </p:nvPr>
        </p:nvSpPr>
        <p:spPr/>
        <p:txBody>
          <a:bodyPr/>
          <a:lstStyle/>
          <a:p>
            <a:pPr>
              <a:defRPr/>
            </a:pPr>
            <a:fld id="{40C9B2EE-B68B-4CCE-B7CA-FAF9814153F3}" type="slidenum">
              <a:rPr lang="en-GB" altLang="en-US" smtClean="0"/>
              <a:pPr>
                <a:defRPr/>
              </a:pPr>
              <a:t>‹#›</a:t>
            </a:fld>
            <a:endParaRPr lang="en-GB" altLang="en-US"/>
          </a:p>
        </p:txBody>
      </p:sp>
    </p:spTree>
    <p:extLst>
      <p:ext uri="{BB962C8B-B14F-4D97-AF65-F5344CB8AC3E}">
        <p14:creationId xmlns:p14="http://schemas.microsoft.com/office/powerpoint/2010/main" val="334600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A2BEC-7094-CC73-E62E-01448BD2FD7D}"/>
              </a:ext>
            </a:extLst>
          </p:cNvPr>
          <p:cNvSpPr>
            <a:spLocks noGrp="1"/>
          </p:cNvSpPr>
          <p:nvPr>
            <p:ph type="dt" sz="half" idx="10"/>
          </p:nvPr>
        </p:nvSpPr>
        <p:spPr/>
        <p:txBody>
          <a:bodyPr/>
          <a:lstStyle/>
          <a:p>
            <a:pPr>
              <a:defRPr/>
            </a:pPr>
            <a:endParaRPr lang="en-GB" altLang="en-US"/>
          </a:p>
        </p:txBody>
      </p:sp>
      <p:sp>
        <p:nvSpPr>
          <p:cNvPr id="3" name="Footer Placeholder 2">
            <a:extLst>
              <a:ext uri="{FF2B5EF4-FFF2-40B4-BE49-F238E27FC236}">
                <a16:creationId xmlns:a16="http://schemas.microsoft.com/office/drawing/2014/main" id="{CC874A52-E169-A82E-982C-036F8D8FC123}"/>
              </a:ext>
            </a:extLst>
          </p:cNvPr>
          <p:cNvSpPr>
            <a:spLocks noGrp="1"/>
          </p:cNvSpPr>
          <p:nvPr>
            <p:ph type="ftr" sz="quarter" idx="11"/>
          </p:nvPr>
        </p:nvSpPr>
        <p:spPr/>
        <p:txBody>
          <a:bodyPr/>
          <a:lstStyle/>
          <a:p>
            <a:pPr>
              <a:defRPr/>
            </a:pPr>
            <a:endParaRPr lang="en-GB" altLang="en-US"/>
          </a:p>
        </p:txBody>
      </p:sp>
      <p:sp>
        <p:nvSpPr>
          <p:cNvPr id="4" name="Slide Number Placeholder 3">
            <a:extLst>
              <a:ext uri="{FF2B5EF4-FFF2-40B4-BE49-F238E27FC236}">
                <a16:creationId xmlns:a16="http://schemas.microsoft.com/office/drawing/2014/main" id="{ED1593EE-5977-D2B2-457E-B33140736FDA}"/>
              </a:ext>
            </a:extLst>
          </p:cNvPr>
          <p:cNvSpPr>
            <a:spLocks noGrp="1"/>
          </p:cNvSpPr>
          <p:nvPr>
            <p:ph type="sldNum" sz="quarter" idx="12"/>
          </p:nvPr>
        </p:nvSpPr>
        <p:spPr/>
        <p:txBody>
          <a:bodyPr/>
          <a:lstStyle/>
          <a:p>
            <a:pPr>
              <a:defRPr/>
            </a:pPr>
            <a:fld id="{5CD8D872-2AB3-4ADB-9AA1-E8124F2AD38A}" type="slidenum">
              <a:rPr lang="en-GB" altLang="en-US" smtClean="0"/>
              <a:pPr>
                <a:defRPr/>
              </a:pPr>
              <a:t>‹#›</a:t>
            </a:fld>
            <a:endParaRPr lang="en-GB" altLang="en-US"/>
          </a:p>
        </p:txBody>
      </p:sp>
    </p:spTree>
    <p:extLst>
      <p:ext uri="{BB962C8B-B14F-4D97-AF65-F5344CB8AC3E}">
        <p14:creationId xmlns:p14="http://schemas.microsoft.com/office/powerpoint/2010/main" val="41538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721C-B1CD-4B51-F1C0-CDBA3D5DE1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321FA5-3BDD-2EC8-7BE5-642A5826F3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AB1F56-0078-03F6-4B72-F88072E600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311853-5685-36CA-5D3B-5CC490614F1A}"/>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AD663EFB-7A9F-CE8D-C49A-A7747F99313F}"/>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B9175BD7-DF39-1EA3-C0E3-1A3D801643F1}"/>
              </a:ext>
            </a:extLst>
          </p:cNvPr>
          <p:cNvSpPr>
            <a:spLocks noGrp="1"/>
          </p:cNvSpPr>
          <p:nvPr>
            <p:ph type="sldNum" sz="quarter" idx="12"/>
          </p:nvPr>
        </p:nvSpPr>
        <p:spPr/>
        <p:txBody>
          <a:bodyPr/>
          <a:lstStyle/>
          <a:p>
            <a:pPr>
              <a:defRPr/>
            </a:pPr>
            <a:fld id="{12B78503-FB8C-477A-A1ED-0B859D1BD112}" type="slidenum">
              <a:rPr lang="en-GB" altLang="en-US" smtClean="0"/>
              <a:pPr>
                <a:defRPr/>
              </a:pPr>
              <a:t>‹#›</a:t>
            </a:fld>
            <a:endParaRPr lang="en-GB" altLang="en-US"/>
          </a:p>
        </p:txBody>
      </p:sp>
    </p:spTree>
    <p:extLst>
      <p:ext uri="{BB962C8B-B14F-4D97-AF65-F5344CB8AC3E}">
        <p14:creationId xmlns:p14="http://schemas.microsoft.com/office/powerpoint/2010/main" val="20483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801C-7C4B-E2C0-E5ED-3E4B268126C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2D6BFC-3E06-F570-0D6E-EA1A69E330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226F00D-D141-C3F3-CAB9-B5CFF037DF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2A59F8-ACED-3B1C-D623-469E5C3A102E}"/>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563F4B81-1EA5-EFB4-2FE7-5B4BE0D62068}"/>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8116F8B7-B902-C137-EBBA-1B44D3EE3FE5}"/>
              </a:ext>
            </a:extLst>
          </p:cNvPr>
          <p:cNvSpPr>
            <a:spLocks noGrp="1"/>
          </p:cNvSpPr>
          <p:nvPr>
            <p:ph type="sldNum" sz="quarter" idx="12"/>
          </p:nvPr>
        </p:nvSpPr>
        <p:spPr/>
        <p:txBody>
          <a:bodyPr/>
          <a:lstStyle/>
          <a:p>
            <a:pPr>
              <a:defRPr/>
            </a:pPr>
            <a:fld id="{49B0C701-7530-4755-B494-3A62BEAF6C6C}" type="slidenum">
              <a:rPr lang="en-GB" altLang="en-US" smtClean="0"/>
              <a:pPr>
                <a:defRPr/>
              </a:pPr>
              <a:t>‹#›</a:t>
            </a:fld>
            <a:endParaRPr lang="en-GB" altLang="en-US"/>
          </a:p>
        </p:txBody>
      </p:sp>
    </p:spTree>
    <p:extLst>
      <p:ext uri="{BB962C8B-B14F-4D97-AF65-F5344CB8AC3E}">
        <p14:creationId xmlns:p14="http://schemas.microsoft.com/office/powerpoint/2010/main" val="61560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C7EF5-0643-F00D-460E-0F6296C36A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D7010-3EBC-3543-573B-20B2683ABF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C022A5-D97C-2694-AB95-BA2434FE99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AA31724D-5B3B-C4BB-F1BA-EA1FACDDB1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40FD6B9C-EA3F-94ED-6402-AAE3009081C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345F060-2EB7-4BA7-8ED2-AD589FDDCDAC}" type="slidenum">
              <a:rPr lang="en-GB" altLang="en-US" smtClean="0"/>
              <a:pPr>
                <a:defRPr/>
              </a:pPr>
              <a:t>‹#›</a:t>
            </a:fld>
            <a:endParaRPr lang="en-GB" altLang="en-US"/>
          </a:p>
        </p:txBody>
      </p:sp>
    </p:spTree>
    <p:extLst>
      <p:ext uri="{BB962C8B-B14F-4D97-AF65-F5344CB8AC3E}">
        <p14:creationId xmlns:p14="http://schemas.microsoft.com/office/powerpoint/2010/main" val="3647738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3/38/Calcific_tendinitis.jpg"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Rachael.OLeary\OneDrive%20-%20Solent%20NHS%20Trust\Office97\Upper%20limb%20pathway\BESS%20shoulder%20pain%20pathway%20PCPs%20al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B8D143BB-3752-185C-545C-BD7E4C648E0D}"/>
              </a:ext>
            </a:extLst>
          </p:cNvPr>
          <p:cNvPicPr>
            <a:picLocks noChangeAspect="1"/>
          </p:cNvPicPr>
          <p:nvPr/>
        </p:nvPicPr>
        <p:blipFill>
          <a:blip r:embed="rId2"/>
          <a:srcRect/>
          <a:stretch/>
        </p:blipFill>
        <p:spPr>
          <a:xfrm>
            <a:off x="-2" y="-531440"/>
            <a:ext cx="9143980"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7C21A-1D40-9BFD-6B46-7AE81DF38158}"/>
              </a:ext>
            </a:extLst>
          </p:cNvPr>
          <p:cNvSpPr>
            <a:spLocks noGrp="1"/>
          </p:cNvSpPr>
          <p:nvPr>
            <p:ph type="ctrTitle"/>
          </p:nvPr>
        </p:nvSpPr>
        <p:spPr>
          <a:xfrm>
            <a:off x="303414" y="1889359"/>
            <a:ext cx="6808922" cy="1790440"/>
          </a:xfrm>
        </p:spPr>
        <p:txBody>
          <a:bodyPr>
            <a:normAutofit/>
          </a:bodyPr>
          <a:lstStyle/>
          <a:p>
            <a:pPr algn="l"/>
            <a:r>
              <a:rPr lang="en-GB" sz="5700" dirty="0">
                <a:solidFill>
                  <a:schemeClr val="bg1"/>
                </a:solidFill>
              </a:rPr>
              <a:t>The role of imaging in primary care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3CC9BAD-1189-37C8-33B7-A5D589D46D03}"/>
              </a:ext>
            </a:extLst>
          </p:cNvPr>
          <p:cNvSpPr>
            <a:spLocks noGrp="1"/>
          </p:cNvSpPr>
          <p:nvPr>
            <p:ph type="subTitle" idx="1"/>
          </p:nvPr>
        </p:nvSpPr>
        <p:spPr>
          <a:xfrm>
            <a:off x="265250" y="5414105"/>
            <a:ext cx="6808922" cy="912445"/>
          </a:xfrm>
        </p:spPr>
        <p:txBody>
          <a:bodyPr anchor="ctr">
            <a:normAutofit/>
          </a:bodyPr>
          <a:lstStyle/>
          <a:p>
            <a:pPr algn="l"/>
            <a:r>
              <a:rPr lang="en-GB" dirty="0">
                <a:solidFill>
                  <a:schemeClr val="bg1"/>
                </a:solidFill>
              </a:rPr>
              <a:t>Rachael O’Leary, Sam Dixon, Owen McCaughan </a:t>
            </a:r>
          </a:p>
          <a:p>
            <a:pPr algn="l"/>
            <a:r>
              <a:rPr lang="en-GB" dirty="0">
                <a:solidFill>
                  <a:schemeClr val="bg1"/>
                </a:solidFill>
              </a:rPr>
              <a:t>Clinical Physiotherapy Specialist </a:t>
            </a:r>
          </a:p>
        </p:txBody>
      </p:sp>
    </p:spTree>
    <p:extLst>
      <p:ext uri="{BB962C8B-B14F-4D97-AF65-F5344CB8AC3E}">
        <p14:creationId xmlns:p14="http://schemas.microsoft.com/office/powerpoint/2010/main" val="337509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9" name="Rectangle 36878">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CA95E152-451F-F110-D84E-1AF9ED7AA213}"/>
              </a:ext>
            </a:extLst>
          </p:cNvPr>
          <p:cNvSpPr>
            <a:spLocks noGrp="1" noChangeArrowheads="1"/>
          </p:cNvSpPr>
          <p:nvPr>
            <p:ph type="title"/>
          </p:nvPr>
        </p:nvSpPr>
        <p:spPr>
          <a:xfrm>
            <a:off x="480060" y="320040"/>
            <a:ext cx="5019620" cy="3892669"/>
          </a:xfrm>
        </p:spPr>
        <p:txBody>
          <a:bodyPr vert="horz" lIns="91440" tIns="45720" rIns="91440" bIns="45720" rtlCol="0" anchor="b">
            <a:normAutofit/>
          </a:bodyPr>
          <a:lstStyle/>
          <a:p>
            <a:pPr defTabSz="914400"/>
            <a:r>
              <a:rPr lang="en-US" altLang="en-US" sz="5700" kern="1200" dirty="0">
                <a:solidFill>
                  <a:schemeClr val="tx1"/>
                </a:solidFill>
                <a:latin typeface="+mj-lt"/>
                <a:ea typeface="+mj-ea"/>
                <a:cs typeface="+mj-cs"/>
              </a:rPr>
              <a:t>Scapula Y/ Lateral view </a:t>
            </a:r>
          </a:p>
        </p:txBody>
      </p:sp>
      <p:sp>
        <p:nvSpPr>
          <p:cNvPr id="368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Shoulder LAT - Radiographic Anatomy">
            <a:extLst>
              <a:ext uri="{FF2B5EF4-FFF2-40B4-BE49-F238E27FC236}">
                <a16:creationId xmlns:a16="http://schemas.microsoft.com/office/drawing/2014/main" id="{E35C80FE-BE18-0EAA-563A-8B96DF367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45526" y="320040"/>
            <a:ext cx="2646789" cy="5981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8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Freeform: Shape 308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16C48490-D0DF-200D-7D09-AD80CDAF30DB}"/>
              </a:ext>
            </a:extLst>
          </p:cNvPr>
          <p:cNvSpPr>
            <a:spLocks noGrp="1" noChangeArrowheads="1"/>
          </p:cNvSpPr>
          <p:nvPr>
            <p:ph type="title"/>
          </p:nvPr>
        </p:nvSpPr>
        <p:spPr>
          <a:xfrm>
            <a:off x="515125" y="1153572"/>
            <a:ext cx="2400300" cy="4461163"/>
          </a:xfrm>
        </p:spPr>
        <p:txBody>
          <a:bodyPr>
            <a:normAutofit/>
          </a:bodyPr>
          <a:lstStyle/>
          <a:p>
            <a:pPr eaLnBrk="1" hangingPunct="1"/>
            <a:r>
              <a:rPr lang="en-GB" altLang="en-US">
                <a:solidFill>
                  <a:srgbClr val="FFFFFF"/>
                </a:solidFill>
              </a:rPr>
              <a:t>Rotator Cuff related pain  </a:t>
            </a:r>
          </a:p>
        </p:txBody>
      </p:sp>
      <p:sp>
        <p:nvSpPr>
          <p:cNvPr id="3084" name="Arc 308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5" name="Rectangle 3">
            <a:extLst>
              <a:ext uri="{FF2B5EF4-FFF2-40B4-BE49-F238E27FC236}">
                <a16:creationId xmlns:a16="http://schemas.microsoft.com/office/drawing/2014/main" id="{FB43F745-F821-E305-AB8A-6B896CA33FA6}"/>
              </a:ext>
            </a:extLst>
          </p:cNvPr>
          <p:cNvSpPr>
            <a:spLocks noGrp="1" noChangeArrowheads="1"/>
          </p:cNvSpPr>
          <p:nvPr>
            <p:ph idx="1"/>
          </p:nvPr>
        </p:nvSpPr>
        <p:spPr>
          <a:xfrm>
            <a:off x="3335481" y="591344"/>
            <a:ext cx="5179868" cy="5585619"/>
          </a:xfrm>
        </p:spPr>
        <p:txBody>
          <a:bodyPr anchor="ctr">
            <a:normAutofit/>
          </a:bodyPr>
          <a:lstStyle/>
          <a:p>
            <a:pPr marL="609600" indent="-609600" eaLnBrk="1" hangingPunct="1">
              <a:buFontTx/>
              <a:buNone/>
            </a:pPr>
            <a:endParaRPr lang="en-GB" altLang="en-US" dirty="0"/>
          </a:p>
          <a:p>
            <a:pPr marL="609600" indent="-609600" eaLnBrk="1" hangingPunct="1"/>
            <a:r>
              <a:rPr lang="en-GB" altLang="en-US" dirty="0" err="1"/>
              <a:t>Os</a:t>
            </a:r>
            <a:r>
              <a:rPr lang="en-GB" altLang="en-US" dirty="0"/>
              <a:t> </a:t>
            </a:r>
            <a:r>
              <a:rPr lang="en-GB" altLang="en-US" dirty="0" err="1"/>
              <a:t>acromiale</a:t>
            </a:r>
            <a:endParaRPr lang="en-GB" altLang="en-US" dirty="0"/>
          </a:p>
          <a:p>
            <a:pPr marL="609600" indent="-609600" eaLnBrk="1" hangingPunct="1"/>
            <a:r>
              <a:rPr lang="en-GB" altLang="en-US" dirty="0"/>
              <a:t>Calcific </a:t>
            </a:r>
            <a:r>
              <a:rPr lang="en-GB" altLang="en-US" dirty="0" err="1"/>
              <a:t>tendonopathy</a:t>
            </a:r>
            <a:r>
              <a:rPr lang="en-GB" altLang="en-US" dirty="0"/>
              <a:t> </a:t>
            </a:r>
          </a:p>
          <a:p>
            <a:pPr marL="609600" indent="-609600" eaLnBrk="1" hangingPunct="1"/>
            <a:r>
              <a:rPr lang="en-GB" altLang="en-US" dirty="0"/>
              <a:t>Degenerative Greater tuberosity</a:t>
            </a:r>
          </a:p>
          <a:p>
            <a:pPr marL="609600" indent="-609600" eaLnBrk="1" hangingPunct="1"/>
            <a:r>
              <a:rPr lang="en-GB" altLang="en-US" dirty="0"/>
              <a:t>Greater tuberosity fracture  </a:t>
            </a:r>
          </a:p>
          <a:p>
            <a:pPr marL="609600" indent="-609600" eaLnBrk="1" hangingPunct="1"/>
            <a:r>
              <a:rPr lang="en-GB" altLang="en-US" dirty="0"/>
              <a:t>Massive cuff tear – upward migration of the humeral head </a:t>
            </a:r>
          </a:p>
        </p:txBody>
      </p:sp>
    </p:spTree>
    <p:extLst>
      <p:ext uri="{BB962C8B-B14F-4D97-AF65-F5344CB8AC3E}">
        <p14:creationId xmlns:p14="http://schemas.microsoft.com/office/powerpoint/2010/main" val="240371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2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2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29" name="Rectangle 2152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2">
            <a:hlinkClick r:id="rId2"/>
            <a:extLst>
              <a:ext uri="{FF2B5EF4-FFF2-40B4-BE49-F238E27FC236}">
                <a16:creationId xmlns:a16="http://schemas.microsoft.com/office/drawing/2014/main" id="{D288F6B4-E51B-D73D-7FFF-C35E1CB91E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5640" y="1132764"/>
            <a:ext cx="3122445" cy="441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30" name="Straight Connector 21529">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506" name="Picture 2">
            <a:extLst>
              <a:ext uri="{FF2B5EF4-FFF2-40B4-BE49-F238E27FC236}">
                <a16:creationId xmlns:a16="http://schemas.microsoft.com/office/drawing/2014/main" id="{ED610A2C-0F3B-2C39-A548-998EA5DA9A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5974" y="1754494"/>
            <a:ext cx="3483396" cy="3169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Shape 4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AEB9D127-7F3F-1E02-519E-266A28D08EF6}"/>
              </a:ext>
            </a:extLst>
          </p:cNvPr>
          <p:cNvSpPr>
            <a:spLocks noGrp="1" noChangeArrowheads="1"/>
          </p:cNvSpPr>
          <p:nvPr>
            <p:ph type="title"/>
          </p:nvPr>
        </p:nvSpPr>
        <p:spPr>
          <a:xfrm>
            <a:off x="515125" y="1153572"/>
            <a:ext cx="2400300" cy="4461163"/>
          </a:xfrm>
        </p:spPr>
        <p:txBody>
          <a:bodyPr>
            <a:normAutofit/>
          </a:bodyPr>
          <a:lstStyle/>
          <a:p>
            <a:pPr eaLnBrk="1" hangingPunct="1"/>
            <a:r>
              <a:rPr lang="en-GB" altLang="en-US">
                <a:solidFill>
                  <a:srgbClr val="FFFFFF"/>
                </a:solidFill>
              </a:rPr>
              <a:t>Stiffness at the GHJ</a:t>
            </a:r>
          </a:p>
        </p:txBody>
      </p:sp>
      <p:sp>
        <p:nvSpPr>
          <p:cNvPr id="4108" name="Arc 4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9" name="Rectangle 3">
            <a:extLst>
              <a:ext uri="{FF2B5EF4-FFF2-40B4-BE49-F238E27FC236}">
                <a16:creationId xmlns:a16="http://schemas.microsoft.com/office/drawing/2014/main" id="{43CD812D-9584-FF69-2924-60C07F512552}"/>
              </a:ext>
            </a:extLst>
          </p:cNvPr>
          <p:cNvSpPr>
            <a:spLocks noGrp="1" noChangeArrowheads="1"/>
          </p:cNvSpPr>
          <p:nvPr>
            <p:ph idx="1"/>
          </p:nvPr>
        </p:nvSpPr>
        <p:spPr>
          <a:xfrm>
            <a:off x="3335481" y="591344"/>
            <a:ext cx="5179868" cy="5585619"/>
          </a:xfrm>
        </p:spPr>
        <p:txBody>
          <a:bodyPr anchor="ctr">
            <a:normAutofit/>
          </a:bodyPr>
          <a:lstStyle/>
          <a:p>
            <a:pPr eaLnBrk="1" hangingPunct="1"/>
            <a:r>
              <a:rPr lang="en-GB" altLang="en-US"/>
              <a:t>OA</a:t>
            </a:r>
          </a:p>
          <a:p>
            <a:pPr eaLnBrk="1" hangingPunct="1"/>
            <a:r>
              <a:rPr lang="en-GB" altLang="en-US"/>
              <a:t>Calcific tendonopathy </a:t>
            </a:r>
          </a:p>
          <a:p>
            <a:pPr eaLnBrk="1" hangingPunct="1"/>
            <a:r>
              <a:rPr lang="en-GB" altLang="en-US"/>
              <a:t>Bone pathology/lesion/mass</a:t>
            </a:r>
          </a:p>
          <a:p>
            <a:pPr eaLnBrk="1" hangingPunct="1"/>
            <a:r>
              <a:rPr lang="en-GB" altLang="en-US"/>
              <a:t>AVN</a:t>
            </a:r>
          </a:p>
          <a:p>
            <a:pPr eaLnBrk="1" hangingPunct="1"/>
            <a:r>
              <a:rPr lang="en-GB" altLang="en-US"/>
              <a:t>Infection</a:t>
            </a:r>
          </a:p>
          <a:p>
            <a:pPr eaLnBrk="1" hangingPunct="1"/>
            <a:r>
              <a:rPr lang="en-GB" altLang="en-US"/>
              <a:t>Fracture</a:t>
            </a:r>
            <a:endParaRPr lang="en-GB"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Shape 4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Arc 4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Shoulder Osteoarthritis - Physiopedia">
            <a:extLst>
              <a:ext uri="{FF2B5EF4-FFF2-40B4-BE49-F238E27FC236}">
                <a16:creationId xmlns:a16="http://schemas.microsoft.com/office/drawing/2014/main" id="{7ACEED0E-0742-B1AC-6704-CB5778814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91555"/>
            <a:ext cx="6048671" cy="55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0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A5B14-AE10-1EBA-4CD2-EDAAEB768DED}"/>
              </a:ext>
            </a:extLst>
          </p:cNvPr>
          <p:cNvSpPr>
            <a:spLocks noGrp="1"/>
          </p:cNvSpPr>
          <p:nvPr>
            <p:ph type="title"/>
          </p:nvPr>
        </p:nvSpPr>
        <p:spPr>
          <a:xfrm>
            <a:off x="878305" y="1396686"/>
            <a:ext cx="2430380" cy="4064628"/>
          </a:xfrm>
        </p:spPr>
        <p:txBody>
          <a:bodyPr>
            <a:normAutofit/>
          </a:bodyPr>
          <a:lstStyle/>
          <a:p>
            <a:r>
              <a:rPr lang="en-GB">
                <a:solidFill>
                  <a:srgbClr val="FFFFFF"/>
                </a:solidFill>
              </a:rPr>
              <a:t>ACJ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4931B1-1FA6-DF67-4733-96EE47F02FB8}"/>
              </a:ext>
            </a:extLst>
          </p:cNvPr>
          <p:cNvSpPr>
            <a:spLocks noGrp="1"/>
          </p:cNvSpPr>
          <p:nvPr>
            <p:ph idx="1"/>
          </p:nvPr>
        </p:nvSpPr>
        <p:spPr>
          <a:xfrm>
            <a:off x="4027614" y="1526033"/>
            <a:ext cx="4152298" cy="3935281"/>
          </a:xfrm>
        </p:spPr>
        <p:txBody>
          <a:bodyPr>
            <a:normAutofit/>
          </a:bodyPr>
          <a:lstStyle/>
          <a:p>
            <a:r>
              <a:rPr lang="en-GB" dirty="0"/>
              <a:t>OA</a:t>
            </a:r>
          </a:p>
          <a:p>
            <a:r>
              <a:rPr lang="en-GB" dirty="0"/>
              <a:t>Osteolysis </a:t>
            </a:r>
          </a:p>
          <a:p>
            <a:r>
              <a:rPr lang="en-GB" dirty="0"/>
              <a:t>Instability</a:t>
            </a:r>
          </a:p>
          <a:p>
            <a:r>
              <a:rPr lang="en-GB" dirty="0"/>
              <a:t>Poor sensitivity to symptoms/clinical relevance disputable</a:t>
            </a:r>
          </a:p>
        </p:txBody>
      </p:sp>
    </p:spTree>
    <p:extLst>
      <p:ext uri="{BB962C8B-B14F-4D97-AF65-F5344CB8AC3E}">
        <p14:creationId xmlns:p14="http://schemas.microsoft.com/office/powerpoint/2010/main" val="56147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308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16C48490-D0DF-200D-7D09-AD80CDAF30DB}"/>
              </a:ext>
            </a:extLst>
          </p:cNvPr>
          <p:cNvSpPr>
            <a:spLocks noGrp="1" noChangeArrowheads="1"/>
          </p:cNvSpPr>
          <p:nvPr>
            <p:ph type="title"/>
          </p:nvPr>
        </p:nvSpPr>
        <p:spPr>
          <a:xfrm>
            <a:off x="878305" y="1396686"/>
            <a:ext cx="2430380" cy="4064628"/>
          </a:xfrm>
        </p:spPr>
        <p:txBody>
          <a:bodyPr>
            <a:normAutofit/>
          </a:bodyPr>
          <a:lstStyle/>
          <a:p>
            <a:pPr eaLnBrk="1" hangingPunct="1"/>
            <a:r>
              <a:rPr lang="en-GB" altLang="en-US">
                <a:solidFill>
                  <a:srgbClr val="FFFFFF"/>
                </a:solidFill>
              </a:rPr>
              <a:t>SCJ </a:t>
            </a:r>
          </a:p>
        </p:txBody>
      </p:sp>
      <p:sp>
        <p:nvSpPr>
          <p:cNvPr id="3084" name="Arc 308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86" name="Oval 308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75" name="Rectangle 3">
            <a:extLst>
              <a:ext uri="{FF2B5EF4-FFF2-40B4-BE49-F238E27FC236}">
                <a16:creationId xmlns:a16="http://schemas.microsoft.com/office/drawing/2014/main" id="{FB43F745-F821-E305-AB8A-6B896CA33FA6}"/>
              </a:ext>
            </a:extLst>
          </p:cNvPr>
          <p:cNvSpPr>
            <a:spLocks noGrp="1" noChangeArrowheads="1"/>
          </p:cNvSpPr>
          <p:nvPr>
            <p:ph idx="1"/>
          </p:nvPr>
        </p:nvSpPr>
        <p:spPr>
          <a:xfrm>
            <a:off x="4027614" y="1526033"/>
            <a:ext cx="4152298" cy="3935281"/>
          </a:xfrm>
        </p:spPr>
        <p:txBody>
          <a:bodyPr>
            <a:normAutofit/>
          </a:bodyPr>
          <a:lstStyle/>
          <a:p>
            <a:pPr marL="609600" indent="-609600" eaLnBrk="1" hangingPunct="1">
              <a:buFontTx/>
              <a:buNone/>
            </a:pPr>
            <a:r>
              <a:rPr lang="en-GB" altLang="en-US" dirty="0"/>
              <a:t> </a:t>
            </a:r>
          </a:p>
          <a:p>
            <a:pPr marL="609600" indent="-609600" eaLnBrk="1" hangingPunct="1">
              <a:buFontTx/>
              <a:buNone/>
            </a:pPr>
            <a:endParaRPr lang="en-GB" altLang="en-US" dirty="0"/>
          </a:p>
          <a:p>
            <a:pPr marL="609600" indent="-609600" eaLnBrk="1" hangingPunct="1">
              <a:buFontTx/>
              <a:buNone/>
            </a:pPr>
            <a:r>
              <a:rPr lang="en-GB" altLang="en-US" dirty="0"/>
              <a:t>Studies have shown poor sensitivity to SCJ pathology with plain Xray </a:t>
            </a:r>
          </a:p>
          <a:p>
            <a:pPr marL="609600" indent="-609600" eaLnBrk="1" hangingPunct="1">
              <a:buFontTx/>
              <a:buNone/>
            </a:pPr>
            <a:endParaRPr lang="en-GB" altLang="en-US" dirty="0"/>
          </a:p>
          <a:p>
            <a:pPr marL="609600" indent="-609600" eaLnBrk="1" hangingPunct="1">
              <a:buFontTx/>
              <a:buNone/>
            </a:pPr>
            <a:r>
              <a:rPr lang="en-GB" altLang="en-US" dirty="0"/>
              <a:t>CT scan recommended </a:t>
            </a:r>
          </a:p>
        </p:txBody>
      </p:sp>
    </p:spTree>
    <p:extLst>
      <p:ext uri="{BB962C8B-B14F-4D97-AF65-F5344CB8AC3E}">
        <p14:creationId xmlns:p14="http://schemas.microsoft.com/office/powerpoint/2010/main" val="139977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Freeform: Shape 61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04E4FACB-3830-6F38-BA5A-0E5EEDEC4D44}"/>
              </a:ext>
            </a:extLst>
          </p:cNvPr>
          <p:cNvSpPr>
            <a:spLocks noGrp="1" noChangeArrowheads="1"/>
          </p:cNvSpPr>
          <p:nvPr>
            <p:ph type="title"/>
          </p:nvPr>
        </p:nvSpPr>
        <p:spPr>
          <a:xfrm>
            <a:off x="515125" y="1153572"/>
            <a:ext cx="2400300" cy="4461163"/>
          </a:xfrm>
        </p:spPr>
        <p:txBody>
          <a:bodyPr>
            <a:normAutofit/>
          </a:bodyPr>
          <a:lstStyle/>
          <a:p>
            <a:pPr eaLnBrk="1" hangingPunct="1"/>
            <a:r>
              <a:rPr lang="en-GB" altLang="en-US" sz="1800">
                <a:solidFill>
                  <a:srgbClr val="FFFFFF"/>
                </a:solidFill>
              </a:rPr>
              <a:t>Instablity/dislocation  </a:t>
            </a:r>
          </a:p>
        </p:txBody>
      </p:sp>
      <p:sp>
        <p:nvSpPr>
          <p:cNvPr id="6156" name="Arc 61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47" name="Rectangle 3">
            <a:extLst>
              <a:ext uri="{FF2B5EF4-FFF2-40B4-BE49-F238E27FC236}">
                <a16:creationId xmlns:a16="http://schemas.microsoft.com/office/drawing/2014/main" id="{C35BBF14-ACD5-5E25-5F79-5C956AF007B0}"/>
              </a:ext>
            </a:extLst>
          </p:cNvPr>
          <p:cNvSpPr>
            <a:spLocks noGrp="1" noChangeArrowheads="1"/>
          </p:cNvSpPr>
          <p:nvPr>
            <p:ph idx="1"/>
          </p:nvPr>
        </p:nvSpPr>
        <p:spPr>
          <a:xfrm>
            <a:off x="3335481" y="591344"/>
            <a:ext cx="5179868" cy="5585619"/>
          </a:xfrm>
        </p:spPr>
        <p:txBody>
          <a:bodyPr anchor="ctr">
            <a:normAutofit/>
          </a:bodyPr>
          <a:lstStyle/>
          <a:p>
            <a:pPr marL="0" indent="0" eaLnBrk="1" hangingPunct="1">
              <a:buNone/>
            </a:pPr>
            <a:endParaRPr lang="en-GB" altLang="en-US" dirty="0"/>
          </a:p>
          <a:p>
            <a:pPr eaLnBrk="1" hangingPunct="1"/>
            <a:r>
              <a:rPr lang="en-GB" altLang="en-US" dirty="0"/>
              <a:t>Trauma?</a:t>
            </a:r>
          </a:p>
          <a:p>
            <a:pPr eaLnBrk="1" hangingPunct="1"/>
            <a:r>
              <a:rPr lang="en-GB" altLang="en-US" dirty="0"/>
              <a:t>Structural lesion </a:t>
            </a:r>
          </a:p>
          <a:p>
            <a:pPr eaLnBrk="1" hangingPunct="1"/>
            <a:r>
              <a:rPr lang="en-GB" altLang="en-US" dirty="0"/>
              <a:t>Hyperlaxity or muscle patterning </a:t>
            </a:r>
          </a:p>
          <a:p>
            <a:pPr eaLnBrk="1" hangingPunct="1"/>
            <a:r>
              <a:rPr lang="en-GB" altLang="en-US" dirty="0"/>
              <a:t>Ant/post/MDI</a:t>
            </a:r>
          </a:p>
          <a:p>
            <a:pPr eaLnBrk="1" hangingPunct="1"/>
            <a:r>
              <a:rPr lang="en-GB" altLang="en-US" dirty="0"/>
              <a:t>Joint alignment</a:t>
            </a:r>
          </a:p>
          <a:p>
            <a:pPr eaLnBrk="1" hangingPunct="1"/>
            <a:r>
              <a:rPr lang="en-GB" altLang="en-US" dirty="0" err="1"/>
              <a:t>Hillsachs</a:t>
            </a:r>
            <a:r>
              <a:rPr lang="en-GB" altLang="en-US" dirty="0"/>
              <a:t> lesion/ Bony </a:t>
            </a:r>
            <a:r>
              <a:rPr lang="en-GB" altLang="en-US" dirty="0" err="1"/>
              <a:t>bankart</a:t>
            </a:r>
            <a:endParaRPr lang="en-GB"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Freeform: Shape 308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16C48490-D0DF-200D-7D09-AD80CDAF30DB}"/>
              </a:ext>
            </a:extLst>
          </p:cNvPr>
          <p:cNvSpPr>
            <a:spLocks noGrp="1" noChangeArrowheads="1"/>
          </p:cNvSpPr>
          <p:nvPr>
            <p:ph type="title"/>
          </p:nvPr>
        </p:nvSpPr>
        <p:spPr>
          <a:xfrm>
            <a:off x="515125" y="1153572"/>
            <a:ext cx="2400300" cy="4461163"/>
          </a:xfrm>
        </p:spPr>
        <p:txBody>
          <a:bodyPr>
            <a:normAutofit/>
          </a:bodyPr>
          <a:lstStyle/>
          <a:p>
            <a:pPr eaLnBrk="1" hangingPunct="1"/>
            <a:r>
              <a:rPr lang="en-GB" altLang="en-US">
                <a:solidFill>
                  <a:srgbClr val="FFFFFF"/>
                </a:solidFill>
              </a:rPr>
              <a:t>Scapula </a:t>
            </a:r>
          </a:p>
        </p:txBody>
      </p:sp>
      <p:sp>
        <p:nvSpPr>
          <p:cNvPr id="3084" name="Arc 308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5" name="Rectangle 3">
            <a:extLst>
              <a:ext uri="{FF2B5EF4-FFF2-40B4-BE49-F238E27FC236}">
                <a16:creationId xmlns:a16="http://schemas.microsoft.com/office/drawing/2014/main" id="{FB43F745-F821-E305-AB8A-6B896CA33FA6}"/>
              </a:ext>
            </a:extLst>
          </p:cNvPr>
          <p:cNvSpPr>
            <a:spLocks noGrp="1" noChangeArrowheads="1"/>
          </p:cNvSpPr>
          <p:nvPr>
            <p:ph idx="1"/>
          </p:nvPr>
        </p:nvSpPr>
        <p:spPr>
          <a:xfrm>
            <a:off x="3335481" y="591344"/>
            <a:ext cx="5179868" cy="5585619"/>
          </a:xfrm>
        </p:spPr>
        <p:txBody>
          <a:bodyPr anchor="ctr">
            <a:normAutofit/>
          </a:bodyPr>
          <a:lstStyle/>
          <a:p>
            <a:pPr marL="609600" indent="-609600" eaLnBrk="1" hangingPunct="1">
              <a:buFontTx/>
              <a:buAutoNum type="arabicPeriod"/>
            </a:pPr>
            <a:r>
              <a:rPr lang="en-GB" altLang="en-US" dirty="0"/>
              <a:t>Snapping scapula </a:t>
            </a:r>
          </a:p>
          <a:p>
            <a:pPr marL="609600" indent="-609600" eaLnBrk="1" hangingPunct="1">
              <a:buFontTx/>
              <a:buAutoNum type="arabicPeriod"/>
            </a:pPr>
            <a:r>
              <a:rPr lang="en-GB" altLang="en-US" dirty="0"/>
              <a:t>Scapula pain </a:t>
            </a:r>
          </a:p>
          <a:p>
            <a:pPr marL="609600" indent="-609600" eaLnBrk="1" hangingPunct="1">
              <a:buFontTx/>
              <a:buAutoNum type="arabicPeriod"/>
            </a:pPr>
            <a:r>
              <a:rPr lang="en-GB" altLang="en-US" dirty="0"/>
              <a:t>? Serious pathology </a:t>
            </a:r>
          </a:p>
        </p:txBody>
      </p:sp>
    </p:spTree>
    <p:extLst>
      <p:ext uri="{BB962C8B-B14F-4D97-AF65-F5344CB8AC3E}">
        <p14:creationId xmlns:p14="http://schemas.microsoft.com/office/powerpoint/2010/main" val="87733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can of a human brain in a neurology clinic">
            <a:extLst>
              <a:ext uri="{FF2B5EF4-FFF2-40B4-BE49-F238E27FC236}">
                <a16:creationId xmlns:a16="http://schemas.microsoft.com/office/drawing/2014/main" id="{2BC04881-BEC0-2191-D957-94FEB9AEB95B}"/>
              </a:ext>
            </a:extLst>
          </p:cNvPr>
          <p:cNvPicPr>
            <a:picLocks noChangeAspect="1"/>
          </p:cNvPicPr>
          <p:nvPr/>
        </p:nvPicPr>
        <p:blipFill>
          <a:blip r:embed="rId2"/>
          <a:srcRect l="33245" r="-2" b="-2"/>
          <a:stretch/>
        </p:blipFill>
        <p:spPr>
          <a:xfrm>
            <a:off x="3028949" y="10"/>
            <a:ext cx="6120019" cy="6875809"/>
          </a:xfrm>
          <a:prstGeom prst="rect">
            <a:avLst/>
          </a:prstGeom>
        </p:spPr>
      </p:pic>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B3B44B-B68D-96FB-B0DD-AD084E6B617F}"/>
              </a:ext>
            </a:extLst>
          </p:cNvPr>
          <p:cNvSpPr>
            <a:spLocks noGrp="1"/>
          </p:cNvSpPr>
          <p:nvPr>
            <p:ph type="ctrTitle"/>
          </p:nvPr>
        </p:nvSpPr>
        <p:spPr>
          <a:xfrm>
            <a:off x="400854" y="2950387"/>
            <a:ext cx="2289220" cy="3531403"/>
          </a:xfrm>
        </p:spPr>
        <p:txBody>
          <a:bodyPr anchor="t">
            <a:normAutofit/>
          </a:bodyPr>
          <a:lstStyle/>
          <a:p>
            <a:pPr algn="r"/>
            <a:r>
              <a:rPr lang="en-GB" sz="3500" dirty="0">
                <a:solidFill>
                  <a:srgbClr val="FFFFFF"/>
                </a:solidFill>
              </a:rPr>
              <a:t>Lower Limb</a:t>
            </a:r>
            <a:br>
              <a:rPr lang="en-GB" sz="3500" dirty="0">
                <a:solidFill>
                  <a:srgbClr val="FFFFFF"/>
                </a:solidFill>
              </a:rPr>
            </a:br>
            <a:r>
              <a:rPr lang="en-GB" sz="3500" dirty="0">
                <a:solidFill>
                  <a:srgbClr val="FFFFFF"/>
                </a:solidFill>
              </a:rPr>
              <a:t>Hip and Knee </a:t>
            </a:r>
            <a:br>
              <a:rPr lang="en-GB" sz="3500" dirty="0">
                <a:solidFill>
                  <a:srgbClr val="FFFFFF"/>
                </a:solidFill>
              </a:rPr>
            </a:br>
            <a:r>
              <a:rPr lang="en-GB" sz="3500" dirty="0">
                <a:solidFill>
                  <a:srgbClr val="FFFFFF"/>
                </a:solidFill>
              </a:rPr>
              <a:t> </a:t>
            </a:r>
          </a:p>
        </p:txBody>
      </p:sp>
    </p:spTree>
    <p:extLst>
      <p:ext uri="{BB962C8B-B14F-4D97-AF65-F5344CB8AC3E}">
        <p14:creationId xmlns:p14="http://schemas.microsoft.com/office/powerpoint/2010/main" val="19424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99" name="Rectangle 309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090" name="Rectangle 3">
            <a:extLst>
              <a:ext uri="{FF2B5EF4-FFF2-40B4-BE49-F238E27FC236}">
                <a16:creationId xmlns:a16="http://schemas.microsoft.com/office/drawing/2014/main" id="{84EED044-D7F5-D987-BC5C-A245D0935E38}"/>
              </a:ext>
            </a:extLst>
          </p:cNvPr>
          <p:cNvGraphicFramePr>
            <a:graphicFrameLocks noGrp="1"/>
          </p:cNvGraphicFramePr>
          <p:nvPr>
            <p:ph idx="1"/>
            <p:extLst>
              <p:ext uri="{D42A27DB-BD31-4B8C-83A1-F6EECF244321}">
                <p14:modId xmlns:p14="http://schemas.microsoft.com/office/powerpoint/2010/main" val="2252510876"/>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11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CEEC5-ED48-D687-D428-89EB337F507E}"/>
              </a:ext>
            </a:extLst>
          </p:cNvPr>
          <p:cNvSpPr>
            <a:spLocks noGrp="1"/>
          </p:cNvSpPr>
          <p:nvPr>
            <p:ph type="title"/>
          </p:nvPr>
        </p:nvSpPr>
        <p:spPr>
          <a:xfrm>
            <a:off x="4570578" y="802955"/>
            <a:ext cx="3733482" cy="1454051"/>
          </a:xfrm>
        </p:spPr>
        <p:txBody>
          <a:bodyPr vert="horz" lIns="91440" tIns="45720" rIns="91440" bIns="45720" rtlCol="0" anchor="ctr">
            <a:normAutofit/>
          </a:bodyPr>
          <a:lstStyle/>
          <a:p>
            <a:pPr defTabSz="914400"/>
            <a:r>
              <a:rPr lang="en-US" sz="3100" kern="1200" dirty="0">
                <a:solidFill>
                  <a:schemeClr val="tx2"/>
                </a:solidFill>
                <a:latin typeface="+mj-lt"/>
                <a:ea typeface="+mj-ea"/>
                <a:cs typeface="+mj-cs"/>
              </a:rPr>
              <a:t>Imaging in presence of Trauma + </a:t>
            </a:r>
            <a:r>
              <a:rPr lang="en-US" sz="3100" dirty="0">
                <a:solidFill>
                  <a:schemeClr val="tx2"/>
                </a:solidFill>
              </a:rPr>
              <a:t>O</a:t>
            </a:r>
            <a:r>
              <a:rPr lang="en-US" sz="3100" kern="1200" dirty="0">
                <a:solidFill>
                  <a:schemeClr val="tx2"/>
                </a:solidFill>
                <a:latin typeface="+mj-lt"/>
                <a:ea typeface="+mj-ea"/>
                <a:cs typeface="+mj-cs"/>
              </a:rPr>
              <a:t>ttawa</a:t>
            </a:r>
          </a:p>
        </p:txBody>
      </p:sp>
      <p:pic>
        <p:nvPicPr>
          <p:cNvPr id="21" name="Graphic 20" descr="Scale">
            <a:extLst>
              <a:ext uri="{FF2B5EF4-FFF2-40B4-BE49-F238E27FC236}">
                <a16:creationId xmlns:a16="http://schemas.microsoft.com/office/drawing/2014/main" id="{D0D23EF1-7B89-E0A3-9628-5B5FB3430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34" y="2230670"/>
            <a:ext cx="2746373" cy="2746373"/>
          </a:xfrm>
          <a:prstGeom prst="rect">
            <a:avLst/>
          </a:prstGeom>
        </p:spPr>
      </p:pic>
      <p:sp>
        <p:nvSpPr>
          <p:cNvPr id="4" name="TextBox 3">
            <a:extLst>
              <a:ext uri="{FF2B5EF4-FFF2-40B4-BE49-F238E27FC236}">
                <a16:creationId xmlns:a16="http://schemas.microsoft.com/office/drawing/2014/main" id="{89FB70EF-2677-297E-F4A5-D9B32BC6BA54}"/>
              </a:ext>
            </a:extLst>
          </p:cNvPr>
          <p:cNvSpPr txBox="1"/>
          <p:nvPr/>
        </p:nvSpPr>
        <p:spPr>
          <a:xfrm>
            <a:off x="4448430" y="2257006"/>
            <a:ext cx="3852684" cy="4268338"/>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Font typeface="Arial" panose="020B0604020202020204" pitchFamily="34" charset="0"/>
              <a:buChar char="•"/>
            </a:pPr>
            <a:endParaRPr lang="en-US" sz="1100" dirty="0">
              <a:solidFill>
                <a:schemeClr val="tx2"/>
              </a:solidFill>
            </a:endParaRPr>
          </a:p>
          <a:p>
            <a:pPr lvl="2" indent="-228600">
              <a:lnSpc>
                <a:spcPct val="90000"/>
              </a:lnSpc>
              <a:spcAft>
                <a:spcPts val="600"/>
              </a:spcAft>
              <a:buFont typeface="Arial" panose="020B0604020202020204" pitchFamily="34" charset="0"/>
              <a:buChar char="•"/>
            </a:pPr>
            <a:r>
              <a:rPr lang="en-US" sz="1500" dirty="0">
                <a:solidFill>
                  <a:schemeClr val="tx2"/>
                </a:solidFill>
              </a:rPr>
              <a:t>Ottawa</a:t>
            </a:r>
          </a:p>
          <a:p>
            <a:pPr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r>
              <a:rPr lang="en-US" sz="1500" dirty="0">
                <a:solidFill>
                  <a:schemeClr val="tx2"/>
                </a:solidFill>
              </a:rPr>
              <a:t>Inability to weight bear both immediately and during the consultation for four steps (inability to transfer weight twice onto each lower limb regardless of limping).</a:t>
            </a: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r>
              <a:rPr lang="en-US" sz="1500" dirty="0">
                <a:solidFill>
                  <a:schemeClr val="tx2"/>
                </a:solidFill>
              </a:rPr>
              <a:t>Inability to flex the knee to 90 degrees.</a:t>
            </a: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r>
              <a:rPr lang="en-US" sz="1500" dirty="0">
                <a:solidFill>
                  <a:schemeClr val="tx2"/>
                </a:solidFill>
              </a:rPr>
              <a:t>Tenderness of the head of the fibula.</a:t>
            </a: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r>
              <a:rPr lang="en-US" sz="1500" dirty="0">
                <a:solidFill>
                  <a:schemeClr val="tx2"/>
                </a:solidFill>
              </a:rPr>
              <a:t>Isolated tenderness of the patella (no bone tenderness of the knee other than the patella).</a:t>
            </a: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r>
              <a:rPr lang="en-US" sz="1500" dirty="0">
                <a:solidFill>
                  <a:schemeClr val="tx2"/>
                </a:solidFill>
              </a:rPr>
              <a:t>Age 55 years or older.</a:t>
            </a: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marL="857250" lvl="2" indent="-228600">
              <a:lnSpc>
                <a:spcPct val="90000"/>
              </a:lnSpc>
              <a:spcAft>
                <a:spcPts val="600"/>
              </a:spcAft>
              <a:buFont typeface="Arial" panose="020B0604020202020204" pitchFamily="34" charset="0"/>
              <a:buChar char="•"/>
            </a:pPr>
            <a:endParaRPr lang="en-US" sz="1500" dirty="0">
              <a:solidFill>
                <a:schemeClr val="tx2"/>
              </a:solidFill>
            </a:endParaRPr>
          </a:p>
          <a:p>
            <a:pPr>
              <a:lnSpc>
                <a:spcPct val="90000"/>
              </a:lnSpc>
              <a:spcAft>
                <a:spcPts val="600"/>
              </a:spcAft>
            </a:pPr>
            <a:r>
              <a:rPr lang="en-US" sz="1500" b="1" dirty="0">
                <a:solidFill>
                  <a:schemeClr val="tx2"/>
                </a:solidFill>
              </a:rPr>
              <a:t>Arrange an x-ray to rule out a fracture if any of the above features are present.</a:t>
            </a:r>
          </a:p>
        </p:txBody>
      </p:sp>
      <p:grpSp>
        <p:nvGrpSpPr>
          <p:cNvPr id="22" name="Group 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F8F3C398-7FBB-0E90-5843-BA5EAC2298E5}"/>
              </a:ext>
            </a:extLst>
          </p:cNvPr>
          <p:cNvSpPr txBox="1"/>
          <p:nvPr/>
        </p:nvSpPr>
        <p:spPr>
          <a:xfrm>
            <a:off x="419229" y="2346119"/>
            <a:ext cx="4152771" cy="2569934"/>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en-GB" sz="1400" dirty="0"/>
              <a:t>Sports injuries</a:t>
            </a:r>
          </a:p>
          <a:p>
            <a:pPr marL="214313" indent="-214313">
              <a:spcAft>
                <a:spcPts val="600"/>
              </a:spcAft>
              <a:buFont typeface="Arial" panose="020B0604020202020204" pitchFamily="34" charset="0"/>
              <a:buChar char="•"/>
            </a:pPr>
            <a:r>
              <a:rPr lang="en-GB" sz="1400" dirty="0"/>
              <a:t>Sudden onset</a:t>
            </a:r>
          </a:p>
          <a:p>
            <a:pPr marL="214313" indent="-214313">
              <a:spcAft>
                <a:spcPts val="600"/>
              </a:spcAft>
              <a:buFont typeface="Arial" panose="020B0604020202020204" pitchFamily="34" charset="0"/>
              <a:buChar char="•"/>
            </a:pPr>
            <a:r>
              <a:rPr lang="en-GB" sz="1400" dirty="0"/>
              <a:t>Impact or twisting relating</a:t>
            </a:r>
          </a:p>
          <a:p>
            <a:pPr marL="214313" indent="-214313">
              <a:spcAft>
                <a:spcPts val="600"/>
              </a:spcAft>
              <a:buFont typeface="Arial" panose="020B0604020202020204" pitchFamily="34" charset="0"/>
              <a:buChar char="•"/>
            </a:pPr>
            <a:r>
              <a:rPr lang="en-GB" sz="1400" dirty="0"/>
              <a:t>Immediate pain</a:t>
            </a:r>
          </a:p>
          <a:p>
            <a:pPr marL="214313" indent="-214313">
              <a:spcAft>
                <a:spcPts val="600"/>
              </a:spcAft>
              <a:buFont typeface="Arial" panose="020B0604020202020204" pitchFamily="34" charset="0"/>
              <a:buChar char="•"/>
            </a:pPr>
            <a:r>
              <a:rPr lang="en-GB" sz="1400" dirty="0"/>
              <a:t>Large effusion</a:t>
            </a:r>
          </a:p>
          <a:p>
            <a:pPr marL="214313" indent="-214313">
              <a:spcAft>
                <a:spcPts val="600"/>
              </a:spcAft>
              <a:buFont typeface="Arial" panose="020B0604020202020204" pitchFamily="34" charset="0"/>
              <a:buChar char="•"/>
            </a:pPr>
            <a:r>
              <a:rPr lang="en-GB" sz="1400" dirty="0"/>
              <a:t>Suspected Meniscal or ligamentous injury</a:t>
            </a:r>
          </a:p>
          <a:p>
            <a:pPr marL="214313" indent="-214313">
              <a:spcAft>
                <a:spcPts val="600"/>
              </a:spcAft>
              <a:buFont typeface="Arial" panose="020B0604020202020204" pitchFamily="34" charset="0"/>
              <a:buChar char="•"/>
            </a:pPr>
            <a:r>
              <a:rPr lang="en-GB" sz="1400" dirty="0"/>
              <a:t>If not meeting Ottawa guidelines then urgent onward referral appropriate</a:t>
            </a:r>
          </a:p>
          <a:p>
            <a:pPr marL="214313" indent="-214313">
              <a:spcAft>
                <a:spcPts val="600"/>
              </a:spcAft>
              <a:buFont typeface="Arial" panose="020B0604020202020204" pitchFamily="34" charset="0"/>
              <a:buChar char="•"/>
            </a:pPr>
            <a:r>
              <a:rPr lang="en-GB" sz="1400" dirty="0"/>
              <a:t>No imaging required</a:t>
            </a:r>
          </a:p>
        </p:txBody>
      </p:sp>
    </p:spTree>
    <p:extLst>
      <p:ext uri="{BB962C8B-B14F-4D97-AF65-F5344CB8AC3E}">
        <p14:creationId xmlns:p14="http://schemas.microsoft.com/office/powerpoint/2010/main" val="309951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EAA3ABF6-F4DE-7F40-BC2A-C532123BB9E2}"/>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Atraumatic Knee Pain </a:t>
            </a:r>
          </a:p>
        </p:txBody>
      </p:sp>
      <p:graphicFrame>
        <p:nvGraphicFramePr>
          <p:cNvPr id="37" name="TextBox 5">
            <a:extLst>
              <a:ext uri="{FF2B5EF4-FFF2-40B4-BE49-F238E27FC236}">
                <a16:creationId xmlns:a16="http://schemas.microsoft.com/office/drawing/2014/main" id="{88D33933-6BBC-77E6-4A48-CF17AD763BE3}"/>
              </a:ext>
            </a:extLst>
          </p:cNvPr>
          <p:cNvGraphicFramePr/>
          <p:nvPr>
            <p:extLst>
              <p:ext uri="{D42A27DB-BD31-4B8C-83A1-F6EECF244321}">
                <p14:modId xmlns:p14="http://schemas.microsoft.com/office/powerpoint/2010/main" val="2221326048"/>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01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EAA3ABF6-F4DE-7F40-BC2A-C532123BB9E2}"/>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Atraumatic Knee Pain </a:t>
            </a:r>
          </a:p>
        </p:txBody>
      </p:sp>
      <p:sp>
        <p:nvSpPr>
          <p:cNvPr id="3" name="TextBox 2">
            <a:extLst>
              <a:ext uri="{FF2B5EF4-FFF2-40B4-BE49-F238E27FC236}">
                <a16:creationId xmlns:a16="http://schemas.microsoft.com/office/drawing/2014/main" id="{9090A0F5-68D4-7853-C7BE-D8EA6D1B652C}"/>
              </a:ext>
            </a:extLst>
          </p:cNvPr>
          <p:cNvSpPr txBox="1"/>
          <p:nvPr/>
        </p:nvSpPr>
        <p:spPr>
          <a:xfrm>
            <a:off x="628650" y="4725144"/>
            <a:ext cx="7257992" cy="1569660"/>
          </a:xfrm>
          <a:prstGeom prst="rect">
            <a:avLst/>
          </a:prstGeom>
          <a:noFill/>
        </p:spPr>
        <p:txBody>
          <a:bodyPr wrap="square">
            <a:spAutoFit/>
          </a:bodyPr>
          <a:lstStyle/>
          <a:p>
            <a:pPr algn="l">
              <a:spcAft>
                <a:spcPts val="600"/>
              </a:spcAft>
              <a:buFont typeface="Arial" panose="020B0604020202020204" pitchFamily="34" charset="0"/>
              <a:buChar char="•"/>
            </a:pPr>
            <a:r>
              <a:rPr lang="en-GB" sz="1350">
                <a:solidFill>
                  <a:srgbClr val="0E0E0E"/>
                </a:solidFill>
                <a:latin typeface="Inter"/>
              </a:rPr>
              <a:t>The guideline on osteoarthritis from the National Institute for Health and Care Excellence (NICE) states that osteoarthritis may be diagnosed clinically if a person:</a:t>
            </a:r>
          </a:p>
          <a:p>
            <a:pPr marL="557213" lvl="1" indent="-214313">
              <a:spcAft>
                <a:spcPts val="600"/>
              </a:spcAft>
              <a:buFont typeface="Arial" panose="020B0604020202020204" pitchFamily="34" charset="0"/>
              <a:buChar char="•"/>
            </a:pPr>
            <a:r>
              <a:rPr lang="en-GB" sz="1350">
                <a:solidFill>
                  <a:srgbClr val="0E0E0E"/>
                </a:solidFill>
                <a:latin typeface="Inter"/>
              </a:rPr>
              <a:t>Is aged 45 years or more</a:t>
            </a:r>
          </a:p>
          <a:p>
            <a:pPr marL="557213" lvl="1" indent="-214313">
              <a:spcAft>
                <a:spcPts val="600"/>
              </a:spcAft>
              <a:buFont typeface="Arial" panose="020B0604020202020204" pitchFamily="34" charset="0"/>
              <a:buChar char="•"/>
            </a:pPr>
            <a:r>
              <a:rPr lang="en-GB" sz="1350">
                <a:solidFill>
                  <a:srgbClr val="0E0E0E"/>
                </a:solidFill>
                <a:latin typeface="Inter"/>
              </a:rPr>
              <a:t>Has activity-related joint pain, and</a:t>
            </a:r>
          </a:p>
          <a:p>
            <a:pPr marL="557213" lvl="1" indent="-214313">
              <a:spcAft>
                <a:spcPts val="600"/>
              </a:spcAft>
              <a:buFont typeface="Arial" panose="020B0604020202020204" pitchFamily="34" charset="0"/>
              <a:buChar char="•"/>
            </a:pPr>
            <a:r>
              <a:rPr lang="en-GB" sz="1350">
                <a:solidFill>
                  <a:srgbClr val="0E0E0E"/>
                </a:solidFill>
                <a:latin typeface="Inter"/>
              </a:rPr>
              <a:t>Has either no morning joint-related stiffness or morning stiffness that lasts no longer than 30 minutes.</a:t>
            </a:r>
          </a:p>
        </p:txBody>
      </p:sp>
      <p:graphicFrame>
        <p:nvGraphicFramePr>
          <p:cNvPr id="11" name="TextBox 1">
            <a:extLst>
              <a:ext uri="{FF2B5EF4-FFF2-40B4-BE49-F238E27FC236}">
                <a16:creationId xmlns:a16="http://schemas.microsoft.com/office/drawing/2014/main" id="{809B0906-DF0B-A773-B1D4-F197D5DC3FB1}"/>
              </a:ext>
            </a:extLst>
          </p:cNvPr>
          <p:cNvGraphicFramePr/>
          <p:nvPr>
            <p:extLst>
              <p:ext uri="{D42A27DB-BD31-4B8C-83A1-F6EECF244321}">
                <p14:modId xmlns:p14="http://schemas.microsoft.com/office/powerpoint/2010/main" val="71142615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71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02FD32A-597C-E63B-2D01-6389FD50EB25}"/>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defTabSz="914400"/>
            <a:r>
              <a:rPr lang="en-US" sz="1900">
                <a:solidFill>
                  <a:srgbClr val="FFFFFF"/>
                </a:solidFill>
              </a:rPr>
              <a:t>Imaging in primary care </a:t>
            </a:r>
            <a:br>
              <a:rPr lang="en-US" sz="1900">
                <a:solidFill>
                  <a:srgbClr val="FFFFFF"/>
                </a:solidFill>
              </a:rPr>
            </a:br>
            <a:br>
              <a:rPr lang="en-US" sz="1900">
                <a:solidFill>
                  <a:srgbClr val="FFFFFF"/>
                </a:solidFill>
              </a:rPr>
            </a:br>
            <a:r>
              <a:rPr lang="en-US" sz="1900">
                <a:solidFill>
                  <a:srgbClr val="FFFFFF"/>
                </a:solidFill>
              </a:rPr>
              <a:t>Plain radiographs are invaluable to us and often first line investigation for degenerate knee pain (NICE guidelines and ESSKA Meniscus Consensus Project)</a:t>
            </a:r>
            <a:br>
              <a:rPr lang="en-US" sz="1900">
                <a:solidFill>
                  <a:srgbClr val="FFFFFF"/>
                </a:solidFill>
              </a:rPr>
            </a:br>
            <a:endParaRPr lang="en-US" sz="1900">
              <a:solidFill>
                <a:srgbClr val="FFFFFF"/>
              </a:solidFill>
            </a:endParaRPr>
          </a:p>
        </p:txBody>
      </p:sp>
      <p:graphicFrame>
        <p:nvGraphicFramePr>
          <p:cNvPr id="60" name="TextBox 30">
            <a:extLst>
              <a:ext uri="{FF2B5EF4-FFF2-40B4-BE49-F238E27FC236}">
                <a16:creationId xmlns:a16="http://schemas.microsoft.com/office/drawing/2014/main" id="{D8779303-18CC-9395-35A1-E4FB64503E2A}"/>
              </a:ext>
            </a:extLst>
          </p:cNvPr>
          <p:cNvGraphicFramePr/>
          <p:nvPr>
            <p:extLst>
              <p:ext uri="{D42A27DB-BD31-4B8C-83A1-F6EECF244321}">
                <p14:modId xmlns:p14="http://schemas.microsoft.com/office/powerpoint/2010/main" val="1460147214"/>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084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F6E4E-88F2-EDAA-8F25-4B8ADD211D14}"/>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lvl="0" algn="ctr" defTabSz="914400"/>
            <a:r>
              <a:rPr lang="en-US" sz="2000" kern="1200" dirty="0">
                <a:solidFill>
                  <a:schemeClr val="tx1"/>
                </a:solidFill>
                <a:latin typeface="+mj-lt"/>
                <a:ea typeface="+mj-ea"/>
                <a:cs typeface="+mj-cs"/>
              </a:rPr>
              <a:t>What can it help </a:t>
            </a:r>
            <a:r>
              <a:rPr lang="en-US" sz="2000" dirty="0"/>
              <a:t>diagnose ?</a:t>
            </a: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Degenerate changes – Joint spaces/ osteophytes</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Loose body</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Chondrocalcinosis/CPPD</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Alignment</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Swelling</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Exclude sinister pathology</a:t>
            </a: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4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093BA-1F3C-4761-5372-316F8F263403}"/>
              </a:ext>
            </a:extLst>
          </p:cNvPr>
          <p:cNvSpPr>
            <a:spLocks noGrp="1"/>
          </p:cNvSpPr>
          <p:nvPr>
            <p:ph type="title"/>
          </p:nvPr>
        </p:nvSpPr>
        <p:spPr>
          <a:xfrm>
            <a:off x="908078" y="2353008"/>
            <a:ext cx="3675108" cy="2736965"/>
          </a:xfrm>
        </p:spPr>
        <p:txBody>
          <a:bodyPr vert="horz" lIns="91440" tIns="45720" rIns="91440" bIns="45720" rtlCol="0" anchor="t">
            <a:normAutofit/>
          </a:bodyPr>
          <a:lstStyle/>
          <a:p>
            <a:pPr defTabSz="914400"/>
            <a:r>
              <a:rPr lang="en-US" sz="4700" dirty="0"/>
              <a:t>AP views V’s Rosenberg Views</a:t>
            </a:r>
          </a:p>
        </p:txBody>
      </p:sp>
      <p:grpSp>
        <p:nvGrpSpPr>
          <p:cNvPr id="7" name="Group 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048031"/>
            <a:ext cx="548639" cy="673460"/>
            <a:chOff x="3940602" y="308034"/>
            <a:chExt cx="2116791" cy="3428999"/>
          </a:xfrm>
          <a:solidFill>
            <a:schemeClr val="accent4"/>
          </a:solidFill>
        </p:grpSpPr>
        <p:sp>
          <p:nvSpPr>
            <p:cNvPr id="8" name="Rectangle 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257770"/>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C98E26-9A69-E906-42F6-EA7256257362}"/>
              </a:ext>
            </a:extLst>
          </p:cNvPr>
          <p:cNvPicPr>
            <a:picLocks noChangeAspect="1"/>
          </p:cNvPicPr>
          <p:nvPr/>
        </p:nvPicPr>
        <p:blipFill>
          <a:blip r:embed="rId2"/>
          <a:stretch>
            <a:fillRect/>
          </a:stretch>
        </p:blipFill>
        <p:spPr>
          <a:xfrm>
            <a:off x="5335621" y="486788"/>
            <a:ext cx="3243637" cy="2521927"/>
          </a:xfrm>
          <a:prstGeom prst="rect">
            <a:avLst/>
          </a:prstGeom>
        </p:spPr>
      </p:pic>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3462252"/>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91AD7C-5A6E-0C6A-AD00-A525FA2BDCEF}"/>
              </a:ext>
            </a:extLst>
          </p:cNvPr>
          <p:cNvPicPr>
            <a:picLocks noChangeAspect="1"/>
          </p:cNvPicPr>
          <p:nvPr/>
        </p:nvPicPr>
        <p:blipFill>
          <a:blip r:embed="rId3"/>
          <a:stretch>
            <a:fillRect/>
          </a:stretch>
        </p:blipFill>
        <p:spPr>
          <a:xfrm>
            <a:off x="5335621" y="3881833"/>
            <a:ext cx="3243637" cy="2140800"/>
          </a:xfrm>
          <a:prstGeom prst="rect">
            <a:avLst/>
          </a:prstGeom>
        </p:spPr>
      </p:pic>
    </p:spTree>
    <p:extLst>
      <p:ext uri="{BB962C8B-B14F-4D97-AF65-F5344CB8AC3E}">
        <p14:creationId xmlns:p14="http://schemas.microsoft.com/office/powerpoint/2010/main" val="1285073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59294"/>
            <a:ext cx="9143998"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4572000"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2D082C-3302-4528-7510-757567BEF899}"/>
              </a:ext>
            </a:extLst>
          </p:cNvPr>
          <p:cNvSpPr>
            <a:spLocks noGrp="1"/>
          </p:cNvSpPr>
          <p:nvPr>
            <p:ph type="title"/>
          </p:nvPr>
        </p:nvSpPr>
        <p:spPr>
          <a:xfrm>
            <a:off x="858852" y="1028700"/>
            <a:ext cx="7460478" cy="1090657"/>
          </a:xfrm>
        </p:spPr>
        <p:txBody>
          <a:bodyPr vert="horz" lIns="91440" tIns="45720" rIns="91440" bIns="45720" rtlCol="0" anchor="b">
            <a:normAutofit/>
          </a:bodyPr>
          <a:lstStyle/>
          <a:p>
            <a:pPr algn="ctr" defTabSz="914400"/>
            <a:r>
              <a:rPr lang="en-US" sz="4200">
                <a:solidFill>
                  <a:srgbClr val="FFFFFF"/>
                </a:solidFill>
              </a:rPr>
              <a:t>Skyline Views</a:t>
            </a:r>
          </a:p>
        </p:txBody>
      </p:sp>
      <p:sp>
        <p:nvSpPr>
          <p:cNvPr id="16" name="Freeform: Shape 15">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39257" y="1506860"/>
            <a:ext cx="4065484" cy="6636797"/>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7F9013F-C520-F6C4-29A1-10554306985D}"/>
              </a:ext>
            </a:extLst>
          </p:cNvPr>
          <p:cNvPicPr>
            <a:picLocks noChangeAspect="1"/>
          </p:cNvPicPr>
          <p:nvPr/>
        </p:nvPicPr>
        <p:blipFill rotWithShape="1">
          <a:blip r:embed="rId2"/>
          <a:srcRect r="275" b="-1"/>
          <a:stretch/>
        </p:blipFill>
        <p:spPr>
          <a:xfrm>
            <a:off x="1757476" y="3351745"/>
            <a:ext cx="5639669"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39008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9F5BCFC8-C7DA-922C-CF12-7ADBF19F86A0}"/>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3100" kern="1200">
                <a:solidFill>
                  <a:srgbClr val="FFFFFF"/>
                </a:solidFill>
                <a:latin typeface="+mj-lt"/>
                <a:ea typeface="+mj-ea"/>
                <a:cs typeface="+mj-cs"/>
              </a:rPr>
              <a:t>What about the degenerative meniscus?</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0744807-0C0A-D974-CF83-EB1A3E30110B}"/>
              </a:ext>
            </a:extLst>
          </p:cNvPr>
          <p:cNvSpPr txBox="1"/>
          <p:nvPr/>
        </p:nvSpPr>
        <p:spPr>
          <a:xfrm>
            <a:off x="3481200" y="1061963"/>
            <a:ext cx="5179868" cy="492930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What is the prevalence of degenerative meniscus lesions? The prevalence of meniscus lesions in the general population (</a:t>
            </a:r>
            <a:r>
              <a:rPr lang="en-US" dirty="0" err="1"/>
              <a:t>intrameniscal</a:t>
            </a:r>
            <a:r>
              <a:rPr lang="en-US" dirty="0"/>
              <a:t> signal extending to surface according to the two-slice touch rule) has been evaluated as follows: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Age 50-59 years ≈ 25% </a:t>
            </a:r>
          </a:p>
          <a:p>
            <a:pPr indent="-228600">
              <a:lnSpc>
                <a:spcPct val="90000"/>
              </a:lnSpc>
              <a:spcAft>
                <a:spcPts val="600"/>
              </a:spcAft>
              <a:buFont typeface="Arial" panose="020B0604020202020204" pitchFamily="34" charset="0"/>
              <a:buChar char="•"/>
            </a:pPr>
            <a:r>
              <a:rPr lang="en-US" dirty="0"/>
              <a:t>• 60-69 years ≈ 35% </a:t>
            </a:r>
          </a:p>
          <a:p>
            <a:pPr indent="-228600">
              <a:lnSpc>
                <a:spcPct val="90000"/>
              </a:lnSpc>
              <a:spcAft>
                <a:spcPts val="600"/>
              </a:spcAft>
              <a:buFont typeface="Arial" panose="020B0604020202020204" pitchFamily="34" charset="0"/>
              <a:buChar char="•"/>
            </a:pPr>
            <a:r>
              <a:rPr lang="en-US" dirty="0"/>
              <a:t>• 70-79 years ≈ 45% </a:t>
            </a:r>
          </a:p>
          <a:p>
            <a:pPr indent="-228600">
              <a:lnSpc>
                <a:spcPct val="90000"/>
              </a:lnSpc>
              <a:spcAft>
                <a:spcPts val="600"/>
              </a:spcAft>
              <a:buFont typeface="Arial" panose="020B0604020202020204" pitchFamily="34" charset="0"/>
              <a:buChar char="•"/>
            </a:pPr>
            <a:r>
              <a:rPr lang="en-US" dirty="0"/>
              <a:t>• Patients with knee osteoarthritis ≈ 75-95%</a:t>
            </a:r>
          </a:p>
          <a:p>
            <a:pPr indent="-228600">
              <a:lnSpc>
                <a:spcPct val="90000"/>
              </a:lnSpc>
              <a:spcAft>
                <a:spcPts val="600"/>
              </a:spcAft>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99922836-DAAF-8D87-2B93-2524DB04DFD8}"/>
              </a:ext>
            </a:extLst>
          </p:cNvPr>
          <p:cNvSpPr txBox="1"/>
          <p:nvPr/>
        </p:nvSpPr>
        <p:spPr>
          <a:xfrm>
            <a:off x="3377325" y="291595"/>
            <a:ext cx="4570952" cy="507831"/>
          </a:xfrm>
          <a:prstGeom prst="rect">
            <a:avLst/>
          </a:prstGeom>
          <a:noFill/>
        </p:spPr>
        <p:txBody>
          <a:bodyPr wrap="square">
            <a:spAutoFit/>
          </a:bodyPr>
          <a:lstStyle/>
          <a:p>
            <a:pPr>
              <a:spcAft>
                <a:spcPts val="600"/>
              </a:spcAft>
            </a:pPr>
            <a:r>
              <a:rPr lang="en-GB" sz="1350" dirty="0"/>
              <a:t>ESSKA Meniscus Consensus Project: Degenerative meniscus lesions</a:t>
            </a:r>
          </a:p>
        </p:txBody>
      </p:sp>
      <p:sp>
        <p:nvSpPr>
          <p:cNvPr id="4" name="TextBox 3">
            <a:extLst>
              <a:ext uri="{FF2B5EF4-FFF2-40B4-BE49-F238E27FC236}">
                <a16:creationId xmlns:a16="http://schemas.microsoft.com/office/drawing/2014/main" id="{2E9FFE51-E6DA-8BCC-19F6-FAF33FB22051}"/>
              </a:ext>
            </a:extLst>
          </p:cNvPr>
          <p:cNvSpPr txBox="1"/>
          <p:nvPr/>
        </p:nvSpPr>
        <p:spPr>
          <a:xfrm>
            <a:off x="1187624" y="6085425"/>
            <a:ext cx="7151031" cy="253916"/>
          </a:xfrm>
          <a:prstGeom prst="rect">
            <a:avLst/>
          </a:prstGeom>
          <a:noFill/>
        </p:spPr>
        <p:txBody>
          <a:bodyPr wrap="square">
            <a:spAutoFit/>
          </a:bodyPr>
          <a:lstStyle/>
          <a:p>
            <a:pPr>
              <a:spcAft>
                <a:spcPts val="600"/>
              </a:spcAft>
            </a:pPr>
            <a:r>
              <a:rPr lang="en-GB" sz="1050" dirty="0">
                <a:solidFill>
                  <a:srgbClr val="08325A"/>
                </a:solidFill>
                <a:latin typeface="Raleway" pitchFamily="2" charset="0"/>
              </a:rPr>
              <a:t>***European Society for Sports Traumatology, Knee Surgery and Arthroscopy.</a:t>
            </a:r>
            <a:endParaRPr lang="en-GB" sz="1050" dirty="0"/>
          </a:p>
        </p:txBody>
      </p:sp>
    </p:spTree>
    <p:extLst>
      <p:ext uri="{BB962C8B-B14F-4D97-AF65-F5344CB8AC3E}">
        <p14:creationId xmlns:p14="http://schemas.microsoft.com/office/powerpoint/2010/main" val="142762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C03E60-DEEE-0472-D21A-ADAE9C13EBE7}"/>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defTabSz="914400"/>
            <a:r>
              <a:rPr lang="en-US" sz="2000" kern="1200">
                <a:solidFill>
                  <a:schemeClr val="tx1"/>
                </a:solidFill>
                <a:latin typeface="+mj-lt"/>
                <a:ea typeface="+mj-ea"/>
                <a:cs typeface="+mj-cs"/>
              </a:rPr>
              <a:t>Knee MRI is typically not indicated in the first line work up of middle-aged or older patients with knee joint symptoms.</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kern="1200">
                <a:solidFill>
                  <a:schemeClr val="tx1"/>
                </a:solidFill>
                <a:latin typeface="+mj-lt"/>
                <a:ea typeface="+mj-ea"/>
                <a:cs typeface="+mj-cs"/>
              </a:rPr>
              <a:t>However, knee MRI may be indicated in selected patients with refractory symptoms or in the presence of ‘warning flags’ or localized symptoms indicating more rare disease</a:t>
            </a:r>
            <a:br>
              <a:rPr lang="en-US" sz="2000" kern="1200">
                <a:solidFill>
                  <a:schemeClr val="tx1"/>
                </a:solidFill>
                <a:latin typeface="+mj-lt"/>
                <a:ea typeface="+mj-ea"/>
                <a:cs typeface="+mj-cs"/>
              </a:rPr>
            </a:br>
            <a:endParaRPr lang="en-US" sz="2000" kern="1200">
              <a:solidFill>
                <a:schemeClr val="tx1"/>
              </a:solidFill>
              <a:latin typeface="+mj-lt"/>
              <a:ea typeface="+mj-ea"/>
              <a:cs typeface="+mj-cs"/>
            </a:endParaRPr>
          </a:p>
        </p:txBody>
      </p:sp>
    </p:spTree>
    <p:extLst>
      <p:ext uri="{BB962C8B-B14F-4D97-AF65-F5344CB8AC3E}">
        <p14:creationId xmlns:p14="http://schemas.microsoft.com/office/powerpoint/2010/main" val="24964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071AB1-7E65-A4BB-1043-C884861D11E4}"/>
              </a:ext>
            </a:extLst>
          </p:cNvPr>
          <p:cNvPicPr>
            <a:picLocks noChangeAspect="1"/>
          </p:cNvPicPr>
          <p:nvPr/>
        </p:nvPicPr>
        <p:blipFill>
          <a:blip r:embed="rId2"/>
          <a:stretch>
            <a:fillRect/>
          </a:stretch>
        </p:blipFill>
        <p:spPr>
          <a:xfrm>
            <a:off x="2195736" y="135421"/>
            <a:ext cx="4821745" cy="649393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0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BE8ED-DDFE-BA17-469D-464C9C93C114}"/>
              </a:ext>
            </a:extLst>
          </p:cNvPr>
          <p:cNvSpPr>
            <a:spLocks noGrp="1"/>
          </p:cNvSpPr>
          <p:nvPr>
            <p:ph type="title"/>
          </p:nvPr>
        </p:nvSpPr>
        <p:spPr>
          <a:xfrm>
            <a:off x="667753" y="640080"/>
            <a:ext cx="2800511" cy="3566160"/>
          </a:xfrm>
        </p:spPr>
        <p:txBody>
          <a:bodyPr vert="horz" lIns="91440" tIns="45720" rIns="91440" bIns="45720" rtlCol="0" anchor="b">
            <a:normAutofit/>
          </a:bodyPr>
          <a:lstStyle/>
          <a:p>
            <a:pPr defTabSz="914400"/>
            <a:r>
              <a:rPr lang="en-US" sz="4700"/>
              <a:t>Shoulder </a:t>
            </a:r>
            <a:br>
              <a:rPr lang="en-US" sz="4700"/>
            </a:br>
            <a:r>
              <a:rPr lang="en-US" sz="4700"/>
              <a:t>imaging </a:t>
            </a:r>
            <a:br>
              <a:rPr lang="en-US" sz="4700"/>
            </a:br>
            <a:endParaRPr lang="en-US" sz="4700"/>
          </a:p>
        </p:txBody>
      </p:sp>
      <p:sp>
        <p:nvSpPr>
          <p:cNvPr id="6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he radiologic figure of a skeleton">
            <a:extLst>
              <a:ext uri="{FF2B5EF4-FFF2-40B4-BE49-F238E27FC236}">
                <a16:creationId xmlns:a16="http://schemas.microsoft.com/office/drawing/2014/main" id="{D3348A4A-DEB6-CDA5-4B56-B139C8FF5A62}"/>
              </a:ext>
            </a:extLst>
          </p:cNvPr>
          <p:cNvPicPr>
            <a:picLocks noChangeAspect="1"/>
          </p:cNvPicPr>
          <p:nvPr/>
        </p:nvPicPr>
        <p:blipFill>
          <a:blip r:embed="rId2"/>
          <a:srcRect l="33725" r="1643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03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DEB00-0E6C-3DCA-EDB9-0913AE22D956}"/>
              </a:ext>
            </a:extLst>
          </p:cNvPr>
          <p:cNvSpPr>
            <a:spLocks noGrp="1"/>
          </p:cNvSpPr>
          <p:nvPr>
            <p:ph type="title"/>
          </p:nvPr>
        </p:nvSpPr>
        <p:spPr>
          <a:xfrm>
            <a:off x="852297" y="502020"/>
            <a:ext cx="3992787" cy="1642970"/>
          </a:xfrm>
        </p:spPr>
        <p:txBody>
          <a:bodyPr vert="horz" lIns="91440" tIns="45720" rIns="91440" bIns="45720" rtlCol="0" anchor="b">
            <a:normAutofit/>
          </a:bodyPr>
          <a:lstStyle/>
          <a:p>
            <a:pPr defTabSz="914400"/>
            <a:r>
              <a:rPr lang="en-US" sz="3500" kern="1200">
                <a:solidFill>
                  <a:schemeClr val="tx1"/>
                </a:solidFill>
                <a:latin typeface="+mj-lt"/>
                <a:ea typeface="+mj-ea"/>
                <a:cs typeface="+mj-cs"/>
              </a:rPr>
              <a:t>Hips</a:t>
            </a:r>
          </a:p>
        </p:txBody>
      </p:sp>
      <p:sp>
        <p:nvSpPr>
          <p:cNvPr id="4" name="TextBox 3">
            <a:extLst>
              <a:ext uri="{FF2B5EF4-FFF2-40B4-BE49-F238E27FC236}">
                <a16:creationId xmlns:a16="http://schemas.microsoft.com/office/drawing/2014/main" id="{7EADD795-0D3B-F06B-20DB-7945FB277DCB}"/>
              </a:ext>
            </a:extLst>
          </p:cNvPr>
          <p:cNvSpPr txBox="1"/>
          <p:nvPr/>
        </p:nvSpPr>
        <p:spPr>
          <a:xfrm>
            <a:off x="858692" y="2405894"/>
            <a:ext cx="3986392"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a:t>******Location of hip pain*******</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C-sign pattern</a:t>
            </a:r>
          </a:p>
          <a:p>
            <a:pPr indent="-228600">
              <a:lnSpc>
                <a:spcPct val="90000"/>
              </a:lnSpc>
              <a:spcAft>
                <a:spcPts val="600"/>
              </a:spcAft>
              <a:buFont typeface="Arial" panose="020B0604020202020204" pitchFamily="34" charset="0"/>
              <a:buChar char="•"/>
            </a:pPr>
            <a:r>
              <a:rPr lang="en-US" sz="1700"/>
              <a:t>Groin pain </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Buttock pain may be if more posterior joint OA with restricted External rotation</a:t>
            </a:r>
          </a:p>
          <a:p>
            <a:pPr indent="-228600">
              <a:lnSpc>
                <a:spcPct val="90000"/>
              </a:lnSpc>
              <a:spcAft>
                <a:spcPts val="600"/>
              </a:spcAft>
              <a:buFont typeface="Arial" panose="020B0604020202020204" pitchFamily="34" charset="0"/>
              <a:buChar char="•"/>
            </a:pPr>
            <a:r>
              <a:rPr lang="en-US" sz="1700"/>
              <a:t>Countless referrals stating CLBP hip pain but normal x-ray and pt then point to their buttocks – likely to Lx spine related</a:t>
            </a:r>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9F51D5-3FD8-28A4-3E57-C458727D7252}"/>
              </a:ext>
            </a:extLst>
          </p:cNvPr>
          <p:cNvPicPr>
            <a:picLocks noChangeAspect="1"/>
          </p:cNvPicPr>
          <p:nvPr/>
        </p:nvPicPr>
        <p:blipFill>
          <a:blip r:embed="rId2"/>
          <a:stretch>
            <a:fillRect/>
          </a:stretch>
        </p:blipFill>
        <p:spPr>
          <a:xfrm>
            <a:off x="5306975" y="1386790"/>
            <a:ext cx="3127897" cy="4116312"/>
          </a:xfrm>
          <a:prstGeom prst="rect">
            <a:avLst/>
          </a:prstGeom>
        </p:spPr>
      </p:pic>
    </p:spTree>
    <p:extLst>
      <p:ext uri="{BB962C8B-B14F-4D97-AF65-F5344CB8AC3E}">
        <p14:creationId xmlns:p14="http://schemas.microsoft.com/office/powerpoint/2010/main" val="3428828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2E3F31-B6FF-A9D0-6557-D16431675EAD}"/>
              </a:ext>
            </a:extLst>
          </p:cNvPr>
          <p:cNvSpPr txBox="1"/>
          <p:nvPr/>
        </p:nvSpPr>
        <p:spPr>
          <a:xfrm>
            <a:off x="660109" y="1321673"/>
            <a:ext cx="2259260" cy="3647152"/>
          </a:xfrm>
          <a:prstGeom prst="rect">
            <a:avLst/>
          </a:prstGeom>
          <a:noFill/>
        </p:spPr>
        <p:txBody>
          <a:bodyPr wrap="square" rtlCol="0">
            <a:spAutoFit/>
          </a:bodyPr>
          <a:lstStyle/>
          <a:p>
            <a:r>
              <a:rPr lang="en-GB" sz="1350" dirty="0"/>
              <a:t>Value of X-ray pelvis:</a:t>
            </a:r>
          </a:p>
          <a:p>
            <a:endParaRPr lang="en-GB" sz="1350" dirty="0"/>
          </a:p>
          <a:p>
            <a:pPr marL="214313" indent="-214313">
              <a:buFont typeface="Arial" panose="020B0604020202020204" pitchFamily="34" charset="0"/>
              <a:buChar char="•"/>
            </a:pPr>
            <a:r>
              <a:rPr lang="en-GB" sz="1200" dirty="0"/>
              <a:t>OA</a:t>
            </a:r>
          </a:p>
          <a:p>
            <a:pPr marL="214313" indent="-214313">
              <a:buFont typeface="Arial" panose="020B0604020202020204" pitchFamily="34" charset="0"/>
              <a:buChar char="•"/>
            </a:pPr>
            <a:r>
              <a:rPr lang="en-GB" sz="1200" dirty="0" err="1"/>
              <a:t>protrusio</a:t>
            </a:r>
            <a:endParaRPr lang="en-GB" sz="1200" dirty="0"/>
          </a:p>
          <a:p>
            <a:pPr marL="214313" indent="-214313">
              <a:buFont typeface="Arial" panose="020B0604020202020204" pitchFamily="34" charset="0"/>
              <a:buChar char="•"/>
            </a:pPr>
            <a:r>
              <a:rPr lang="en-GB" sz="1200" dirty="0"/>
              <a:t>FAI – in younger patients</a:t>
            </a:r>
          </a:p>
          <a:p>
            <a:pPr marL="557213" lvl="1" indent="-214313">
              <a:buFont typeface="Arial" panose="020B0604020202020204" pitchFamily="34" charset="0"/>
              <a:buChar char="•"/>
            </a:pPr>
            <a:r>
              <a:rPr lang="en-GB" sz="1200" dirty="0"/>
              <a:t>Anterior/ posterior </a:t>
            </a:r>
            <a:r>
              <a:rPr lang="en-GB" sz="1200" dirty="0" err="1"/>
              <a:t>jt</a:t>
            </a:r>
            <a:r>
              <a:rPr lang="en-GB" sz="1200" dirty="0"/>
              <a:t> lines, crossover sign, coxa valgus/ varus</a:t>
            </a:r>
          </a:p>
          <a:p>
            <a:pPr marL="214313" indent="-214313">
              <a:buFont typeface="Arial" panose="020B0604020202020204" pitchFamily="34" charset="0"/>
              <a:buChar char="•"/>
            </a:pPr>
            <a:r>
              <a:rPr lang="en-GB" sz="1200" dirty="0"/>
              <a:t>Dysplasia</a:t>
            </a:r>
          </a:p>
          <a:p>
            <a:pPr marL="557213" lvl="1" indent="-214313">
              <a:buFont typeface="Arial" panose="020B0604020202020204" pitchFamily="34" charset="0"/>
              <a:buChar char="•"/>
            </a:pPr>
            <a:r>
              <a:rPr lang="en-GB" sz="1200" dirty="0"/>
              <a:t>Centre edge angle</a:t>
            </a:r>
          </a:p>
          <a:p>
            <a:pPr marL="214313" indent="-214313">
              <a:buFont typeface="Arial" panose="020B0604020202020204" pitchFamily="34" charset="0"/>
              <a:buChar char="•"/>
            </a:pPr>
            <a:r>
              <a:rPr lang="en-GB" sz="1200" dirty="0"/>
              <a:t>Calcification – </a:t>
            </a:r>
            <a:r>
              <a:rPr lang="en-GB" sz="1200" dirty="0" err="1"/>
              <a:t>grt</a:t>
            </a:r>
            <a:r>
              <a:rPr lang="en-GB" sz="1200" dirty="0"/>
              <a:t> troch/ vascular</a:t>
            </a:r>
          </a:p>
          <a:p>
            <a:pPr marL="214313" indent="-214313">
              <a:buFont typeface="Arial" panose="020B0604020202020204" pitchFamily="34" charset="0"/>
              <a:buChar char="•"/>
            </a:pPr>
            <a:r>
              <a:rPr lang="en-GB" sz="1200" dirty="0"/>
              <a:t>Sinister pathology </a:t>
            </a:r>
          </a:p>
          <a:p>
            <a:pPr marL="214313" indent="-214313">
              <a:buFont typeface="Arial" panose="020B0604020202020204" pitchFamily="34" charset="0"/>
              <a:buChar char="•"/>
            </a:pPr>
            <a:r>
              <a:rPr lang="en-GB" sz="1200" dirty="0"/>
              <a:t>Would want as a bare minimum for consideration of </a:t>
            </a:r>
            <a:r>
              <a:rPr lang="en-GB" sz="1200" dirty="0" err="1"/>
              <a:t>lat</a:t>
            </a:r>
            <a:r>
              <a:rPr lang="en-GB" sz="1200" dirty="0"/>
              <a:t> hip pain – classically females over age 45 – therefore high incidence of OA </a:t>
            </a:r>
          </a:p>
        </p:txBody>
      </p:sp>
      <p:pic>
        <p:nvPicPr>
          <p:cNvPr id="3" name="Picture 2">
            <a:extLst>
              <a:ext uri="{FF2B5EF4-FFF2-40B4-BE49-F238E27FC236}">
                <a16:creationId xmlns:a16="http://schemas.microsoft.com/office/drawing/2014/main" id="{819E95C8-3071-2F0B-1A94-ED14BFFD976F}"/>
              </a:ext>
            </a:extLst>
          </p:cNvPr>
          <p:cNvPicPr>
            <a:picLocks noChangeAspect="1"/>
          </p:cNvPicPr>
          <p:nvPr/>
        </p:nvPicPr>
        <p:blipFill>
          <a:blip r:embed="rId2"/>
          <a:stretch>
            <a:fillRect/>
          </a:stretch>
        </p:blipFill>
        <p:spPr>
          <a:xfrm>
            <a:off x="4239596" y="1280627"/>
            <a:ext cx="4296747" cy="4296747"/>
          </a:xfrm>
          <a:prstGeom prst="rect">
            <a:avLst/>
          </a:prstGeom>
        </p:spPr>
      </p:pic>
      <p:sp>
        <p:nvSpPr>
          <p:cNvPr id="4" name="TextBox 3">
            <a:extLst>
              <a:ext uri="{FF2B5EF4-FFF2-40B4-BE49-F238E27FC236}">
                <a16:creationId xmlns:a16="http://schemas.microsoft.com/office/drawing/2014/main" id="{EE1DC0CB-1238-FA03-79FD-0C182A591AF4}"/>
              </a:ext>
            </a:extLst>
          </p:cNvPr>
          <p:cNvSpPr txBox="1"/>
          <p:nvPr/>
        </p:nvSpPr>
        <p:spPr>
          <a:xfrm>
            <a:off x="577678" y="5577374"/>
            <a:ext cx="3184072" cy="507831"/>
          </a:xfrm>
          <a:prstGeom prst="rect">
            <a:avLst/>
          </a:prstGeom>
          <a:noFill/>
        </p:spPr>
        <p:txBody>
          <a:bodyPr wrap="square" rtlCol="0">
            <a:spAutoFit/>
          </a:bodyPr>
          <a:lstStyle/>
          <a:p>
            <a:r>
              <a:rPr lang="en-GB" sz="1350" dirty="0"/>
              <a:t>**We may request lateral hip views if we suspect posterior joint changes**</a:t>
            </a:r>
          </a:p>
        </p:txBody>
      </p:sp>
    </p:spTree>
    <p:extLst>
      <p:ext uri="{BB962C8B-B14F-4D97-AF65-F5344CB8AC3E}">
        <p14:creationId xmlns:p14="http://schemas.microsoft.com/office/powerpoint/2010/main" val="404383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4680E-A765-D0C2-3E18-70F2CA3E6A9D}"/>
              </a:ext>
            </a:extLst>
          </p:cNvPr>
          <p:cNvSpPr>
            <a:spLocks noGrp="1"/>
          </p:cNvSpPr>
          <p:nvPr>
            <p:ph type="title"/>
          </p:nvPr>
        </p:nvSpPr>
        <p:spPr>
          <a:xfrm>
            <a:off x="628650" y="963507"/>
            <a:ext cx="2620771" cy="4930986"/>
          </a:xfrm>
        </p:spPr>
        <p:txBody>
          <a:bodyPr>
            <a:normAutofit/>
          </a:bodyPr>
          <a:lstStyle/>
          <a:p>
            <a:pPr algn="r"/>
            <a:r>
              <a:rPr lang="en-GB">
                <a:solidFill>
                  <a:schemeClr val="accent1"/>
                </a:solidFill>
              </a:rPr>
              <a:t>USS</a:t>
            </a:r>
          </a:p>
        </p:txBody>
      </p:sp>
      <p:cxnSp>
        <p:nvCxnSpPr>
          <p:cNvPr id="21" name="Straight Connector 2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6E473F-BC55-859B-AB71-F67D7EF3A9B4}"/>
              </a:ext>
            </a:extLst>
          </p:cNvPr>
          <p:cNvSpPr>
            <a:spLocks noGrp="1"/>
          </p:cNvSpPr>
          <p:nvPr>
            <p:ph sz="half" idx="1"/>
          </p:nvPr>
        </p:nvSpPr>
        <p:spPr>
          <a:xfrm>
            <a:off x="3732022" y="963507"/>
            <a:ext cx="4688205" cy="2304627"/>
          </a:xfrm>
        </p:spPr>
        <p:txBody>
          <a:bodyPr anchor="b">
            <a:normAutofit/>
          </a:bodyPr>
          <a:lstStyle/>
          <a:p>
            <a:r>
              <a:rPr lang="en-GB" sz="1700"/>
              <a:t>Knee – unlikely to assist with diagnosis in majority of cases</a:t>
            </a:r>
          </a:p>
          <a:p>
            <a:r>
              <a:rPr lang="en-GB" sz="1700"/>
              <a:t>X-ray more valuable and if NAD then likely to need MRI</a:t>
            </a:r>
          </a:p>
        </p:txBody>
      </p:sp>
      <p:sp>
        <p:nvSpPr>
          <p:cNvPr id="4" name="Content Placeholder 3">
            <a:extLst>
              <a:ext uri="{FF2B5EF4-FFF2-40B4-BE49-F238E27FC236}">
                <a16:creationId xmlns:a16="http://schemas.microsoft.com/office/drawing/2014/main" id="{0D19B791-E8D5-4C65-D6D1-DCF2FAAA8EE3}"/>
              </a:ext>
            </a:extLst>
          </p:cNvPr>
          <p:cNvSpPr>
            <a:spLocks noGrp="1"/>
          </p:cNvSpPr>
          <p:nvPr>
            <p:ph sz="half" idx="2"/>
          </p:nvPr>
        </p:nvSpPr>
        <p:spPr>
          <a:xfrm>
            <a:off x="3732022" y="3589866"/>
            <a:ext cx="4688205" cy="2304628"/>
          </a:xfrm>
        </p:spPr>
        <p:txBody>
          <a:bodyPr>
            <a:normAutofit/>
          </a:bodyPr>
          <a:lstStyle/>
          <a:p>
            <a:r>
              <a:rPr lang="en-GB" sz="1700"/>
              <a:t>Hip – valuable with lateral hip pain to identify if there is an inflammatory pathology ie differentiate between Bursitis and Gluteal tendinopathy </a:t>
            </a:r>
          </a:p>
        </p:txBody>
      </p:sp>
    </p:spTree>
    <p:extLst>
      <p:ext uri="{BB962C8B-B14F-4D97-AF65-F5344CB8AC3E}">
        <p14:creationId xmlns:p14="http://schemas.microsoft.com/office/powerpoint/2010/main" val="765800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ED5C5-CF8A-342B-B6B9-327416799F6E}"/>
              </a:ext>
            </a:extLst>
          </p:cNvPr>
          <p:cNvSpPr>
            <a:spLocks noGrp="1"/>
          </p:cNvSpPr>
          <p:nvPr>
            <p:ph type="title"/>
          </p:nvPr>
        </p:nvSpPr>
        <p:spPr>
          <a:xfrm>
            <a:off x="480060" y="640080"/>
            <a:ext cx="5170931" cy="3566160"/>
          </a:xfrm>
        </p:spPr>
        <p:txBody>
          <a:bodyPr vert="horz" lIns="91440" tIns="45720" rIns="91440" bIns="45720" rtlCol="0" anchor="b">
            <a:normAutofit/>
          </a:bodyPr>
          <a:lstStyle/>
          <a:p>
            <a:pPr defTabSz="914400"/>
            <a:r>
              <a:rPr lang="en-US" sz="5700"/>
              <a:t>Thank you and Questions </a:t>
            </a:r>
          </a:p>
        </p:txBody>
      </p:sp>
      <p:sp>
        <p:nvSpPr>
          <p:cNvPr id="24"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34" y="440926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Wood human figure">
            <a:extLst>
              <a:ext uri="{FF2B5EF4-FFF2-40B4-BE49-F238E27FC236}">
                <a16:creationId xmlns:a16="http://schemas.microsoft.com/office/drawing/2014/main" id="{AC8A7CE1-7F41-B50B-7508-60948FBB09D1}"/>
              </a:ext>
            </a:extLst>
          </p:cNvPr>
          <p:cNvPicPr>
            <a:picLocks noChangeAspect="1"/>
          </p:cNvPicPr>
          <p:nvPr/>
        </p:nvPicPr>
        <p:blipFill>
          <a:blip r:embed="rId2"/>
          <a:srcRect l="9923" r="60496" b="-1"/>
          <a:stretch/>
        </p:blipFill>
        <p:spPr>
          <a:xfrm>
            <a:off x="6104852" y="10"/>
            <a:ext cx="303914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105772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26" name="Rectangle 722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70" name="Rectangle 2">
            <a:extLst>
              <a:ext uri="{FF2B5EF4-FFF2-40B4-BE49-F238E27FC236}">
                <a16:creationId xmlns:a16="http://schemas.microsoft.com/office/drawing/2014/main" id="{4CEB2A1E-FD87-4397-6127-0E68674187B7}"/>
              </a:ext>
            </a:extLst>
          </p:cNvPr>
          <p:cNvSpPr>
            <a:spLocks noGrp="1" noChangeArrowheads="1"/>
          </p:cNvSpPr>
          <p:nvPr>
            <p:ph type="title"/>
          </p:nvPr>
        </p:nvSpPr>
        <p:spPr>
          <a:xfrm>
            <a:off x="359545" y="1070800"/>
            <a:ext cx="2954766" cy="5583126"/>
          </a:xfrm>
        </p:spPr>
        <p:txBody>
          <a:bodyPr>
            <a:normAutofit/>
          </a:bodyPr>
          <a:lstStyle/>
          <a:p>
            <a:pPr algn="r" eaLnBrk="1" hangingPunct="1"/>
            <a:r>
              <a:rPr lang="en-GB" altLang="en-US" sz="6000"/>
              <a:t>X-ray views of the shoulder </a:t>
            </a:r>
          </a:p>
        </p:txBody>
      </p:sp>
      <p:cxnSp>
        <p:nvCxnSpPr>
          <p:cNvPr id="7227" name="Straight Connector 722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180" name="Rectangle 3">
            <a:extLst>
              <a:ext uri="{FF2B5EF4-FFF2-40B4-BE49-F238E27FC236}">
                <a16:creationId xmlns:a16="http://schemas.microsoft.com/office/drawing/2014/main" id="{E2EA350D-D3BB-F55F-6B6A-97F4F7ECFC20}"/>
              </a:ext>
            </a:extLst>
          </p:cNvPr>
          <p:cNvGraphicFramePr>
            <a:graphicFrameLocks noGrp="1"/>
          </p:cNvGraphicFramePr>
          <p:nvPr>
            <p:ph idx="1"/>
            <p:extLst>
              <p:ext uri="{D42A27DB-BD31-4B8C-83A1-F6EECF244321}">
                <p14:modId xmlns:p14="http://schemas.microsoft.com/office/powerpoint/2010/main" val="219954218"/>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4D21F-73E7-E104-9F14-16DAA926218D}"/>
              </a:ext>
            </a:extLst>
          </p:cNvPr>
          <p:cNvSpPr>
            <a:spLocks noGrp="1"/>
          </p:cNvSpPr>
          <p:nvPr>
            <p:ph type="title"/>
          </p:nvPr>
        </p:nvSpPr>
        <p:spPr>
          <a:xfrm>
            <a:off x="350041" y="586855"/>
            <a:ext cx="2401025" cy="4498329"/>
          </a:xfrm>
        </p:spPr>
        <p:txBody>
          <a:bodyPr anchor="b">
            <a:normAutofit/>
          </a:bodyPr>
          <a:lstStyle/>
          <a:p>
            <a:pPr algn="r"/>
            <a:r>
              <a:rPr lang="en-GB" sz="3200" dirty="0">
                <a:solidFill>
                  <a:srgbClr val="FFFFFF"/>
                </a:solidFill>
              </a:rPr>
              <a:t>BESS/BOA guidelines for Management of shoulder pain in Primary care</a:t>
            </a:r>
            <a:br>
              <a:rPr lang="en-GB" sz="3200" dirty="0">
                <a:solidFill>
                  <a:srgbClr val="FFFFFF"/>
                </a:solidFill>
              </a:rPr>
            </a:br>
            <a:br>
              <a:rPr lang="en-GB" sz="3200" dirty="0">
                <a:solidFill>
                  <a:srgbClr val="FFFFFF"/>
                </a:solidFill>
              </a:rPr>
            </a:br>
            <a:r>
              <a:rPr lang="en-GB" sz="3200" dirty="0">
                <a:solidFill>
                  <a:srgbClr val="FFFFFF"/>
                </a:solidFill>
              </a:rPr>
              <a:t> </a:t>
            </a:r>
            <a:br>
              <a:rPr lang="en-GB" sz="3200" dirty="0">
                <a:solidFill>
                  <a:srgbClr val="FFFFFF"/>
                </a:solidFill>
              </a:rPr>
            </a:br>
            <a:endParaRPr lang="en-GB" sz="3200" dirty="0">
              <a:solidFill>
                <a:srgbClr val="FFFFFF"/>
              </a:solidFill>
            </a:endParaRPr>
          </a:p>
        </p:txBody>
      </p:sp>
      <p:sp>
        <p:nvSpPr>
          <p:cNvPr id="3" name="Content Placeholder 2">
            <a:extLst>
              <a:ext uri="{FF2B5EF4-FFF2-40B4-BE49-F238E27FC236}">
                <a16:creationId xmlns:a16="http://schemas.microsoft.com/office/drawing/2014/main" id="{6C5573F8-7CDE-31F5-6677-EC1A0167DF8F}"/>
              </a:ext>
            </a:extLst>
          </p:cNvPr>
          <p:cNvSpPr>
            <a:spLocks noGrp="1"/>
          </p:cNvSpPr>
          <p:nvPr>
            <p:ph idx="1"/>
          </p:nvPr>
        </p:nvSpPr>
        <p:spPr>
          <a:xfrm>
            <a:off x="3607694" y="649480"/>
            <a:ext cx="4916510" cy="5546047"/>
          </a:xfrm>
        </p:spPr>
        <p:txBody>
          <a:bodyPr anchor="ctr">
            <a:normAutofit/>
          </a:bodyPr>
          <a:lstStyle/>
          <a:p>
            <a:r>
              <a:rPr lang="en-GB" sz="1700" dirty="0">
                <a:hlinkClick r:id="rId2"/>
              </a:rPr>
              <a:t>BESS shoulder pain pathway PCPs all.pdf</a:t>
            </a:r>
            <a:endParaRPr lang="en-GB" sz="1700" dirty="0"/>
          </a:p>
        </p:txBody>
      </p:sp>
    </p:spTree>
    <p:extLst>
      <p:ext uri="{BB962C8B-B14F-4D97-AF65-F5344CB8AC3E}">
        <p14:creationId xmlns:p14="http://schemas.microsoft.com/office/powerpoint/2010/main" val="34302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9" name="Arc 104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0" name="Freeform: Shape 104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ritish Elbow and Shoulder Society (BESS) guidelines' diagnostic criteria. Reproduced with permission, copyright Oxford University: AJ Carr, JL Rees.">
            <a:extLst>
              <a:ext uri="{FF2B5EF4-FFF2-40B4-BE49-F238E27FC236}">
                <a16:creationId xmlns:a16="http://schemas.microsoft.com/office/drawing/2014/main" id="{7C1A4DD1-3DF0-E3FC-2E75-B248B3DD1F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1995" y="342853"/>
            <a:ext cx="4826269" cy="63503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5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1D95A-6A9E-0A32-97EC-55BC0E80964D}"/>
              </a:ext>
            </a:extLst>
          </p:cNvPr>
          <p:cNvSpPr>
            <a:spLocks noGrp="1"/>
          </p:cNvSpPr>
          <p:nvPr>
            <p:ph type="title"/>
          </p:nvPr>
        </p:nvSpPr>
        <p:spPr>
          <a:xfrm>
            <a:off x="480060" y="325369"/>
            <a:ext cx="3276451" cy="1956841"/>
          </a:xfrm>
        </p:spPr>
        <p:txBody>
          <a:bodyPr anchor="b">
            <a:normAutofit/>
          </a:bodyPr>
          <a:lstStyle/>
          <a:p>
            <a:r>
              <a:rPr lang="en-GB" sz="3600" dirty="0"/>
              <a:t>Indications for imaging around the Shoulder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F45235-26D4-E8B6-DD01-9F1B6E539103}"/>
              </a:ext>
            </a:extLst>
          </p:cNvPr>
          <p:cNvSpPr>
            <a:spLocks noGrp="1"/>
          </p:cNvSpPr>
          <p:nvPr>
            <p:ph idx="1"/>
          </p:nvPr>
        </p:nvSpPr>
        <p:spPr>
          <a:xfrm>
            <a:off x="480060" y="2872899"/>
            <a:ext cx="3182691" cy="3320668"/>
          </a:xfrm>
        </p:spPr>
        <p:txBody>
          <a:bodyPr>
            <a:normAutofit/>
          </a:bodyPr>
          <a:lstStyle/>
          <a:p>
            <a:pPr marL="0" indent="0">
              <a:buNone/>
            </a:pPr>
            <a:endParaRPr lang="en-GB" sz="1900" dirty="0"/>
          </a:p>
          <a:p>
            <a:r>
              <a:rPr lang="en-GB" sz="1900" dirty="0"/>
              <a:t>Trauma </a:t>
            </a:r>
          </a:p>
          <a:p>
            <a:r>
              <a:rPr lang="en-GB" sz="1900" dirty="0"/>
              <a:t>Exhausted </a:t>
            </a:r>
            <a:r>
              <a:rPr lang="en-GB" sz="1900" dirty="0" err="1"/>
              <a:t>consvervative</a:t>
            </a:r>
            <a:r>
              <a:rPr lang="en-GB" sz="1900" dirty="0"/>
              <a:t> management</a:t>
            </a:r>
          </a:p>
          <a:p>
            <a:r>
              <a:rPr lang="en-GB" sz="1900" dirty="0"/>
              <a:t>Loss of ROM </a:t>
            </a:r>
          </a:p>
          <a:p>
            <a:r>
              <a:rPr lang="en-GB" sz="1900" dirty="0"/>
              <a:t>Night pain </a:t>
            </a:r>
          </a:p>
          <a:p>
            <a:r>
              <a:rPr lang="en-GB" sz="1900" dirty="0"/>
              <a:t>Severity of pain </a:t>
            </a:r>
          </a:p>
          <a:p>
            <a:r>
              <a:rPr lang="en-GB" sz="1900" dirty="0"/>
              <a:t>History (known risk factors)</a:t>
            </a:r>
          </a:p>
          <a:p>
            <a:r>
              <a:rPr lang="en-GB" sz="1900" dirty="0"/>
              <a:t>Pre injection </a:t>
            </a:r>
          </a:p>
        </p:txBody>
      </p:sp>
      <p:pic>
        <p:nvPicPr>
          <p:cNvPr id="5" name="Picture 4" descr="The radiologic figure of a skeleton">
            <a:extLst>
              <a:ext uri="{FF2B5EF4-FFF2-40B4-BE49-F238E27FC236}">
                <a16:creationId xmlns:a16="http://schemas.microsoft.com/office/drawing/2014/main" id="{25914029-4FE1-20C3-064F-2F7DBF415F53}"/>
              </a:ext>
            </a:extLst>
          </p:cNvPr>
          <p:cNvPicPr>
            <a:picLocks noChangeAspect="1"/>
          </p:cNvPicPr>
          <p:nvPr/>
        </p:nvPicPr>
        <p:blipFill>
          <a:blip r:embed="rId2"/>
          <a:srcRect l="50162" r="-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322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68" name="Rectangle 3686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CA95E152-451F-F110-D84E-1AF9ED7AA213}"/>
              </a:ext>
            </a:extLst>
          </p:cNvPr>
          <p:cNvSpPr>
            <a:spLocks noGrp="1" noChangeArrowheads="1"/>
          </p:cNvSpPr>
          <p:nvPr>
            <p:ph type="title"/>
          </p:nvPr>
        </p:nvSpPr>
        <p:spPr>
          <a:xfrm>
            <a:off x="479161" y="639193"/>
            <a:ext cx="2678858" cy="3573516"/>
          </a:xfrm>
        </p:spPr>
        <p:txBody>
          <a:bodyPr vert="horz" lIns="91440" tIns="45720" rIns="91440" bIns="45720" rtlCol="0" anchor="b">
            <a:normAutofit/>
          </a:bodyPr>
          <a:lstStyle/>
          <a:p>
            <a:pPr defTabSz="914400"/>
            <a:r>
              <a:rPr lang="en-US" altLang="en-US" sz="5700" kern="1200">
                <a:solidFill>
                  <a:schemeClr val="tx1"/>
                </a:solidFill>
                <a:latin typeface="+mj-lt"/>
                <a:ea typeface="+mj-ea"/>
                <a:cs typeface="+mj-cs"/>
              </a:rPr>
              <a:t>AP </a:t>
            </a:r>
            <a:br>
              <a:rPr lang="en-US" altLang="en-US" sz="5700" kern="1200">
                <a:solidFill>
                  <a:schemeClr val="tx1"/>
                </a:solidFill>
                <a:latin typeface="+mj-lt"/>
                <a:ea typeface="+mj-ea"/>
                <a:cs typeface="+mj-cs"/>
              </a:rPr>
            </a:br>
            <a:r>
              <a:rPr lang="en-US" altLang="en-US" sz="5700" kern="1200">
                <a:solidFill>
                  <a:schemeClr val="tx1"/>
                </a:solidFill>
                <a:latin typeface="+mj-lt"/>
                <a:ea typeface="+mj-ea"/>
                <a:cs typeface="+mj-cs"/>
              </a:rPr>
              <a:t>view</a:t>
            </a:r>
            <a:endParaRPr lang="en-US" altLang="en-US" sz="5700" kern="1200" dirty="0">
              <a:solidFill>
                <a:schemeClr val="tx1"/>
              </a:solidFill>
              <a:latin typeface="+mj-lt"/>
              <a:ea typeface="+mj-ea"/>
              <a:cs typeface="+mj-cs"/>
            </a:endParaRPr>
          </a:p>
        </p:txBody>
      </p:sp>
      <p:sp>
        <p:nvSpPr>
          <p:cNvPr id="3686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Shoulder AP - Radiographic Anatomy">
            <a:extLst>
              <a:ext uri="{FF2B5EF4-FFF2-40B4-BE49-F238E27FC236}">
                <a16:creationId xmlns:a16="http://schemas.microsoft.com/office/drawing/2014/main" id="{42FF75A4-68EB-75F6-D0C6-3FB74B4712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372646"/>
            <a:ext cx="5410962" cy="408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4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921" name="Rectangle 3692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CA95E152-451F-F110-D84E-1AF9ED7AA213}"/>
              </a:ext>
            </a:extLst>
          </p:cNvPr>
          <p:cNvSpPr>
            <a:spLocks noGrp="1" noChangeArrowheads="1"/>
          </p:cNvSpPr>
          <p:nvPr>
            <p:ph type="title"/>
          </p:nvPr>
        </p:nvSpPr>
        <p:spPr>
          <a:xfrm>
            <a:off x="479161" y="639193"/>
            <a:ext cx="2678858" cy="3573516"/>
          </a:xfrm>
        </p:spPr>
        <p:txBody>
          <a:bodyPr vert="horz" lIns="91440" tIns="45720" rIns="91440" bIns="45720" rtlCol="0" anchor="b">
            <a:normAutofit/>
          </a:bodyPr>
          <a:lstStyle/>
          <a:p>
            <a:pPr defTabSz="914400"/>
            <a:r>
              <a:rPr lang="en-US" altLang="en-US" sz="5700" kern="1200">
                <a:solidFill>
                  <a:schemeClr val="tx1"/>
                </a:solidFill>
                <a:latin typeface="+mj-lt"/>
                <a:ea typeface="+mj-ea"/>
                <a:cs typeface="+mj-cs"/>
              </a:rPr>
              <a:t>Axillary Lateral / Axial view</a:t>
            </a:r>
          </a:p>
        </p:txBody>
      </p:sp>
      <p:sp>
        <p:nvSpPr>
          <p:cNvPr id="369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7" name="Picture 4" descr="Shoulder SI - Radiographic Anatomy">
            <a:extLst>
              <a:ext uri="{FF2B5EF4-FFF2-40B4-BE49-F238E27FC236}">
                <a16:creationId xmlns:a16="http://schemas.microsoft.com/office/drawing/2014/main" id="{9E7D63B8-DD98-377D-9518-AC87D7C0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818" r="18265" b="-1"/>
          <a:stretch/>
        </p:blipFill>
        <p:spPr>
          <a:xfrm>
            <a:off x="3491880" y="476672"/>
            <a:ext cx="4792054" cy="5976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TotalTime>
  <Words>955</Words>
  <Application>Microsoft Office PowerPoint</Application>
  <PresentationFormat>On-screen Show (4:3)</PresentationFormat>
  <Paragraphs>143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Inter</vt:lpstr>
      <vt:lpstr>Raleway</vt:lpstr>
      <vt:lpstr>Office Theme</vt:lpstr>
      <vt:lpstr>The role of imaging in primary care </vt:lpstr>
      <vt:lpstr>PowerPoint Presentation</vt:lpstr>
      <vt:lpstr>Shoulder  imaging  </vt:lpstr>
      <vt:lpstr>X-ray views of the shoulder </vt:lpstr>
      <vt:lpstr>BESS/BOA guidelines for Management of shoulder pain in Primary care    </vt:lpstr>
      <vt:lpstr>PowerPoint Presentation</vt:lpstr>
      <vt:lpstr>Indications for imaging around the Shoulder </vt:lpstr>
      <vt:lpstr>AP  view</vt:lpstr>
      <vt:lpstr>Axillary Lateral / Axial view</vt:lpstr>
      <vt:lpstr>Scapula Y/ Lateral view </vt:lpstr>
      <vt:lpstr>Rotator Cuff related pain  </vt:lpstr>
      <vt:lpstr>PowerPoint Presentation</vt:lpstr>
      <vt:lpstr>Stiffness at the GHJ</vt:lpstr>
      <vt:lpstr>PowerPoint Presentation</vt:lpstr>
      <vt:lpstr>ACJ </vt:lpstr>
      <vt:lpstr>SCJ </vt:lpstr>
      <vt:lpstr>Instablity/dislocation  </vt:lpstr>
      <vt:lpstr>Scapula </vt:lpstr>
      <vt:lpstr>Lower Limb Hip and Knee   </vt:lpstr>
      <vt:lpstr>Imaging in presence of Trauma + Ottawa</vt:lpstr>
      <vt:lpstr>Atraumatic Knee Pain </vt:lpstr>
      <vt:lpstr>Atraumatic Knee Pain </vt:lpstr>
      <vt:lpstr>Imaging in primary care   Plain radiographs are invaluable to us and often first line investigation for degenerate knee pain (NICE guidelines and ESSKA Meniscus Consensus Project) </vt:lpstr>
      <vt:lpstr>What can it help diagnose ?    Degenerate changes – Joint spaces/ osteophytes Loose body Chondrocalcinosis/CPPD Alignment Swelling Exclude sinister pathology </vt:lpstr>
      <vt:lpstr>AP views V’s Rosenberg Views</vt:lpstr>
      <vt:lpstr>Skyline Views</vt:lpstr>
      <vt:lpstr>What about the degenerative meniscus?</vt:lpstr>
      <vt:lpstr>Knee MRI is typically not indicated in the first line work up of middle-aged or older patients with knee joint symptoms.  However, knee MRI may be indicated in selected patients with refractory symptoms or in the presence of ‘warning flags’ or localized symptoms indicating more rare disease </vt:lpstr>
      <vt:lpstr>PowerPoint Presentation</vt:lpstr>
      <vt:lpstr>Hips</vt:lpstr>
      <vt:lpstr>PowerPoint Presentation</vt:lpstr>
      <vt:lpstr>USS</vt:lpstr>
      <vt:lpstr>Thank you and Questions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dc:creator>
  <cp:lastModifiedBy>OLeary, Rachael - Shoulder Clinical Physiotherapy Specialist</cp:lastModifiedBy>
  <cp:revision>16</cp:revision>
  <dcterms:created xsi:type="dcterms:W3CDTF">2009-03-02T20:21:24Z</dcterms:created>
  <dcterms:modified xsi:type="dcterms:W3CDTF">2024-09-04T15:38:26Z</dcterms:modified>
</cp:coreProperties>
</file>