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29E64-B528-4366-8A37-B3E2D12507FC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E03A-1D9C-4EB1-9B57-0DEC78B76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8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DB21C-C8C5-4183-B961-5EA94D4FBD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934A-FA43-B326-74CB-72243EAE1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F85EA-C667-DD89-2C0D-7A1549E0B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D9599-C80E-A783-1603-DDF3D87F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32E3-2566-69A6-F4AE-EA5E1303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1A1BC-A468-90D1-C518-3A3698A0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49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482-BC16-18C2-15B8-4E75A93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10044-7BE5-EA98-7DA2-D09448D90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6B015-8D92-131A-6822-7DB9E646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3F1CA-EE52-DA84-D39C-C3FE9217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4737-4A5A-9FEC-87F6-8732F04F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E97D0-9177-E543-8311-75ED4B35B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67FAE-0B70-D10E-D686-7F99B7CA8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0269B-CCCD-D0BA-26D9-87DE7C88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8A1DD-FAF2-6E22-A4EA-2807F3E8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58510-139D-8D64-FB24-55B29E86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B905-6A07-ADD3-2F0C-F0F4284B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1E19B-2AB2-5223-09E6-E67EF58C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CC2C3-5FF4-660B-7F73-19432310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B2BEF-5651-CA78-DD79-AA302B45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53CE2-55EA-9AC9-774F-AADDB1F0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1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CFCF6-36A1-C365-840D-EFEE38A6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2898C-C95E-BBBE-8493-F90F01C9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99E7-E245-B9A3-2352-C7A413BB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CBF2F-0D04-F2F2-3D86-18208825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63E4-B9F9-2AA2-2FA6-B236E54BC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7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ECCE-82C0-A506-96FE-9C7E4B59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611AE-B430-FAA6-2755-17580E23E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A47B-7032-6ADC-B947-C2DABE58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E59F-57D3-6E30-0226-F49714FB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A5075-51AA-311E-493E-7DD7C824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E7A2A-37BB-B81B-EBF1-D5CD5B2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46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498E-7856-1A4A-82AB-77C2677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324AF-2C03-D745-7639-CC788B22E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F5850-3D9B-BB64-25A4-F05736E6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7AE87-EEFF-88DB-FA77-1179786C2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DE739-1F2A-1C0F-30FD-C5D6C23F7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5C48E-36C6-5458-DA19-53A2F89E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9B6A0-5E95-7A96-A22D-DFB6F824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9D96D-E65C-E608-5CFC-1BC53674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FC7F-DF58-C25A-AEEA-B28897A8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C07FE-980B-F06A-6FB3-316A0D71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EEA85-B5D4-1D46-CA89-F78A6B01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6ED56-8FDE-C9CD-088A-610582C2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86799-34DA-708A-2D4C-509A5998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EA476-FA65-5E52-97F2-C4325FCE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D2C81-70FC-7E14-EC04-645DF070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3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224A-2E94-5450-66A0-194FFCF3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D0AC-F88B-5D45-9C2A-A3DE13FB5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00AF2-EE75-CB45-CD69-3A244C71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AB497-D6C1-AD26-69A8-BA494A60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EED01-D6A5-D92F-54E1-02C8B789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EA8B3-6F57-ED52-7D1A-49B5B41E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26A4-0AC0-522A-7833-3B2DB8C1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DE820-3387-CCA9-8756-A263AE874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58FF6-07D8-201C-0A73-C51B66256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48E5E-34B2-9B8E-A0D1-F0EF8D12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50C4-8EEB-4D6C-9502-34A288EF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7B482-9ED5-EEFC-5359-5D35A632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196E8-A229-CAC4-1AF5-5D6C1FE9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6F761-2394-3F6C-5052-72F65D9D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84BF-701D-2848-4E82-6618D0257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C83088-871F-415A-A288-3DE2D45CE14F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FBE67-5879-C1E6-DED6-A92707BA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C67F1-79A2-DC53-4B45-1CE8DF4EA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hampshiresab.org.uk/national-safeguarding-adults-week-18th-to-22nd-november-2024/" TargetMode="External"/><Relationship Id="rId7" Type="http://schemas.openxmlformats.org/officeDocument/2006/relationships/hyperlink" Target="https://www.southampton.gov.uk/nsa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11" Type="http://schemas.openxmlformats.org/officeDocument/2006/relationships/image" Target="../media/image5.png"/><Relationship Id="rId5" Type="http://schemas.openxmlformats.org/officeDocument/2006/relationships/hyperlink" Target="https://www.iowsab.org.uk/national-safeguarding-adults-week-18th-to-22nd-november-2024/" TargetMode="External"/><Relationship Id="rId10" Type="http://schemas.openxmlformats.org/officeDocument/2006/relationships/image" Target="../media/image4.jpg"/><Relationship Id="rId4" Type="http://schemas.openxmlformats.org/officeDocument/2006/relationships/image" Target="../media/image1.jpg"/><Relationship Id="rId9" Type="http://schemas.openxmlformats.org/officeDocument/2006/relationships/hyperlink" Target="https://www.portsmouthsab.uk/safeguarding-adults-week-2024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.uk/e/awareness-session-safeguarding-concerns-tickets-1012640504007?aff=oddtdtcreator" TargetMode="External"/><Relationship Id="rId13" Type="http://schemas.openxmlformats.org/officeDocument/2006/relationships/hyperlink" Target="https://www.eventbrite.co.uk/e/persons-in-a-position-of-trust-lunch-learn-tickets-1041052916297" TargetMode="External"/><Relationship Id="rId1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png"/><Relationship Id="rId7" Type="http://schemas.openxmlformats.org/officeDocument/2006/relationships/hyperlink" Target="https://hampshiresab.org.uk/national-safeguarding-adults-week-18th-to-22nd-november-2024/" TargetMode="External"/><Relationship Id="rId12" Type="http://schemas.openxmlformats.org/officeDocument/2006/relationships/hyperlink" Target="https://www.eventbrite.co.uk/e/awareness-session-self-neglect-and-hoarding-tickets-1012648457797" TargetMode="External"/><Relationship Id="rId17" Type="http://schemas.openxmlformats.org/officeDocument/2006/relationships/hyperlink" Target="https://www.eventbrite.co.uk/e/professional-reflection-workshop-tickets-1041150879307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eventbrite.co.uk/e/criminal-exploitation-lunch-learn-tickets-1041184800767" TargetMode="External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hyperlink" Target="https://www.southampton.gov.uk/nsaw" TargetMode="External"/><Relationship Id="rId11" Type="http://schemas.openxmlformats.org/officeDocument/2006/relationships/hyperlink" Target="https://www.eventbrite.co.uk/e/safeguarding-week-legal-literacy-and-family-approach-case-study-tickets-1043425934057?aff=oddtdtcreator" TargetMode="External"/><Relationship Id="rId5" Type="http://schemas.openxmlformats.org/officeDocument/2006/relationships/hyperlink" Target="https://www.portsmouthsab.uk/safeguarding-adults-week-2024/" TargetMode="External"/><Relationship Id="rId15" Type="http://schemas.openxmlformats.org/officeDocument/2006/relationships/hyperlink" Target="https://www.eventbrite.co.uk/e/no-decision-about-me-without-me-tickets-1036727248107?aff=ebdsoporgprofile" TargetMode="External"/><Relationship Id="rId10" Type="http://schemas.openxmlformats.org/officeDocument/2006/relationships/hyperlink" Target="https://www.youtube.com/watch?v=aEwVE-7xCkc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iowsab.org.uk/national-safeguarding-adults-week-18th-to-22nd-november-2024/" TargetMode="External"/><Relationship Id="rId9" Type="http://schemas.openxmlformats.org/officeDocument/2006/relationships/hyperlink" Target="https://www.eventbrite.co.uk/e/transitional-safeguarding-tickets-1036725703487?aff=oddtdtcreator" TargetMode="External"/><Relationship Id="rId14" Type="http://schemas.openxmlformats.org/officeDocument/2006/relationships/hyperlink" Target="https://www.eventbrite.co.uk/e/windows-of-opportunity-tickets-890254343707?aff=oddtdtcreator" TargetMode="External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0F5E0DA-44B6-A857-7649-7469167EA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502" y="4069078"/>
            <a:ext cx="1879433" cy="1317075"/>
          </a:xfrm>
          <a:prstGeom prst="rect">
            <a:avLst/>
          </a:prstGeom>
        </p:spPr>
      </p:pic>
      <p:pic>
        <p:nvPicPr>
          <p:cNvPr id="6" name="Picture 5" descr="A logo for a family care company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BE508CC4-91F6-2CBA-EF4C-78B5E9085F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057" y="394464"/>
            <a:ext cx="2122260" cy="1082353"/>
          </a:xfrm>
          <a:prstGeom prst="rect">
            <a:avLst/>
          </a:prstGeom>
        </p:spPr>
      </p:pic>
      <p:pic>
        <p:nvPicPr>
          <p:cNvPr id="7" name="Picture 6" descr="A group of people under an umbrella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6CC4510C-B371-D49F-993E-63918365C1D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155" y="2516165"/>
            <a:ext cx="1316063" cy="1552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logo of a person with leaves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1D89A7AD-3806-1E77-E60F-4A6A48ED0D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87" y="1975546"/>
            <a:ext cx="1572779" cy="1426584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219209B-C9F0-F880-E19A-163F95504FE9}"/>
              </a:ext>
            </a:extLst>
          </p:cNvPr>
          <p:cNvSpPr txBox="1">
            <a:spLocks/>
          </p:cNvSpPr>
          <p:nvPr/>
        </p:nvSpPr>
        <p:spPr>
          <a:xfrm>
            <a:off x="5881106" y="5615572"/>
            <a:ext cx="7113219" cy="847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/>
              <a:t>For more information click your local Adult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 Safeguarding Board logo</a:t>
            </a:r>
          </a:p>
        </p:txBody>
      </p:sp>
      <p:pic>
        <p:nvPicPr>
          <p:cNvPr id="11" name="Picture 10" descr="A group of people in different colors&#10;&#10;Description automatically generated">
            <a:extLst>
              <a:ext uri="{FF2B5EF4-FFF2-40B4-BE49-F238E27FC236}">
                <a16:creationId xmlns:a16="http://schemas.microsoft.com/office/drawing/2014/main" id="{4FFE262C-6533-62FF-9997-6694933A2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7" y="266081"/>
            <a:ext cx="6013553" cy="62720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787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5BE7-9713-2065-0BDA-0FDD2A7B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548674"/>
            <a:ext cx="10515600" cy="315912"/>
          </a:xfrm>
        </p:spPr>
        <p:txBody>
          <a:bodyPr>
            <a:noAutofit/>
          </a:bodyPr>
          <a:lstStyle/>
          <a:p>
            <a:r>
              <a:rPr lang="en-GB" sz="3000" dirty="0"/>
              <a:t>4LSAB National Safeguarding Adults Week 2024 Programme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EEEA3C-1A59-6FF8-3D6D-5FCEC4751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7663"/>
              </p:ext>
            </p:extLst>
          </p:nvPr>
        </p:nvGraphicFramePr>
        <p:xfrm>
          <a:off x="310896" y="1051397"/>
          <a:ext cx="11024616" cy="5508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436">
                  <a:extLst>
                    <a:ext uri="{9D8B030D-6E8A-4147-A177-3AD203B41FA5}">
                      <a16:colId xmlns:a16="http://schemas.microsoft.com/office/drawing/2014/main" val="641679530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1887139036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1737134941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2621494543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3738962674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672884928"/>
                    </a:ext>
                  </a:extLst>
                </a:gridCol>
              </a:tblGrid>
              <a:tr h="338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 NSAW Themes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79574"/>
                  </a:ext>
                </a:extLst>
              </a:tr>
              <a:tr h="7406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Isle of Wight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Safeguarding Concerns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Boundaries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Criminal Exploitation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&amp; Organisational Learning 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55475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Portsmouth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Safeguarding Concerns 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 and legal literacy 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Self-neglect and hoarding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Curiosity 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and Organisational Learning  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71309"/>
                  </a:ext>
                </a:extLst>
              </a:tr>
              <a:tr h="688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Southampton</a:t>
                      </a:r>
                      <a:endParaRPr lang="en-GB" sz="1400" kern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Transitional Safeguarding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 Self-neglect and hoarding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No decisions about me without me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Forms of Abuse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Spot the Signs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69102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Hampshire</a:t>
                      </a:r>
                      <a:endParaRPr lang="en-GB" sz="1400" kern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Safeguarding Concerns </a:t>
                      </a:r>
                      <a:endParaRPr lang="en-GB" sz="1400" u="none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Mental Capacity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Self-neglect and Hoarding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Windows of Opportunity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Professional and Organisational Learning 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871250"/>
                  </a:ext>
                </a:extLst>
              </a:tr>
              <a:tr h="794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Lunch and Learn Sessions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kern="100" dirty="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Sessions open to all four areas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Click links to book</a:t>
                      </a: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hlinkClick r:id="rId8"/>
                        </a:rPr>
                        <a:t>Safeguarding Concerns 12-1pm</a:t>
                      </a:r>
                      <a:endParaRPr lang="en-GB" sz="140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None/>
                      </a:pPr>
                      <a:endParaRPr lang="en-GB" sz="14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hlinkClick r:id="rId9"/>
                        </a:rPr>
                        <a:t>Transitional Safeguarding 1-1:45pm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100" dirty="0">
                          <a:effectLst/>
                        </a:rPr>
                        <a:t>Tuesday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50" u="none" kern="100" dirty="0">
                          <a:effectLst/>
                          <a:hlinkClick r:id="rId10"/>
                        </a:rPr>
                        <a:t>Safeguarding and the Mental Capacity Act </a:t>
                      </a:r>
                      <a:r>
                        <a:rPr lang="en-GB" sz="1350" u="none" kern="100" dirty="0">
                          <a:effectLst/>
                        </a:rPr>
                        <a:t>– prerecorded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50" u="none" kern="100" dirty="0">
                          <a:effectLst/>
                          <a:hlinkClick r:id="rId11"/>
                        </a:rPr>
                        <a:t>Legal Literacy and Family Approach Case Study -  12-12.40pm</a:t>
                      </a:r>
                      <a:endParaRPr lang="en-GB" sz="135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hlinkClick r:id="rId12"/>
                        </a:rPr>
                        <a:t>Self-neglect and hoarding 12-1pm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hlinkClick r:id="rId13"/>
                        </a:rPr>
                        <a:t>Persons in a Position of Trust - Overview 12-1pm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Windows of Opportunity 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None/>
                      </a:pPr>
                      <a:endParaRPr lang="en-GB" sz="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No Decision About Me Without Me 1:15 – 2pm</a:t>
                      </a:r>
                      <a:endParaRPr lang="en-GB" sz="14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00" b="0" i="0" u="sng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Criminal Exploitation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100" dirty="0">
                          <a:effectLst/>
                        </a:rPr>
                        <a:t>Friday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Professional Reflection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0528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86F7CCD-D1DA-FCF2-2FD2-F63BD83592D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47892" y="3032116"/>
            <a:ext cx="546356" cy="7137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5ECFE1-72BA-9D12-D4B3-AE5001136EA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00857" y="4000918"/>
            <a:ext cx="895403" cy="510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3EB89C-3C69-13A2-8288-6C016DCAD65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47892" y="2198469"/>
            <a:ext cx="537212" cy="7238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3B46C9-0511-0377-B619-4A2B5B9950C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89701" y="1613189"/>
            <a:ext cx="825566" cy="4070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D5851B-4FC1-47CA-E4CA-5449789A7277}"/>
              </a:ext>
            </a:extLst>
          </p:cNvPr>
          <p:cNvPicPr>
            <a:picLocks noChangeAspect="1"/>
          </p:cNvPicPr>
          <p:nvPr/>
        </p:nvPicPr>
        <p:blipFill>
          <a:blip r:embed="rId22">
            <a:alphaModFix amt="50000"/>
          </a:blip>
          <a:stretch>
            <a:fillRect/>
          </a:stretch>
        </p:blipFill>
        <p:spPr>
          <a:xfrm>
            <a:off x="1" y="0"/>
            <a:ext cx="12192000" cy="941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3371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176</Words>
  <Application>Microsoft Office PowerPoint</Application>
  <PresentationFormat>Widescreen</PresentationFormat>
  <Paragraphs>62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4LSAB National Safeguarding Adults Week 2024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Winters, Hayley</dc:creator>
  <cp:lastModifiedBy>Winters, Hayley</cp:lastModifiedBy>
  <cp:revision>15</cp:revision>
  <dcterms:created xsi:type="dcterms:W3CDTF">2024-09-24T11:11:17Z</dcterms:created>
  <dcterms:modified xsi:type="dcterms:W3CDTF">2024-10-10T10:28:23Z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FF3D122F-C40B-44A4-A8B4-CEF50DCC7B15</vt:lpwstr>
  </property>
  <property fmtid="{D5CDD505-2E9C-101B-9397-08002B2CF9AE}" pid="3" name="ArticulatePath">
    <vt:lpwstr>NSAW Comms PPT</vt:lpwstr>
  </property>
</Properties>
</file>