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63" r:id="rId6"/>
    <p:sldId id="260" r:id="rId7"/>
    <p:sldId id="274" r:id="rId8"/>
    <p:sldId id="266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E0FA5-43AE-34FA-5FF1-711B0DB96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D741B6-3D0D-680A-4CC3-245C48B885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EADAF-2B07-40E7-2F94-523639114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1EA2-C97C-4A0F-BF3B-C0C924A00FEC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2A353-5C82-8A71-3ADA-FE0C66B59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1739E-2D37-CF48-500E-AAE66D002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2DFA-9968-48B9-9DE8-BD74004A1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35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CAB9B-EF91-AA44-5EDE-6132312C4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FB3B4C-F1D7-C6E0-079E-32D2443A6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3952B-F928-39A5-D3A4-ACD620DF3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1EA2-C97C-4A0F-BF3B-C0C924A00FEC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88F-1F46-D940-5EF3-4E208515E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1D449-1922-0525-6FE3-AFD832CB0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2DFA-9968-48B9-9DE8-BD74004A1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4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B2F7B3-D414-B6C6-ABC4-EE3FA5049E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B28C7-F913-127B-9C9E-C0CBDE359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F7A72-64EA-7C55-56E2-800B6EEB8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1EA2-C97C-4A0F-BF3B-C0C924A00FEC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442F6-E09F-AEDC-1269-3CB186B68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788A4-67FC-E104-3008-D6EE77FC0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2DFA-9968-48B9-9DE8-BD74004A1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26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3CD3D-0846-6A3A-85C0-B1B77856A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D68EB-20D1-EE71-C199-77F91B2F7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577CC-77E8-F642-0C91-8E99F52AF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1EA2-C97C-4A0F-BF3B-C0C924A00FEC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78512-CB81-D200-B49D-0F09C7AA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C5CF9-CE7B-5F5A-2578-1295CBE18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2DFA-9968-48B9-9DE8-BD74004A1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065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C6A0A-2A11-3E56-5DE9-328AC61D2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74F1D-682A-8E24-969B-91971F00B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5F407-9752-F728-AC72-B97CCB18A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1EA2-C97C-4A0F-BF3B-C0C924A00FEC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E76B9-8356-A4C7-5991-B35AE3D48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E0F2C-4DC0-2041-7A84-CCA1E9D79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2DFA-9968-48B9-9DE8-BD74004A1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338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D69C-3ADF-10C3-C432-50F812D0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85B12-B367-C80E-C948-026BEAE08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56E43C-388E-8117-6898-A5C264523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2DB281-4884-1759-571E-F3FAC1D8D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1EA2-C97C-4A0F-BF3B-C0C924A00FEC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69F59-F19E-B235-1A6C-83919A05A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C8906-6179-5F58-3B88-941777001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2DFA-9968-48B9-9DE8-BD74004A1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42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192FA-4CF5-B8FD-13F0-175C9A59F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CDA47-832C-11B6-B16D-C18C37701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0B1DB-6DB5-D6A3-E031-DEEF48040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4F2A66-45A6-8040-B169-D796F67EDF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FB61E-405F-FF75-EEAC-F436EE8A65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F0701E-CAC6-55CE-9658-D64C2459E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1EA2-C97C-4A0F-BF3B-C0C924A00FEC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41DDDF-C7D8-ABF6-6C01-81296A7F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D05890-4954-A6EC-3071-4E845FB3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2DFA-9968-48B9-9DE8-BD74004A1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02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684FA-69F8-F05D-0D33-A7AA3DEEF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EE37E-1EFE-834F-1B14-DB3B53415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1EA2-C97C-4A0F-BF3B-C0C924A00FEC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FF499A-7FD8-EF89-5126-C95A340A1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F571B2-34C3-25D9-E3D0-0F9797624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2DFA-9968-48B9-9DE8-BD74004A1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32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1D69FA-8827-4C79-41FF-71CCE16C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1EA2-C97C-4A0F-BF3B-C0C924A00FEC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37D2C9-CE75-E510-7B65-5D63F4D1C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0FAEE-309A-ADD3-80B1-C020E1D0F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2DFA-9968-48B9-9DE8-BD74004A1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731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B5067-F7AA-8C1B-B6BD-575D5CBD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E837B-F527-D26E-0543-2F7E443AE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69D6E2-DDC3-F45E-50F6-2E1463A87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B2FC9-D6BF-820F-8708-F6C3A5B79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1EA2-C97C-4A0F-BF3B-C0C924A00FEC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DA97A-48FE-10DA-3713-1B9FA4907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D163FD-3D87-712D-A33B-9934D389B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2DFA-9968-48B9-9DE8-BD74004A1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525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7A715-B655-FCFD-6F47-8FB13E87B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F52794-D161-FF64-5650-1877B43C62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7D2BE9-0E87-1054-300B-42F5FA12A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CCEA7-60FE-9E79-9064-6B21573DA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1EA2-C97C-4A0F-BF3B-C0C924A00FEC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F9ABBB-3AFE-4449-6887-C6A527CAE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2B856-ACBE-4E8D-AEE5-106C4E6CF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2DFA-9968-48B9-9DE8-BD74004A1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45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DAC94-04E0-415D-205B-F9E7BF668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D112F-FBD0-26DB-6671-2F622B76A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B4325-D91A-63F6-0C0F-6966FD7219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31EA2-C97C-4A0F-BF3B-C0C924A00FEC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3A460-31C4-7A15-C83A-33102FA7A8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1F037-F793-7BF3-4606-3D3F02776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92DFA-9968-48B9-9DE8-BD74004A12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10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AD8811-8A67-845D-39ED-35C9A8195F20}"/>
              </a:ext>
            </a:extLst>
          </p:cNvPr>
          <p:cNvSpPr/>
          <p:nvPr/>
        </p:nvSpPr>
        <p:spPr>
          <a:xfrm>
            <a:off x="-4947" y="0"/>
            <a:ext cx="12196947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erson and person holding a baby and a dog&#10;&#10;Description automatically generated with medium confidence">
            <a:extLst>
              <a:ext uri="{FF2B5EF4-FFF2-40B4-BE49-F238E27FC236}">
                <a16:creationId xmlns:a16="http://schemas.microsoft.com/office/drawing/2014/main" id="{C968CB2C-D2D1-E337-1AA2-4A1E4D9FE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4E6B72-FA62-5203-46ED-8AB414D46150}"/>
              </a:ext>
            </a:extLst>
          </p:cNvPr>
          <p:cNvSpPr txBox="1"/>
          <p:nvPr/>
        </p:nvSpPr>
        <p:spPr>
          <a:xfrm>
            <a:off x="6994569" y="249390"/>
            <a:ext cx="49638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500" b="1" dirty="0">
                <a:latin typeface="Arial" panose="020B0604020202020204" pitchFamily="34" charset="0"/>
                <a:cs typeface="Arial" panose="020B0604020202020204" pitchFamily="34" charset="0"/>
              </a:rPr>
              <a:t>Interested in fostering?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1EA820-CD1E-4903-54B9-6D70F9B8995F}"/>
              </a:ext>
            </a:extLst>
          </p:cNvPr>
          <p:cNvSpPr txBox="1"/>
          <p:nvPr/>
        </p:nvSpPr>
        <p:spPr>
          <a:xfrm>
            <a:off x="6994569" y="2240084"/>
            <a:ext cx="4963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Got a question?</a:t>
            </a:r>
          </a:p>
          <a:p>
            <a:pPr algn="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Come and see us!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2D897A-DB0E-4D75-35D1-4453A127A6BF}"/>
              </a:ext>
            </a:extLst>
          </p:cNvPr>
          <p:cNvSpPr txBox="1"/>
          <p:nvPr/>
        </p:nvSpPr>
        <p:spPr>
          <a:xfrm>
            <a:off x="7718961" y="3434561"/>
            <a:ext cx="423949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Saturday 13 July</a:t>
            </a:r>
          </a:p>
          <a:p>
            <a:pPr algn="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Southampton</a:t>
            </a:r>
          </a:p>
          <a:p>
            <a:pPr algn="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Mela Festival</a:t>
            </a:r>
          </a:p>
          <a:p>
            <a:pPr algn="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11am onwards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53CB83-8DF2-439B-17CF-99ABA2B68C93}"/>
              </a:ext>
            </a:extLst>
          </p:cNvPr>
          <p:cNvSpPr txBox="1"/>
          <p:nvPr/>
        </p:nvSpPr>
        <p:spPr>
          <a:xfrm>
            <a:off x="7205031" y="5948475"/>
            <a:ext cx="4753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/>
              <a:t>For details of other events, visit:</a:t>
            </a:r>
          </a:p>
          <a:p>
            <a:pPr algn="r"/>
            <a:r>
              <a:rPr lang="en-GB" sz="2000" dirty="0"/>
              <a:t>www.facebook.com/fosteringsouthampton</a:t>
            </a:r>
          </a:p>
        </p:txBody>
      </p:sp>
    </p:spTree>
    <p:extLst>
      <p:ext uri="{BB962C8B-B14F-4D97-AF65-F5344CB8AC3E}">
        <p14:creationId xmlns:p14="http://schemas.microsoft.com/office/powerpoint/2010/main" val="2339632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a child holding a baby&#10;&#10;Description automatically generated with low confidence">
            <a:extLst>
              <a:ext uri="{FF2B5EF4-FFF2-40B4-BE49-F238E27FC236}">
                <a16:creationId xmlns:a16="http://schemas.microsoft.com/office/drawing/2014/main" id="{5E7E2771-00B1-A639-B1A5-1DFCD77F8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8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932205-7F50-896D-A045-FA42390C1658}"/>
              </a:ext>
            </a:extLst>
          </p:cNvPr>
          <p:cNvSpPr/>
          <p:nvPr/>
        </p:nvSpPr>
        <p:spPr>
          <a:xfrm>
            <a:off x="-4947" y="0"/>
            <a:ext cx="12196947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text, clothing, person, outdoor&#10;&#10;Description automatically generated">
            <a:extLst>
              <a:ext uri="{FF2B5EF4-FFF2-40B4-BE49-F238E27FC236}">
                <a16:creationId xmlns:a16="http://schemas.microsoft.com/office/drawing/2014/main" id="{8EF18FF6-D5A6-8137-AC63-4E44528F8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1487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BE6251-7C4C-15F1-8E43-9BB93379DFD5}"/>
              </a:ext>
            </a:extLst>
          </p:cNvPr>
          <p:cNvSpPr txBox="1"/>
          <p:nvPr/>
        </p:nvSpPr>
        <p:spPr>
          <a:xfrm>
            <a:off x="4952011" y="249390"/>
            <a:ext cx="70064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Thinking about fostering?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7A26A4-C993-26AB-345B-ADF1530713E7}"/>
              </a:ext>
            </a:extLst>
          </p:cNvPr>
          <p:cNvSpPr txBox="1"/>
          <p:nvPr/>
        </p:nvSpPr>
        <p:spPr>
          <a:xfrm>
            <a:off x="6994569" y="2273788"/>
            <a:ext cx="4963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Got a question?</a:t>
            </a:r>
          </a:p>
          <a:p>
            <a:pPr algn="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Come and see us!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561CEA-AF82-35E5-BDF1-F5D4E59F1A15}"/>
              </a:ext>
            </a:extLst>
          </p:cNvPr>
          <p:cNvSpPr txBox="1"/>
          <p:nvPr/>
        </p:nvSpPr>
        <p:spPr>
          <a:xfrm>
            <a:off x="5842660" y="3576716"/>
            <a:ext cx="611579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Thursday 18 July</a:t>
            </a:r>
          </a:p>
          <a:p>
            <a:pPr algn="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Happy Bean Coffee Bar, Bedford Place</a:t>
            </a:r>
          </a:p>
          <a:p>
            <a:pPr algn="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2pm - 4pm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A18C16-4100-FF65-5E9C-5C6943588CF3}"/>
              </a:ext>
            </a:extLst>
          </p:cNvPr>
          <p:cNvSpPr txBox="1"/>
          <p:nvPr/>
        </p:nvSpPr>
        <p:spPr>
          <a:xfrm>
            <a:off x="7205031" y="5948475"/>
            <a:ext cx="4753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/>
              <a:t>For details of other events, visit:</a:t>
            </a:r>
          </a:p>
          <a:p>
            <a:pPr algn="r"/>
            <a:r>
              <a:rPr lang="en-GB" sz="2000" dirty="0"/>
              <a:t>www.facebook.com/fosteringsouthampton</a:t>
            </a:r>
          </a:p>
        </p:txBody>
      </p:sp>
    </p:spTree>
    <p:extLst>
      <p:ext uri="{BB962C8B-B14F-4D97-AF65-F5344CB8AC3E}">
        <p14:creationId xmlns:p14="http://schemas.microsoft.com/office/powerpoint/2010/main" val="1458551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in a tent reading a book&#10;&#10;Description automatically generated with medium confidence">
            <a:extLst>
              <a:ext uri="{FF2B5EF4-FFF2-40B4-BE49-F238E27FC236}">
                <a16:creationId xmlns:a16="http://schemas.microsoft.com/office/drawing/2014/main" id="{2A1B2C0A-2A03-8543-156C-256EFF32A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59" y="-8001"/>
            <a:ext cx="9607129" cy="68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65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E904482-6A19-082B-7A88-14161A11F707}"/>
              </a:ext>
            </a:extLst>
          </p:cNvPr>
          <p:cNvSpPr/>
          <p:nvPr/>
        </p:nvSpPr>
        <p:spPr>
          <a:xfrm>
            <a:off x="-4947" y="0"/>
            <a:ext cx="12196947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text, human face, screenshot, child&#10;&#10;Description automatically generated">
            <a:extLst>
              <a:ext uri="{FF2B5EF4-FFF2-40B4-BE49-F238E27FC236}">
                <a16:creationId xmlns:a16="http://schemas.microsoft.com/office/drawing/2014/main" id="{6E3524CB-09D2-AAF5-0FA0-47E3D6A24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6" y="0"/>
            <a:ext cx="6858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A3DFDF-0536-8DC3-DDDA-180EED2732B8}"/>
              </a:ext>
            </a:extLst>
          </p:cNvPr>
          <p:cNvSpPr txBox="1"/>
          <p:nvPr/>
        </p:nvSpPr>
        <p:spPr>
          <a:xfrm>
            <a:off x="6994569" y="249390"/>
            <a:ext cx="4963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Interested in fostering?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8C22F9-0917-CC06-F913-6886718DBFF7}"/>
              </a:ext>
            </a:extLst>
          </p:cNvPr>
          <p:cNvSpPr txBox="1"/>
          <p:nvPr/>
        </p:nvSpPr>
        <p:spPr>
          <a:xfrm>
            <a:off x="6994569" y="2598003"/>
            <a:ext cx="4963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Got a question?</a:t>
            </a:r>
          </a:p>
          <a:p>
            <a:pPr algn="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Come and see us!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D62B7F-B20C-753A-D2F0-4A0FE2127009}"/>
              </a:ext>
            </a:extLst>
          </p:cNvPr>
          <p:cNvSpPr txBox="1"/>
          <p:nvPr/>
        </p:nvSpPr>
        <p:spPr>
          <a:xfrm>
            <a:off x="7088086" y="3919096"/>
            <a:ext cx="486888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Thursday 25 July</a:t>
            </a:r>
          </a:p>
          <a:p>
            <a:pPr algn="r"/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Longdown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Activity Farm</a:t>
            </a:r>
          </a:p>
          <a:p>
            <a:pPr algn="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10am – 2pm</a:t>
            </a:r>
          </a:p>
          <a:p>
            <a:pPr algn="r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Usual admission prices apply</a:t>
            </a:r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7B3A20-B6D2-449B-68DF-EB70398B0E08}"/>
              </a:ext>
            </a:extLst>
          </p:cNvPr>
          <p:cNvSpPr txBox="1"/>
          <p:nvPr/>
        </p:nvSpPr>
        <p:spPr>
          <a:xfrm>
            <a:off x="7205031" y="5948475"/>
            <a:ext cx="4753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/>
              <a:t>For details of other events, visit:</a:t>
            </a:r>
          </a:p>
          <a:p>
            <a:pPr algn="r"/>
            <a:r>
              <a:rPr lang="en-GB" sz="2000" dirty="0"/>
              <a:t>www.facebook.com/fosteringsouthampton</a:t>
            </a:r>
          </a:p>
        </p:txBody>
      </p:sp>
    </p:spTree>
    <p:extLst>
      <p:ext uri="{BB962C8B-B14F-4D97-AF65-F5344CB8AC3E}">
        <p14:creationId xmlns:p14="http://schemas.microsoft.com/office/powerpoint/2010/main" val="433414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522F5-510D-695B-9762-2088D4AA2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hild holding a cat&#10;&#10;Description automatically generated with medium confidence">
            <a:extLst>
              <a:ext uri="{FF2B5EF4-FFF2-40B4-BE49-F238E27FC236}">
                <a16:creationId xmlns:a16="http://schemas.microsoft.com/office/drawing/2014/main" id="{59A5BC6B-1FBE-4FE2-B616-6DD2D81C6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" y="402048"/>
            <a:ext cx="12181654" cy="6090827"/>
          </a:xfrm>
        </p:spPr>
      </p:pic>
    </p:spTree>
    <p:extLst>
      <p:ext uri="{BB962C8B-B14F-4D97-AF65-F5344CB8AC3E}">
        <p14:creationId xmlns:p14="http://schemas.microsoft.com/office/powerpoint/2010/main" val="3302620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43b1dc3-5836-41eb-8baa-6378674c7b28" xsi:nil="true"/>
    <lcf76f155ced4ddcb4097134ff3c332f xmlns="2db18f3b-472b-4865-8f91-7981cedd6a06">
      <Terms xmlns="http://schemas.microsoft.com/office/infopath/2007/PartnerControls"/>
    </lcf76f155ced4ddcb4097134ff3c332f>
    <SharedWithUsers xmlns="343b1dc3-5836-41eb-8baa-6378674c7b28">
      <UserInfo>
        <DisplayName/>
        <AccountId xsi:nil="true"/>
        <AccountType/>
      </UserInfo>
    </SharedWithUsers>
    <MediaLengthInSeconds xmlns="2db18f3b-472b-4865-8f91-7981cedd6a0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110AFE3BCC2844A01C0080F77ADC26" ma:contentTypeVersion="19" ma:contentTypeDescription="Create a new document." ma:contentTypeScope="" ma:versionID="1f0b5a7e7a2b04ab8566afdafb0f51cd">
  <xsd:schema xmlns:xsd="http://www.w3.org/2001/XMLSchema" xmlns:xs="http://www.w3.org/2001/XMLSchema" xmlns:p="http://schemas.microsoft.com/office/2006/metadata/properties" xmlns:ns2="2db18f3b-472b-4865-8f91-7981cedd6a06" xmlns:ns3="343b1dc3-5836-41eb-8baa-6378674c7b28" targetNamespace="http://schemas.microsoft.com/office/2006/metadata/properties" ma:root="true" ma:fieldsID="352bfc9909720f4ada033833dd9bdc78" ns2:_="" ns3:_="">
    <xsd:import namespace="2db18f3b-472b-4865-8f91-7981cedd6a06"/>
    <xsd:import namespace="343b1dc3-5836-41eb-8baa-6378674c7b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b18f3b-472b-4865-8f91-7981cedd6a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ed7a1a3-473e-4927-98d6-49a28d24d9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b1dc3-5836-41eb-8baa-6378674c7b2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e1d12a6-4b66-464d-b2c1-85b93ace3af5}" ma:internalName="TaxCatchAll" ma:showField="CatchAllData" ma:web="343b1dc3-5836-41eb-8baa-6378674c7b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F55C27-0383-4C26-81AA-65BB49D43294}">
  <ds:schemaRefs>
    <ds:schemaRef ds:uri="http://schemas.microsoft.com/office/2006/metadata/properties"/>
    <ds:schemaRef ds:uri="http://schemas.microsoft.com/office/infopath/2007/PartnerControls"/>
    <ds:schemaRef ds:uri="343b1dc3-5836-41eb-8baa-6378674c7b28"/>
    <ds:schemaRef ds:uri="2db18f3b-472b-4865-8f91-7981cedd6a06"/>
  </ds:schemaRefs>
</ds:datastoreItem>
</file>

<file path=customXml/itemProps2.xml><?xml version="1.0" encoding="utf-8"?>
<ds:datastoreItem xmlns:ds="http://schemas.openxmlformats.org/officeDocument/2006/customXml" ds:itemID="{F57FB30E-F107-4548-9DB5-767A938484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04E37A-D5AC-4E63-9333-FFAFCF9B95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b18f3b-472b-4865-8f91-7981cedd6a06"/>
    <ds:schemaRef ds:uri="343b1dc3-5836-41eb-8baa-6378674c7b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118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Dingwall, Tracey</dc:creator>
  <cp:lastModifiedBy>Macklin, Jo</cp:lastModifiedBy>
  <cp:revision>3</cp:revision>
  <dcterms:created xsi:type="dcterms:W3CDTF">2023-06-13T13:34:45Z</dcterms:created>
  <dcterms:modified xsi:type="dcterms:W3CDTF">2024-06-11T10:45:30Z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0x010100D3110AFE3BCC2844A01C0080F77ADC26</vt:lpwstr>
  </property>
  <property fmtid="{D5CDD505-2E9C-101B-9397-08002B2CF9AE}" pid="3" name="Order">
    <vt:r8>168400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