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31F1-61DE-46C4-8873-EF46E83F6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3F1A8-F884-F49A-BC64-66F59B169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95730-4904-87D8-EC1C-04E14F17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C548-CAC4-65F7-0039-121371F4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68AD6-A723-A680-E10C-3D903029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7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DDD1-CADB-5DD5-70E7-7B69C986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6FA8-2097-5D6E-FD2D-7B8047FDB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C5B5C-4D0B-F458-248B-AB7CCBD5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94D04-DC78-E7E1-B544-D26EE300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632C7-68FB-7482-7B39-61E6090C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1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94A99-3E4B-15DE-3F37-0255B2197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080ED-4996-BAF7-537B-2B172294C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58485-FF87-4F65-EE73-FD17CB07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3DDB3-1C61-0C2F-426B-44124A89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45B2E-C61A-68DD-32C8-2214E914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9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A492-7080-B558-00AF-5E7DF07B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8218A-6661-D383-B842-03A46878D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347E7-2307-838C-417A-47246F59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D20D6-ABE4-91C7-176F-9A96DD13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316C-E081-BB47-414C-4AC40104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1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0465-5B72-6C53-6805-543BD7AE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B780D-AEAF-EEEF-AADC-5A92A66A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3278B-F06C-4213-13F7-31DF940E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E358C-8E7B-F81C-CDC5-5F5217C4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3136-9700-411C-3D03-1A5808B1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6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4AA8-7006-AAF8-8B66-378C527E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7770-8610-77BC-8619-4D80888BA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F6901-37F8-F54E-6CA4-77B80C62D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57EE1-11AC-A0F6-E84B-28CBF400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D6BBC-6DBB-A261-BB40-A63C2815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745C8-4A85-F1AC-ED9C-27FD17DC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8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840E9-5F51-6E22-508C-47DD7588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E4721-1C8D-9C29-6BE1-5D73257A9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8B188-7EE4-2996-EC79-F79613C58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A73EF-D0A0-EA7A-63FC-7C7C59A09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51222-CECF-DF22-A33C-3A9B79F1B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92322-62BF-D783-55EC-19F12A85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6D613-07F7-0D13-41E0-9EF950FF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D99AD-5E49-F877-CF12-E8075B68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1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5A32-F273-A133-7BFB-F12F5D80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46895-AFAF-A8B0-AB0E-D6294937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B0027-70DD-E1A5-6432-A90C3BA8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D3827-3080-A9E4-5E00-9A98094E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7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D92F-9132-487E-34C1-E7048B70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6629F-F768-AC5A-0460-3ABF6D47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73A1A-A8AC-594D-675A-22181A6D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1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B658A-CE66-0722-2C45-450EFD2F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1BA3-D7EB-0A48-2AF1-FC3FE97BB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089E7-FA11-D197-38AE-EA8DC3E4D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82E2F-59D9-7037-8979-7CAC911D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A6AE1-C43D-A0A1-4052-00D5C621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0D933-A355-4A67-2A6C-1FDC27D5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3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8DDA-8862-6CA2-1D3D-74BDEF0E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523E7-712F-4FE4-CE53-3E6B77647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16D3D-58D9-54A2-8DD9-FCDD54787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8A75C-E4D3-0665-07B9-439C4511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EDB37-E345-D5D5-D956-55C7C641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4492B-2E6F-BE53-6660-3AF6285D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4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9D594-DCC0-E996-9AEF-C09AF645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4C39A-8607-006E-3195-AEBC7F4E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741A5-61D2-4464-8D51-47CD815CD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866A-0B80-43AD-86B9-3323A1298ED5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5A4B3-3AAA-4612-35D0-A2C2974FD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2CDE-AB32-9116-2469-B67D3D101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1460-2F74-48EE-980E-4D06B8CD3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904482-6A19-082B-7A88-14161A11F707}"/>
              </a:ext>
            </a:extLst>
          </p:cNvPr>
          <p:cNvSpPr/>
          <p:nvPr/>
        </p:nvSpPr>
        <p:spPr>
          <a:xfrm>
            <a:off x="-4947" y="0"/>
            <a:ext cx="12196947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ext, human face, screenshot, child&#10;&#10;Description automatically generated">
            <a:extLst>
              <a:ext uri="{FF2B5EF4-FFF2-40B4-BE49-F238E27FC236}">
                <a16:creationId xmlns:a16="http://schemas.microsoft.com/office/drawing/2014/main" id="{6E3524CB-09D2-AAF5-0FA0-47E3D6A24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6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3DFDF-0536-8DC3-DDDA-180EED2732B8}"/>
              </a:ext>
            </a:extLst>
          </p:cNvPr>
          <p:cNvSpPr txBox="1"/>
          <p:nvPr/>
        </p:nvSpPr>
        <p:spPr>
          <a:xfrm>
            <a:off x="6994569" y="249390"/>
            <a:ext cx="496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Foster Carers Wanted…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C22F9-0917-CC06-F913-6886718DBFF7}"/>
              </a:ext>
            </a:extLst>
          </p:cNvPr>
          <p:cNvSpPr txBox="1"/>
          <p:nvPr/>
        </p:nvSpPr>
        <p:spPr>
          <a:xfrm>
            <a:off x="7040585" y="2339102"/>
            <a:ext cx="496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you help?</a:t>
            </a:r>
          </a:p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Come and see 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2B7F-B20C-753A-D2F0-4A0FE2127009}"/>
              </a:ext>
            </a:extLst>
          </p:cNvPr>
          <p:cNvSpPr txBox="1"/>
          <p:nvPr/>
        </p:nvSpPr>
        <p:spPr>
          <a:xfrm>
            <a:off x="7718962" y="3609373"/>
            <a:ext cx="42394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Tuesday 25 June</a:t>
            </a:r>
          </a:p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Asda Totton</a:t>
            </a:r>
          </a:p>
          <a:p>
            <a:pPr algn="r"/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10am – 1pm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A6661-D351-59A1-8061-D82C85E77A3C}"/>
              </a:ext>
            </a:extLst>
          </p:cNvPr>
          <p:cNvSpPr txBox="1"/>
          <p:nvPr/>
        </p:nvSpPr>
        <p:spPr>
          <a:xfrm>
            <a:off x="7205031" y="5948475"/>
            <a:ext cx="475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For details of other events, visit:</a:t>
            </a:r>
          </a:p>
          <a:p>
            <a:pPr algn="r"/>
            <a:r>
              <a:rPr lang="en-GB" sz="2000" dirty="0"/>
              <a:t>www.facebook.com/fosteringsouthampton</a:t>
            </a:r>
          </a:p>
        </p:txBody>
      </p:sp>
    </p:spTree>
    <p:extLst>
      <p:ext uri="{BB962C8B-B14F-4D97-AF65-F5344CB8AC3E}">
        <p14:creationId xmlns:p14="http://schemas.microsoft.com/office/powerpoint/2010/main" val="161028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C92C-D991-DE21-DE77-5D1AF5B5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footwear, clothing, outdoor&#10;&#10;Description automatically generated">
            <a:extLst>
              <a:ext uri="{FF2B5EF4-FFF2-40B4-BE49-F238E27FC236}">
                <a16:creationId xmlns:a16="http://schemas.microsoft.com/office/drawing/2014/main" id="{A48907DB-E618-310B-50F7-C891D1348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646" y="1"/>
            <a:ext cx="13102789" cy="6858000"/>
          </a:xfrm>
        </p:spPr>
      </p:pic>
    </p:spTree>
    <p:extLst>
      <p:ext uri="{BB962C8B-B14F-4D97-AF65-F5344CB8AC3E}">
        <p14:creationId xmlns:p14="http://schemas.microsoft.com/office/powerpoint/2010/main" val="288363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3b1dc3-5836-41eb-8baa-6378674c7b28" xsi:nil="true"/>
    <lcf76f155ced4ddcb4097134ff3c332f xmlns="2db18f3b-472b-4865-8f91-7981cedd6a06">
      <Terms xmlns="http://schemas.microsoft.com/office/infopath/2007/PartnerControls"/>
    </lcf76f155ced4ddcb4097134ff3c332f>
    <SharedWithUsers xmlns="343b1dc3-5836-41eb-8baa-6378674c7b28">
      <UserInfo>
        <DisplayName/>
        <AccountId xsi:nil="true"/>
        <AccountType/>
      </UserInfo>
    </SharedWithUsers>
    <MediaLengthInSeconds xmlns="2db18f3b-472b-4865-8f91-7981cedd6a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10AFE3BCC2844A01C0080F77ADC26" ma:contentTypeVersion="19" ma:contentTypeDescription="Create a new document." ma:contentTypeScope="" ma:versionID="1f0b5a7e7a2b04ab8566afdafb0f51cd">
  <xsd:schema xmlns:xsd="http://www.w3.org/2001/XMLSchema" xmlns:xs="http://www.w3.org/2001/XMLSchema" xmlns:p="http://schemas.microsoft.com/office/2006/metadata/properties" xmlns:ns2="2db18f3b-472b-4865-8f91-7981cedd6a06" xmlns:ns3="343b1dc3-5836-41eb-8baa-6378674c7b28" targetNamespace="http://schemas.microsoft.com/office/2006/metadata/properties" ma:root="true" ma:fieldsID="352bfc9909720f4ada033833dd9bdc78" ns2:_="" ns3:_="">
    <xsd:import namespace="2db18f3b-472b-4865-8f91-7981cedd6a06"/>
    <xsd:import namespace="343b1dc3-5836-41eb-8baa-6378674c7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18f3b-472b-4865-8f91-7981cedd6a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d7a1a3-473e-4927-98d6-49a28d24d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b1dc3-5836-41eb-8baa-6378674c7b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1d12a6-4b66-464d-b2c1-85b93ace3af5}" ma:internalName="TaxCatchAll" ma:showField="CatchAllData" ma:web="343b1dc3-5836-41eb-8baa-6378674c7b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32F09-6EEB-42F6-A433-65FBF2BA9D28}">
  <ds:schemaRefs>
    <ds:schemaRef ds:uri="http://schemas.microsoft.com/office/2006/metadata/properties"/>
    <ds:schemaRef ds:uri="http://schemas.microsoft.com/office/infopath/2007/PartnerControls"/>
    <ds:schemaRef ds:uri="343b1dc3-5836-41eb-8baa-6378674c7b28"/>
    <ds:schemaRef ds:uri="2db18f3b-472b-4865-8f91-7981cedd6a06"/>
  </ds:schemaRefs>
</ds:datastoreItem>
</file>

<file path=customXml/itemProps2.xml><?xml version="1.0" encoding="utf-8"?>
<ds:datastoreItem xmlns:ds="http://schemas.openxmlformats.org/officeDocument/2006/customXml" ds:itemID="{293976FC-4D77-4376-8B95-FFB5C146D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01EC5B-21F1-4CCA-B672-D83DBF19A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18f3b-472b-4865-8f91-7981cedd6a06"/>
    <ds:schemaRef ds:uri="343b1dc3-5836-41eb-8baa-6378674c7b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Dingwall, Tracey</dc:creator>
  <cp:lastModifiedBy>Macklin, Jo</cp:lastModifiedBy>
  <cp:revision>2</cp:revision>
  <dcterms:created xsi:type="dcterms:W3CDTF">2023-06-13T13:32:39Z</dcterms:created>
  <dcterms:modified xsi:type="dcterms:W3CDTF">2024-06-11T10:47:29Z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0x010100D3110AFE3BCC2844A01C0080F77ADC26</vt:lpwstr>
  </property>
  <property fmtid="{D5CDD505-2E9C-101B-9397-08002B2CF9AE}" pid="3" name="Order">
    <vt:r8>168000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