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1AC4-5578-9CF9-B099-8378B2D17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9B570-7656-B431-3CFD-D9BDA384C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F3DE1-F32A-D476-0E39-AA032D7FF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C7E15-66F7-229D-5A7F-0E75FE96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8E744-85F5-B4DF-83A9-703817C1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9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F87A4-7ED0-561A-63A5-F2EC62212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314E4-A653-8793-1003-A30BFF13E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A9E59-A152-D6A3-FCC2-C2E15852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308D1-BC69-7FF6-864F-6B5773BA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9FBE3-0BE0-E009-3C9F-53DD6621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53A487-1A48-CCF5-1798-518625059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E6AF5-BC60-F419-F8A4-71B77EEA4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99831-2390-4CBC-5E23-07A59525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F4969-0257-4394-DC7C-7FD55BF4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B751C-023E-40C0-2A9F-ACBE9DB4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96B2-F068-D833-7D51-98F3073F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D3F83-100A-27F6-2BD1-2C663CD42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B16D2-33FC-9A9B-193F-49CAFD45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E45C2-9393-1D08-A191-15AC8E65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703AB-2BEF-B78B-371D-1A2F0D744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7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D59F-2CD2-AD84-4F21-4F8A4062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38A64-3E5B-A27A-1EEA-0A3A6ACE1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D5C9D-16CE-EF3A-C8D6-F39871EBD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5FF57-6B30-E22A-21C2-BE394F60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1FE27-44F2-DA93-778C-D7CC96E7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71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DD1EE-D899-DBA2-4F38-86F6B4D3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E009-7E0D-3DB6-2296-4A40F9020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9D03E-FD31-0003-5C77-5DDE3905A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DD355-C16B-A1B5-D70A-262BFE2E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FBBA3-33DF-2BBA-37CA-1356F811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5CF69-F216-F438-5683-05AEB904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1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791B-6176-53A5-CCC4-48E5F8599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EBFAE-2BD5-DEDE-CA6E-6CEBE24A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6A50C-11BE-1E78-64F0-1AC4531B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A62D7-E49A-824A-F829-D48E82F93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8E27E-8D1D-62FE-5A95-8DFE144DA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315100-C34C-3565-38D8-A24C694D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62BFB-5185-5DB4-405A-CE72A020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4777C-7FE5-7A6F-60EF-5F8ABBC1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98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FED10-E7FD-35D3-FF76-18C86DFE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8BD1D-C035-D002-9F5A-4FA4F2C6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A81EB-52A9-258B-86BF-C8C94DB8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FAD478-40BD-A184-A7E3-5CE07859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028DB6-48A0-9DC9-527C-5E72C033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A0BD88-3287-2CBB-10F7-95603E9C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C28CA-4DE8-C7CE-08CB-EC774F6A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6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61F3-6934-61F9-D2FA-9FAD3DB2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914A8-A600-365B-CE09-CC4F3F387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3243B-C8D7-869A-8F69-9E4882060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9F2C2-5949-363B-037B-261652EF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C6FD2-1CC2-892F-6549-7988CC1D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86320-486C-E3E2-5A01-D77381AD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437F-ED1E-90B8-D3B3-982C7FBB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B9428-9B9C-F9B3-C02D-8650C7540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F37A-A157-0A91-6A73-BAB88190C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163CD-CEB4-A8FB-CD46-D2F50EA4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78D41-A0D5-5674-A32A-F291E91E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F92C7-52CC-9A7E-0CF3-629B015D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3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0836C-5503-72B8-3E33-FF9B33BD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D0741-6BFD-79E4-A3D6-64007DE88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98FAF-9FCA-7A7E-F604-4B601D4BC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D13F-4A50-4EB2-9F5E-CCFE4E5F59BB}" type="datetimeFigureOut">
              <a:rPr lang="en-GB" smtClean="0"/>
              <a:t>24/05/2024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61147-CDA0-D984-1591-0AB1E1427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026A7-238D-02EE-E9AF-CB7F189FF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2AFE-7C03-434B-A77C-D58EE7E1A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2E5A54C6-7412-43C5-7B61-BFEF6FF14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4844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672867F-12D5-9F68-1A28-505CD528F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080" y="226272"/>
            <a:ext cx="1698370" cy="68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1ED55CF-FE45-1014-BDF9-626AA13FCFEA}"/>
              </a:ext>
            </a:extLst>
          </p:cNvPr>
          <p:cNvSpPr txBox="1"/>
          <p:nvPr/>
        </p:nvSpPr>
        <p:spPr>
          <a:xfrm>
            <a:off x="610555" y="4885158"/>
            <a:ext cx="10970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tx2"/>
                </a:solidFill>
              </a:rPr>
              <a:t>Too breathless for the stairs?</a:t>
            </a:r>
          </a:p>
        </p:txBody>
      </p:sp>
    </p:spTree>
    <p:extLst>
      <p:ext uri="{BB962C8B-B14F-4D97-AF65-F5344CB8AC3E}">
        <p14:creationId xmlns:p14="http://schemas.microsoft.com/office/powerpoint/2010/main" val="104791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40F7B5-21A6-C7D0-D351-DFDFC23A8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4844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672867F-12D5-9F68-1A28-505CD528F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080" y="226272"/>
            <a:ext cx="1698370" cy="68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367A6A-37D5-76A9-BAC0-DD1960694B69}"/>
              </a:ext>
            </a:extLst>
          </p:cNvPr>
          <p:cNvSpPr txBox="1"/>
          <p:nvPr/>
        </p:nvSpPr>
        <p:spPr>
          <a:xfrm>
            <a:off x="81185" y="4725570"/>
            <a:ext cx="120296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500" dirty="0">
                <a:solidFill>
                  <a:schemeClr val="tx2"/>
                </a:solidFill>
              </a:rPr>
              <a:t>Do you have a long-term lung condition or know someone who does?</a:t>
            </a:r>
          </a:p>
        </p:txBody>
      </p:sp>
    </p:spTree>
    <p:extLst>
      <p:ext uri="{BB962C8B-B14F-4D97-AF65-F5344CB8AC3E}">
        <p14:creationId xmlns:p14="http://schemas.microsoft.com/office/powerpoint/2010/main" val="41281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6BCA13-02C9-57E1-2135-D6FF8690E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44844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672867F-12D5-9F68-1A28-505CD528F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080" y="226272"/>
            <a:ext cx="1698370" cy="68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367A6A-37D5-76A9-BAC0-DD1960694B69}"/>
              </a:ext>
            </a:extLst>
          </p:cNvPr>
          <p:cNvSpPr txBox="1"/>
          <p:nvPr/>
        </p:nvSpPr>
        <p:spPr>
          <a:xfrm>
            <a:off x="81185" y="4524038"/>
            <a:ext cx="12029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tx2"/>
                </a:solidFill>
              </a:rPr>
              <a:t>We believe improving your understanding of your lung condition and gaining more control of it, can improve your quality of life.</a:t>
            </a:r>
          </a:p>
        </p:txBody>
      </p:sp>
    </p:spTree>
    <p:extLst>
      <p:ext uri="{BB962C8B-B14F-4D97-AF65-F5344CB8AC3E}">
        <p14:creationId xmlns:p14="http://schemas.microsoft.com/office/powerpoint/2010/main" val="208464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94236-B059-F20B-1E6C-07E83AA55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448449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672867F-12D5-9F68-1A28-505CD528F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080" y="226272"/>
            <a:ext cx="1698370" cy="68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367A6A-37D5-76A9-BAC0-DD1960694B69}"/>
              </a:ext>
            </a:extLst>
          </p:cNvPr>
          <p:cNvSpPr txBox="1"/>
          <p:nvPr/>
        </p:nvSpPr>
        <p:spPr>
          <a:xfrm>
            <a:off x="81185" y="4524038"/>
            <a:ext cx="12029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tx2"/>
                </a:solidFill>
              </a:rPr>
              <a:t>You can do this by getting fitter with a FREE personalised and support Pulmonary Rehabilitation treatment plan.</a:t>
            </a:r>
          </a:p>
        </p:txBody>
      </p:sp>
    </p:spTree>
    <p:extLst>
      <p:ext uri="{BB962C8B-B14F-4D97-AF65-F5344CB8AC3E}">
        <p14:creationId xmlns:p14="http://schemas.microsoft.com/office/powerpoint/2010/main" val="407917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ED3DF47-529F-B24C-2290-8BE5921DD2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1"/>
          <a:stretch/>
        </p:blipFill>
        <p:spPr>
          <a:xfrm>
            <a:off x="-9525" y="5413828"/>
            <a:ext cx="12201525" cy="14441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2306F1-6415-833F-EC6C-0828AC578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57951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672867F-12D5-9F68-1A28-505CD528F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380" y="83397"/>
            <a:ext cx="1698370" cy="686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9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60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Pritchard, Annie</dc:creator>
  <cp:lastModifiedBy>Pritchard, Annie</cp:lastModifiedBy>
  <cp:revision>1</cp:revision>
  <dcterms:created xsi:type="dcterms:W3CDTF">2024-05-24T16:30:45Z</dcterms:created>
  <dcterms:modified xsi:type="dcterms:W3CDTF">2024-05-24T16:48:26Z</dcterms:modified>
</cp:coreProperties>
</file>