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88" r:id="rId6"/>
    <p:sldId id="294" r:id="rId7"/>
    <p:sldId id="296" r:id="rId8"/>
    <p:sldId id="301" r:id="rId9"/>
    <p:sldId id="300" r:id="rId10"/>
    <p:sldId id="275" r:id="rId11"/>
  </p:sldIdLst>
  <p:sldSz cx="9144000" cy="6858000" type="screen4x3"/>
  <p:notesSz cx="6797675" cy="9926638"/>
  <p:defaultTextStyle>
    <a:defPPr>
      <a:defRPr lang="en-GB"/>
    </a:defPPr>
    <a:lvl1pPr marL="0" indent="0" algn="l" defTabSz="914400" rtl="0" eaLnBrk="1" latinLnBrk="0" hangingPunct="1">
      <a:spcBef>
        <a:spcPts val="400"/>
      </a:spcBef>
      <a:buFont typeface="Arial" panose="020B0604020202020204" pitchFamily="34" charset="0"/>
      <a:buNone/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270000" indent="-270000" algn="l" defTabSz="914400" rtl="0" eaLnBrk="1" latinLnBrk="0" hangingPunct="1">
      <a:lnSpc>
        <a:spcPct val="100000"/>
      </a:lnSpc>
      <a:spcBef>
        <a:spcPts val="400"/>
      </a:spcBef>
      <a:buClr>
        <a:schemeClr val="accent1"/>
      </a:buClr>
      <a:buFont typeface="Arial" panose="020B0604020202020204" pitchFamily="34" charset="0"/>
      <a:buChar char="•"/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540000" indent="-270000" algn="l" defTabSz="914400" rtl="0" eaLnBrk="1" latinLnBrk="0" hangingPunct="1">
      <a:spcBef>
        <a:spcPts val="200"/>
      </a:spcBef>
      <a:buClr>
        <a:schemeClr val="tx1"/>
      </a:buClr>
      <a:buFont typeface="Verdana" panose="020B0604030504040204" pitchFamily="34" charset="0"/>
      <a:buChar char="–"/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810000" indent="-270000" algn="l" defTabSz="914400" rtl="0" eaLnBrk="1" latinLnBrk="0" hangingPunct="1">
      <a:spcBef>
        <a:spcPts val="200"/>
      </a:spcBef>
      <a:buClr>
        <a:schemeClr val="tx1"/>
      </a:buClr>
      <a:buFont typeface="Verdana" panose="020B0604030504040204" pitchFamily="34" charset="0"/>
      <a:buChar char="–"/>
      <a:defRPr sz="1800" kern="1200" baseline="0">
        <a:solidFill>
          <a:schemeClr val="tx1"/>
        </a:solidFill>
        <a:latin typeface="+mn-lt"/>
        <a:ea typeface="+mn-ea"/>
        <a:cs typeface="+mn-cs"/>
      </a:defRPr>
    </a:lvl4pPr>
    <a:lvl5pPr marL="1080000" indent="-270000" algn="l" defTabSz="914400" rtl="0" eaLnBrk="1" latinLnBrk="0" hangingPunct="1">
      <a:spcBef>
        <a:spcPts val="200"/>
      </a:spcBef>
      <a:buClr>
        <a:schemeClr val="tx1"/>
      </a:buClr>
      <a:buFont typeface="Verdana" panose="020B0604030504040204" pitchFamily="34" charset="0"/>
      <a:buChar char="–"/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1350000" indent="-270000" algn="l" defTabSz="914400" rtl="0" eaLnBrk="1" latinLnBrk="0" hangingPunct="1">
      <a:spcBef>
        <a:spcPts val="200"/>
      </a:spcBef>
      <a:buClr>
        <a:schemeClr val="tx1"/>
      </a:buClr>
      <a:buFont typeface="Verdana" panose="020B0604030504040204" pitchFamily="34" charset="0"/>
      <a:buChar char="–"/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1620000" indent="-270000" algn="l" defTabSz="914400" rtl="0" eaLnBrk="1" latinLnBrk="0" hangingPunct="1">
      <a:spcBef>
        <a:spcPts val="200"/>
      </a:spcBef>
      <a:buClr>
        <a:schemeClr val="tx1"/>
      </a:buClr>
      <a:buFont typeface="Verdana" panose="020B0604030504040204" pitchFamily="34" charset="0"/>
      <a:buChar char="–"/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1890000" indent="-269875" algn="l" defTabSz="914400" rtl="0" eaLnBrk="1" latinLnBrk="0" hangingPunct="1">
      <a:spcBef>
        <a:spcPts val="200"/>
      </a:spcBef>
      <a:buClr>
        <a:schemeClr val="tx1"/>
      </a:buClr>
      <a:buFont typeface="Verdana" panose="020B0604030504040204" pitchFamily="34" charset="0"/>
      <a:buChar char="–"/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2160000" indent="-269875" algn="l" defTabSz="914400" rtl="0" eaLnBrk="1" latinLnBrk="0" hangingPunct="1">
      <a:spcBef>
        <a:spcPts val="200"/>
      </a:spcBef>
      <a:buClr>
        <a:schemeClr val="tx1"/>
      </a:buClr>
      <a:buFont typeface="Verdana" panose="020B0604030504040204" pitchFamily="34" charset="0"/>
      <a:buChar char="–"/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4">
          <p15:clr>
            <a:srgbClr val="A4A3A4"/>
          </p15:clr>
        </p15:guide>
        <p15:guide id="2" orient="horz" pos="1616">
          <p15:clr>
            <a:srgbClr val="A4A3A4"/>
          </p15:clr>
        </p15:guide>
        <p15:guide id="3" orient="horz" pos="1207">
          <p15:clr>
            <a:srgbClr val="A4A3A4"/>
          </p15:clr>
        </p15:guide>
        <p15:guide id="4" orient="horz" pos="754">
          <p15:clr>
            <a:srgbClr val="A4A3A4"/>
          </p15:clr>
        </p15:guide>
        <p15:guide id="5" pos="295">
          <p15:clr>
            <a:srgbClr val="A4A3A4"/>
          </p15:clr>
        </p15:guide>
        <p15:guide id="6" pos="5465">
          <p15:clr>
            <a:srgbClr val="A4A3A4"/>
          </p15:clr>
        </p15:guide>
        <p15:guide id="7" pos="2789">
          <p15:clr>
            <a:srgbClr val="A4A3A4"/>
          </p15:clr>
        </p15:guide>
        <p15:guide id="8" pos="2971">
          <p15:clr>
            <a:srgbClr val="A4A3A4"/>
          </p15:clr>
        </p15:guide>
        <p15:guide id="9" pos="3470">
          <p15:clr>
            <a:srgbClr val="A4A3A4"/>
          </p15:clr>
        </p15:guide>
        <p15:guide id="10" orient="horz" pos="3929">
          <p15:clr>
            <a:srgbClr val="A4A3A4"/>
          </p15:clr>
        </p15:guide>
        <p15:guide id="11" orient="horz" pos="4156">
          <p15:clr>
            <a:srgbClr val="A4A3A4"/>
          </p15:clr>
        </p15:guide>
        <p15:guide id="12" orient="horz" pos="1797">
          <p15:clr>
            <a:srgbClr val="A4A3A4"/>
          </p15:clr>
        </p15:guide>
        <p15:guide id="13" orient="horz" pos="1979">
          <p15:clr>
            <a:srgbClr val="A4A3A4"/>
          </p15:clr>
        </p15:guide>
        <p15:guide id="14" pos="3626">
          <p15:clr>
            <a:srgbClr val="A4A3A4"/>
          </p15:clr>
        </p15:guide>
        <p15:guide id="15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C92"/>
    <a:srgbClr val="006B8B"/>
    <a:srgbClr val="005983"/>
    <a:srgbClr val="005A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B56923-C648-443C-973A-A647BD59809E}" v="251" dt="2024-02-22T13:19:44.331"/>
  </p1510:revLst>
</p1510:revInfo>
</file>

<file path=ppt/tableStyles.xml><?xml version="1.0" encoding="utf-8"?>
<a:tblStyleLst xmlns:a="http://schemas.openxmlformats.org/drawingml/2006/main" def="{CEF6447A-24EA-4742-A8FB-1DF080B5CEF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EF6447A-24EA-4742-A8FB-1DF080B5CEFA}" styleName="~University of Southampton Table">
    <a:wholeTbl>
      <a:tcTxStyle>
        <a:fontRef idx="min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rgbClr val="CCE5E9"/>
          </a:solidFill>
        </a:fill>
      </a:tcStyle>
    </a:wholeTbl>
    <a:band1H>
      <a:tcStyle>
        <a:tcBdr/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lastCol>
      <a:tcTxStyle>
        <a:fontRef idx="minor">
          <a:prstClr val="black"/>
        </a:fontRef>
        <a:schemeClr val="dk1"/>
      </a:tcTxStyle>
      <a:tcStyle>
        <a:tcBdr/>
      </a:tcStyle>
    </a:lastCol>
    <a:firstCol>
      <a:tcTxStyle b="on">
        <a:fontRef idx="minor">
          <a:prstClr val="black"/>
        </a:fontRef>
        <a:schemeClr val="dk1"/>
      </a:tcTxStyle>
      <a:tcStyle>
        <a:tcBdr/>
      </a:tcStyle>
    </a:firstCol>
    <a:lastRow>
      <a:tcTxStyle b="on">
        <a:fontRef idx="minor">
          <a:prstClr val="black"/>
        </a:fontRef>
        <a:schemeClr val="dk1"/>
      </a:tcTxStyle>
      <a:tcStyle>
        <a:tcBdr/>
      </a:tcStyle>
    </a:lastRow>
    <a:firstRow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5735" autoAdjust="0"/>
  </p:normalViewPr>
  <p:slideViewPr>
    <p:cSldViewPr snapToObjects="1" showGuides="1">
      <p:cViewPr varScale="1">
        <p:scale>
          <a:sx n="104" d="100"/>
          <a:sy n="104" d="100"/>
        </p:scale>
        <p:origin x="616" y="208"/>
      </p:cViewPr>
      <p:guideLst>
        <p:guide orient="horz" pos="3884"/>
        <p:guide orient="horz" pos="1616"/>
        <p:guide orient="horz" pos="1207"/>
        <p:guide orient="horz" pos="754"/>
        <p:guide pos="295"/>
        <p:guide pos="5465"/>
        <p:guide pos="2789"/>
        <p:guide pos="2971"/>
        <p:guide pos="3470"/>
        <p:guide orient="horz" pos="3929"/>
        <p:guide orient="horz" pos="4156"/>
        <p:guide orient="horz" pos="1797"/>
        <p:guide orient="horz" pos="1979"/>
        <p:guide pos="3626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75" d="100"/>
          <a:sy n="75" d="100"/>
        </p:scale>
        <p:origin x="2184" y="5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C638A2F-6C01-A355-E300-16E4B9DBA9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07DDAF-E76D-A5E1-A42F-AB6B915C99F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D46D9-A335-46B1-8F2F-CC8FB4F8C9AE}" type="datetimeFigureOut">
              <a:rPr lang="en-GB" smtClean="0"/>
              <a:t>25/02/2024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95C14C-396B-DC87-A8E8-C5E6BA0481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F0926A-7BA6-A6CE-B552-C43E4EA5E42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77C809-143F-41F0-81F3-62CAE8E8D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705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ECD0A-2CFF-4223-B6A4-B6235BDE889C}" type="datetimeFigureOut">
              <a:rPr lang="en-GB" smtClean="0"/>
              <a:t>25/02/2024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80B52-0C55-4343-9A08-54B33B64F1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251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280B52-0C55-4343-9A08-54B33B64F16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35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Gavin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FA50D6-6132-4FF4-AFC5-01B946DDB4A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945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280B52-0C55-4343-9A08-54B33B64F16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699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uthampton.ac.uk/weareconnected" TargetMode="Externa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7C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59400" y="1412875"/>
            <a:ext cx="8208000" cy="2699866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75000"/>
              </a:lnSpc>
              <a:defRPr sz="90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insert title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459400" y="4786394"/>
            <a:ext cx="8208000" cy="507831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/>
              <a:t>Click to edit Master subtitle style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459400" y="5301208"/>
            <a:ext cx="8208000" cy="507831"/>
          </a:xfrm>
          <a:prstGeom prst="rect">
            <a:avLst/>
          </a:prstGeom>
        </p:spPr>
        <p:txBody>
          <a:bodyPr lIns="0" tIns="0" rIns="0" bIns="0" anchor="t" anchorCtr="0">
            <a:spAutoFit/>
          </a:bodyPr>
          <a:lstStyle>
            <a:lvl1pPr>
              <a:defRPr sz="3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Add Date using Insert | Header &amp; Footer</a:t>
            </a:r>
            <a:endParaRPr lang="en-GB" dirty="0"/>
          </a:p>
        </p:txBody>
      </p:sp>
      <p:pic>
        <p:nvPicPr>
          <p:cNvPr id="11" name="Picture 10" descr="A blue text on a white background&#10;&#10;Description automatically generated">
            <a:extLst>
              <a:ext uri="{FF2B5EF4-FFF2-40B4-BE49-F238E27FC236}">
                <a16:creationId xmlns:a16="http://schemas.microsoft.com/office/drawing/2014/main" id="{2D112714-7604-2F25-39C6-70BD2EBD38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35" b="89971" l="18813" r="98938">
                        <a14:foregroundMark x1="23125" y1="71681" x2="23125" y2="71681"/>
                        <a14:foregroundMark x1="29313" y1="58702" x2="27750" y2="61652"/>
                        <a14:foregroundMark x1="19813" y1="61652" x2="18813" y2="58997"/>
                        <a14:foregroundMark x1="34188" y1="72271" x2="34063" y2="64897"/>
                        <a14:foregroundMark x1="41813" y1="58702" x2="42250" y2="55457"/>
                        <a14:foregroundMark x1="47563" y1="56932" x2="47750" y2="64012"/>
                        <a14:foregroundMark x1="57375" y1="58997" x2="55625" y2="58997"/>
                        <a14:foregroundMark x1="73750" y1="70796" x2="74313" y2="58112"/>
                        <a14:foregroundMark x1="82688" y1="63422" x2="82688" y2="72861"/>
                        <a14:foregroundMark x1="87313" y1="80236" x2="86438" y2="73451"/>
                        <a14:foregroundMark x1="94938" y1="67552" x2="94750" y2="61652"/>
                        <a14:foregroundMark x1="98938" y1="72271" x2="98625" y2="81121"/>
                        <a14:foregroundMark x1="66438" y1="31268" x2="66438" y2="31268"/>
                        <a14:foregroundMark x1="71188" y1="25959" x2="71188" y2="25959"/>
                        <a14:foregroundMark x1="57250" y1="17109" x2="57250" y2="17109"/>
                        <a14:foregroundMark x1="60938" y1="25664" x2="60938" y2="25664"/>
                        <a14:foregroundMark x1="54937" y1="23304" x2="54937" y2="23304"/>
                        <a14:foregroundMark x1="51063" y1="22419" x2="51063" y2="22419"/>
                        <a14:foregroundMark x1="47750" y1="22419" x2="47750" y2="22419"/>
                        <a14:foregroundMark x1="43563" y1="24484" x2="43563" y2="24484"/>
                        <a14:foregroundMark x1="41250" y1="24484" x2="41250" y2="24484"/>
                        <a14:foregroundMark x1="34625" y1="18289" x2="34625" y2="18289"/>
                        <a14:foregroundMark x1="30750" y1="23894" x2="30750" y2="23894"/>
                        <a14:foregroundMark x1="37500" y1="23894" x2="37500" y2="23894"/>
                        <a14:foregroundMark x1="37375" y1="12389" x2="37375" y2="12389"/>
                        <a14:foregroundMark x1="55063" y1="11799" x2="55063" y2="11799"/>
                        <a14:backgroundMark x1="15188" y1="29204" x2="15188" y2="29204"/>
                        <a14:backgroundMark x1="15375" y1="32448" x2="15188" y2="44838"/>
                        <a14:backgroundMark x1="15937" y1="15044" x2="15812" y2="50147"/>
                        <a14:backgroundMark x1="45000" y1="21239" x2="45000" y2="21239"/>
                        <a14:backgroundMark x1="2938" y1="30973" x2="2938" y2="3097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3689" r="-1"/>
          <a:stretch/>
        </p:blipFill>
        <p:spPr>
          <a:xfrm>
            <a:off x="6084168" y="213666"/>
            <a:ext cx="2581032" cy="621628"/>
          </a:xfrm>
          <a:prstGeom prst="rect">
            <a:avLst/>
          </a:prstGeom>
        </p:spPr>
      </p:pic>
      <p:pic>
        <p:nvPicPr>
          <p:cNvPr id="6" name="Picture 5" descr="A blue text on a white background&#10;&#10;Description automatically generated">
            <a:extLst>
              <a:ext uri="{FF2B5EF4-FFF2-40B4-BE49-F238E27FC236}">
                <a16:creationId xmlns:a16="http://schemas.microsoft.com/office/drawing/2014/main" id="{777C01B9-C672-0A46-1DD0-B6E0029C54C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60" b="97050" l="63" r="16125">
                        <a14:foregroundMark x1="4793" y1="57522" x2="7125" y2="85546"/>
                        <a14:foregroundMark x1="1063" y1="12684" x2="4793" y2="57522"/>
                        <a14:foregroundMark x1="5534" y1="41003" x2="4438" y2="10324"/>
                        <a14:foregroundMark x1="7125" y1="85546" x2="5534" y2="41003"/>
                        <a14:foregroundMark x1="4438" y1="10324" x2="2250" y2="10324"/>
                        <a14:foregroundMark x1="7250" y1="23304" x2="9813" y2="66962"/>
                        <a14:foregroundMark x1="10813" y1="78761" x2="14813" y2="49263"/>
                        <a14:foregroundMark x1="2932" y1="57522" x2="1750" y2="37168"/>
                        <a14:foregroundMark x1="4063" y1="76991" x2="2932" y2="57522"/>
                        <a14:foregroundMark x1="9313" y1="75516" x2="10563" y2="32448"/>
                        <a14:foregroundMark x1="7500" y1="38053" x2="7500" y2="38053"/>
                        <a14:foregroundMark x1="11750" y1="14749" x2="11750" y2="14749"/>
                        <a14:foregroundMark x1="6750" y1="15339" x2="13813" y2="11504"/>
                        <a14:foregroundMark x1="14063" y1="15929" x2="8625" y2="92330"/>
                        <a14:foregroundMark x1="8625" y1="92330" x2="7625" y2="91445"/>
                        <a14:foregroundMark x1="1563" y1="55162" x2="6188" y2="79646"/>
                        <a14:foregroundMark x1="4563" y1="40708" x2="7375" y2="51622"/>
                        <a14:foregroundMark x1="7375" y1="36578" x2="7875" y2="58407"/>
                        <a14:foregroundMark x1="2375" y1="39233" x2="2375" y2="39233"/>
                        <a14:foregroundMark x1="2000" y1="22124" x2="2375" y2="12684"/>
                        <a14:foregroundMark x1="11313" y1="62537" x2="13625" y2="46608"/>
                        <a14:foregroundMark x1="10688" y1="83481" x2="14688" y2="64307"/>
                        <a14:foregroundMark x1="15188" y1="29204" x2="14938" y2="47198"/>
                        <a14:foregroundMark x1="7875" y1="90855" x2="4813" y2="76106"/>
                        <a14:foregroundMark x1="7000" y1="93510" x2="4000" y2="79056"/>
                        <a14:foregroundMark x1="8500" y1="92920" x2="11500" y2="80236"/>
                        <a14:foregroundMark x1="14688" y1="18584" x2="8875" y2="18584"/>
                        <a14:foregroundMark x1="13813" y1="25959" x2="13813" y2="25959"/>
                        <a14:foregroundMark x1="1750" y1="12094" x2="1750" y2="12094"/>
                        <a14:foregroundMark x1="1063" y1="9440" x2="938" y2="18584"/>
                        <a14:foregroundMark x1="688" y1="43953" x2="63" y2="22714"/>
                        <a14:foregroundMark x1="3125" y1="4720" x2="10188" y2="4720"/>
                        <a14:foregroundMark x1="13625" y1="10914" x2="2375" y2="16224"/>
                        <a14:foregroundMark x1="10563" y1="24189" x2="10563" y2="24189"/>
                        <a14:foregroundMark x1="8625" y1="25959" x2="8625" y2="16224"/>
                        <a14:foregroundMark x1="8000" y1="26549" x2="7625" y2="18584"/>
                        <a14:foregroundMark x1="9688" y1="25369" x2="6875" y2="24779"/>
                        <a14:foregroundMark x1="11875" y1="22124" x2="14313" y2="18879"/>
                        <a14:foregroundMark x1="8625" y1="94690" x2="8625" y2="94690"/>
                        <a14:foregroundMark x1="8250" y1="97345" x2="8250" y2="97345"/>
                        <a14:foregroundMark x1="8750" y1="2360" x2="8750" y2="2360"/>
                        <a14:foregroundMark x1="4188" y1="17404" x2="4188" y2="17404"/>
                        <a14:backgroundMark x1="3813" y1="57522" x2="3813" y2="57522"/>
                        <a14:backgroundMark x1="5813" y1="41003" x2="5813" y2="4100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-2556" r="82060" b="-2556"/>
          <a:stretch/>
        </p:blipFill>
        <p:spPr>
          <a:xfrm>
            <a:off x="6228184" y="182776"/>
            <a:ext cx="502353" cy="673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024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62405" y="6228318"/>
            <a:ext cx="8208000" cy="369332"/>
          </a:xfrm>
        </p:spPr>
        <p:txBody>
          <a:bodyPr anchor="t" anchorCtr="0">
            <a:noAutofit/>
          </a:bodyPr>
          <a:lstStyle>
            <a:lvl1pPr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insert source/notes text, if any</a:t>
            </a:r>
          </a:p>
        </p:txBody>
      </p:sp>
    </p:spTree>
    <p:extLst>
      <p:ext uri="{BB962C8B-B14F-4D97-AF65-F5344CB8AC3E}">
        <p14:creationId xmlns:p14="http://schemas.microsoft.com/office/powerpoint/2010/main" val="4150233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 bwMode="gray">
          <a:xfrm>
            <a:off x="457200" y="2018680"/>
            <a:ext cx="7096494" cy="120032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7800" spc="-40" baseline="0" noProof="0" dirty="0">
                <a:solidFill>
                  <a:schemeClr val="accent1"/>
                </a:solidFill>
                <a:latin typeface="+mj-lt"/>
              </a:rPr>
              <a:t>Connect with us</a:t>
            </a:r>
          </a:p>
        </p:txBody>
      </p:sp>
      <p:sp>
        <p:nvSpPr>
          <p:cNvPr id="8" name="TextBox 7"/>
          <p:cNvSpPr txBox="1"/>
          <p:nvPr userDrawn="1"/>
        </p:nvSpPr>
        <p:spPr bwMode="gray">
          <a:xfrm>
            <a:off x="457200" y="3217512"/>
            <a:ext cx="6752169" cy="4616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3000" spc="-40" noProof="0" dirty="0">
                <a:solidFill>
                  <a:schemeClr val="accent1"/>
                </a:solidFill>
                <a:latin typeface="+mj-lt"/>
              </a:rPr>
              <a:t>View the University of Southampton </a:t>
            </a:r>
            <a:r>
              <a:rPr lang="en-GB" sz="3000" u="sng" spc="-40" baseline="0" noProof="0" dirty="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+mj-lt"/>
                <a:hlinkClick r:id="rId2"/>
              </a:rPr>
              <a:t>film</a:t>
            </a:r>
            <a:endParaRPr lang="en-GB" sz="3000" u="sng" spc="-40" baseline="0" noProof="0" dirty="0">
              <a:solidFill>
                <a:schemeClr val="accent1"/>
              </a:solidFill>
              <a:uFill>
                <a:solidFill>
                  <a:schemeClr val="accent1"/>
                </a:solidFill>
              </a:uFill>
              <a:latin typeface="+mj-lt"/>
            </a:endParaRPr>
          </a:p>
        </p:txBody>
      </p:sp>
      <p:sp>
        <p:nvSpPr>
          <p:cNvPr id="9" name="TextBox 8"/>
          <p:cNvSpPr txBox="1"/>
          <p:nvPr userDrawn="1"/>
        </p:nvSpPr>
        <p:spPr bwMode="gray">
          <a:xfrm>
            <a:off x="457200" y="5487376"/>
            <a:ext cx="5405326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3200" b="1" u="none" spc="-40" baseline="0" noProof="0" dirty="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Lucida Sans" panose="020B0602030504020204" pitchFamily="34" charset="0"/>
              </a:rPr>
              <a:t>search ‘we are connected’</a:t>
            </a:r>
          </a:p>
        </p:txBody>
      </p:sp>
      <p:sp>
        <p:nvSpPr>
          <p:cNvPr id="10" name="TextBox 9"/>
          <p:cNvSpPr txBox="1"/>
          <p:nvPr userDrawn="1"/>
        </p:nvSpPr>
        <p:spPr bwMode="gray">
          <a:xfrm>
            <a:off x="457200" y="5971470"/>
            <a:ext cx="3189335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2800" b="0" u="none" spc="-50" baseline="0" noProof="0" dirty="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Lucida Sans" panose="020B0602030504020204" pitchFamily="34" charset="0"/>
              </a:rPr>
              <a:t>#we are connected</a:t>
            </a:r>
          </a:p>
        </p:txBody>
      </p:sp>
    </p:spTree>
    <p:extLst>
      <p:ext uri="{BB962C8B-B14F-4D97-AF65-F5344CB8AC3E}">
        <p14:creationId xmlns:p14="http://schemas.microsoft.com/office/powerpoint/2010/main" val="265051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495961"/>
                </a:solidFill>
              </a:defRPr>
            </a:lvl1pPr>
          </a:lstStyle>
          <a:p>
            <a:r>
              <a:rPr lang="en-US"/>
              <a:t>TITLE</a:t>
            </a:r>
            <a:endParaRPr lang="en-GB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7545" y="1844826"/>
            <a:ext cx="8135937" cy="4393059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solidFill>
                  <a:srgbClr val="495961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>
                <a:solidFill>
                  <a:srgbClr val="495961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>
                <a:solidFill>
                  <a:srgbClr val="495961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>
                <a:solidFill>
                  <a:srgbClr val="495961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>
                <a:solidFill>
                  <a:srgbClr val="49596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591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495961"/>
                </a:solidFill>
              </a:defRPr>
            </a:lvl1pPr>
          </a:lstStyle>
          <a:p>
            <a:r>
              <a:rPr lang="en-US"/>
              <a:t>TITLE</a:t>
            </a:r>
            <a:endParaRPr lang="en-GB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7545" y="1844826"/>
            <a:ext cx="8135937" cy="4393059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solidFill>
                  <a:srgbClr val="495961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>
                <a:solidFill>
                  <a:srgbClr val="495961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>
                <a:solidFill>
                  <a:srgbClr val="495961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>
                <a:solidFill>
                  <a:srgbClr val="495961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>
                <a:solidFill>
                  <a:srgbClr val="49596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143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D5124A-AD39-1A64-9AC7-8CBA0F815C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256DFE-C10C-851D-6C06-AAA6712A4D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45F277-2066-F088-93A5-7438FDABC7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27F17-01C5-425A-B4A4-78DDB8C4B3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640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495961"/>
                </a:solidFill>
              </a:defRPr>
            </a:lvl1pPr>
          </a:lstStyle>
          <a:p>
            <a:r>
              <a:rPr lang="en-US"/>
              <a:t>TITLE</a:t>
            </a:r>
            <a:endParaRPr lang="en-GB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7545" y="1844826"/>
            <a:ext cx="8135937" cy="4393059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solidFill>
                  <a:srgbClr val="495961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>
                <a:solidFill>
                  <a:srgbClr val="495961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>
                <a:solidFill>
                  <a:srgbClr val="495961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>
                <a:solidFill>
                  <a:srgbClr val="495961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>
                <a:solidFill>
                  <a:srgbClr val="49596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913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GB" noProof="0" dirty="0"/>
              <a:t>Click to insert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457200" y="2552203"/>
            <a:ext cx="8208000" cy="3600000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62405" y="6228318"/>
            <a:ext cx="8208000" cy="369332"/>
          </a:xfrm>
        </p:spPr>
        <p:txBody>
          <a:bodyPr anchor="t" anchorCtr="0">
            <a:noAutofit/>
          </a:bodyPr>
          <a:lstStyle>
            <a:lvl1pPr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insert source/notes text, if any</a:t>
            </a:r>
          </a:p>
        </p:txBody>
      </p:sp>
    </p:spTree>
    <p:extLst>
      <p:ext uri="{BB962C8B-B14F-4D97-AF65-F5344CB8AC3E}">
        <p14:creationId xmlns:p14="http://schemas.microsoft.com/office/powerpoint/2010/main" val="1164428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457200" y="3270126"/>
            <a:ext cx="8208000" cy="2880000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10" name="Freeform 6"/>
          <p:cNvSpPr>
            <a:spLocks noChangeAspect="1" noEditPoints="1"/>
          </p:cNvSpPr>
          <p:nvPr userDrawn="1"/>
        </p:nvSpPr>
        <p:spPr bwMode="gray">
          <a:xfrm>
            <a:off x="6084888" y="368301"/>
            <a:ext cx="2717800" cy="592138"/>
          </a:xfrm>
          <a:custGeom>
            <a:avLst/>
            <a:gdLst>
              <a:gd name="T0" fmla="*/ 69 w 3646"/>
              <a:gd name="T1" fmla="*/ 623 h 794"/>
              <a:gd name="T2" fmla="*/ 209 w 3646"/>
              <a:gd name="T3" fmla="*/ 440 h 794"/>
              <a:gd name="T4" fmla="*/ 261 w 3646"/>
              <a:gd name="T5" fmla="*/ 248 h 794"/>
              <a:gd name="T6" fmla="*/ 488 w 3646"/>
              <a:gd name="T7" fmla="*/ 282 h 794"/>
              <a:gd name="T8" fmla="*/ 627 w 3646"/>
              <a:gd name="T9" fmla="*/ 542 h 794"/>
              <a:gd name="T10" fmla="*/ 567 w 3646"/>
              <a:gd name="T11" fmla="*/ 380 h 794"/>
              <a:gd name="T12" fmla="*/ 481 w 3646"/>
              <a:gd name="T13" fmla="*/ 308 h 794"/>
              <a:gd name="T14" fmla="*/ 1184 w 3646"/>
              <a:gd name="T15" fmla="*/ 616 h 794"/>
              <a:gd name="T16" fmla="*/ 1196 w 3646"/>
              <a:gd name="T17" fmla="*/ 290 h 794"/>
              <a:gd name="T18" fmla="*/ 1246 w 3646"/>
              <a:gd name="T19" fmla="*/ 151 h 794"/>
              <a:gd name="T20" fmla="*/ 1316 w 3646"/>
              <a:gd name="T21" fmla="*/ 362 h 794"/>
              <a:gd name="T22" fmla="*/ 1554 w 3646"/>
              <a:gd name="T23" fmla="*/ 627 h 794"/>
              <a:gd name="T24" fmla="*/ 2231 w 3646"/>
              <a:gd name="T25" fmla="*/ 300 h 794"/>
              <a:gd name="T26" fmla="*/ 1884 w 3646"/>
              <a:gd name="T27" fmla="*/ 299 h 794"/>
              <a:gd name="T28" fmla="*/ 1973 w 3646"/>
              <a:gd name="T29" fmla="*/ 599 h 794"/>
              <a:gd name="T30" fmla="*/ 2191 w 3646"/>
              <a:gd name="T31" fmla="*/ 615 h 794"/>
              <a:gd name="T32" fmla="*/ 2341 w 3646"/>
              <a:gd name="T33" fmla="*/ 599 h 794"/>
              <a:gd name="T34" fmla="*/ 2295 w 3646"/>
              <a:gd name="T35" fmla="*/ 282 h 794"/>
              <a:gd name="T36" fmla="*/ 2969 w 3646"/>
              <a:gd name="T37" fmla="*/ 616 h 794"/>
              <a:gd name="T38" fmla="*/ 2981 w 3646"/>
              <a:gd name="T39" fmla="*/ 290 h 794"/>
              <a:gd name="T40" fmla="*/ 3032 w 3646"/>
              <a:gd name="T41" fmla="*/ 580 h 794"/>
              <a:gd name="T42" fmla="*/ 3153 w 3646"/>
              <a:gd name="T43" fmla="*/ 282 h 794"/>
              <a:gd name="T44" fmla="*/ 3087 w 3646"/>
              <a:gd name="T45" fmla="*/ 565 h 794"/>
              <a:gd name="T46" fmla="*/ 3413 w 3646"/>
              <a:gd name="T47" fmla="*/ 282 h 794"/>
              <a:gd name="T48" fmla="*/ 3413 w 3646"/>
              <a:gd name="T49" fmla="*/ 599 h 794"/>
              <a:gd name="T50" fmla="*/ 3646 w 3646"/>
              <a:gd name="T51" fmla="*/ 627 h 794"/>
              <a:gd name="T52" fmla="*/ 2754 w 3646"/>
              <a:gd name="T53" fmla="*/ 378 h 794"/>
              <a:gd name="T54" fmla="*/ 2438 w 3646"/>
              <a:gd name="T55" fmla="*/ 301 h 794"/>
              <a:gd name="T56" fmla="*/ 2557 w 3646"/>
              <a:gd name="T57" fmla="*/ 332 h 794"/>
              <a:gd name="T58" fmla="*/ 2553 w 3646"/>
              <a:gd name="T59" fmla="*/ 627 h 794"/>
              <a:gd name="T60" fmla="*/ 770 w 3646"/>
              <a:gd name="T61" fmla="*/ 566 h 794"/>
              <a:gd name="T62" fmla="*/ 796 w 3646"/>
              <a:gd name="T63" fmla="*/ 633 h 794"/>
              <a:gd name="T64" fmla="*/ 894 w 3646"/>
              <a:gd name="T65" fmla="*/ 308 h 794"/>
              <a:gd name="T66" fmla="*/ 992 w 3646"/>
              <a:gd name="T67" fmla="*/ 610 h 794"/>
              <a:gd name="T68" fmla="*/ 1616 w 3646"/>
              <a:gd name="T69" fmla="*/ 318 h 794"/>
              <a:gd name="T70" fmla="*/ 1754 w 3646"/>
              <a:gd name="T71" fmla="*/ 420 h 794"/>
              <a:gd name="T72" fmla="*/ 1779 w 3646"/>
              <a:gd name="T73" fmla="*/ 560 h 794"/>
              <a:gd name="T74" fmla="*/ 1785 w 3646"/>
              <a:gd name="T75" fmla="*/ 554 h 794"/>
              <a:gd name="T76" fmla="*/ 1473 w 3646"/>
              <a:gd name="T77" fmla="*/ 5 h 794"/>
              <a:gd name="T78" fmla="*/ 1582 w 3646"/>
              <a:gd name="T79" fmla="*/ 5 h 794"/>
              <a:gd name="T80" fmla="*/ 1750 w 3646"/>
              <a:gd name="T81" fmla="*/ 17 h 794"/>
              <a:gd name="T82" fmla="*/ 1608 w 3646"/>
              <a:gd name="T83" fmla="*/ 195 h 794"/>
              <a:gd name="T84" fmla="*/ 1743 w 3646"/>
              <a:gd name="T85" fmla="*/ 5 h 794"/>
              <a:gd name="T86" fmla="*/ 1841 w 3646"/>
              <a:gd name="T87" fmla="*/ 195 h 794"/>
              <a:gd name="T88" fmla="*/ 1907 w 3646"/>
              <a:gd name="T89" fmla="*/ 5 h 794"/>
              <a:gd name="T90" fmla="*/ 2001 w 3646"/>
              <a:gd name="T91" fmla="*/ 18 h 794"/>
              <a:gd name="T92" fmla="*/ 2151 w 3646"/>
              <a:gd name="T93" fmla="*/ 195 h 794"/>
              <a:gd name="T94" fmla="*/ 2128 w 3646"/>
              <a:gd name="T95" fmla="*/ 75 h 794"/>
              <a:gd name="T96" fmla="*/ 2292 w 3646"/>
              <a:gd name="T97" fmla="*/ 52 h 794"/>
              <a:gd name="T98" fmla="*/ 2205 w 3646"/>
              <a:gd name="T99" fmla="*/ 183 h 794"/>
              <a:gd name="T100" fmla="*/ 2317 w 3646"/>
              <a:gd name="T101" fmla="*/ 184 h 794"/>
              <a:gd name="T102" fmla="*/ 2205 w 3646"/>
              <a:gd name="T103" fmla="*/ 93 h 794"/>
              <a:gd name="T104" fmla="*/ 2434 w 3646"/>
              <a:gd name="T105" fmla="*/ 13 h 794"/>
              <a:gd name="T106" fmla="*/ 2336 w 3646"/>
              <a:gd name="T107" fmla="*/ 182 h 794"/>
              <a:gd name="T108" fmla="*/ 2468 w 3646"/>
              <a:gd name="T109" fmla="*/ 195 h 794"/>
              <a:gd name="T110" fmla="*/ 2673 w 3646"/>
              <a:gd name="T111" fmla="*/ 31 h 794"/>
              <a:gd name="T112" fmla="*/ 2579 w 3646"/>
              <a:gd name="T113" fmla="*/ 195 h 794"/>
              <a:gd name="T114" fmla="*/ 2768 w 3646"/>
              <a:gd name="T115" fmla="*/ 91 h 794"/>
              <a:gd name="T116" fmla="*/ 2738 w 3646"/>
              <a:gd name="T117" fmla="*/ 195 h 794"/>
              <a:gd name="T118" fmla="*/ 3100 w 3646"/>
              <a:gd name="T119" fmla="*/ 102 h 794"/>
              <a:gd name="T120" fmla="*/ 3013 w 3646"/>
              <a:gd name="T121" fmla="*/ 185 h 794"/>
              <a:gd name="T122" fmla="*/ 3209 w 3646"/>
              <a:gd name="T123" fmla="*/ 75 h 794"/>
              <a:gd name="T124" fmla="*/ 3119 w 3646"/>
              <a:gd name="T125" fmla="*/ 5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646" h="794">
                <a:moveTo>
                  <a:pt x="161" y="328"/>
                </a:moveTo>
                <a:cubicBezTo>
                  <a:pt x="195" y="345"/>
                  <a:pt x="220" y="359"/>
                  <a:pt x="237" y="369"/>
                </a:cubicBezTo>
                <a:cubicBezTo>
                  <a:pt x="254" y="379"/>
                  <a:pt x="268" y="393"/>
                  <a:pt x="280" y="411"/>
                </a:cubicBezTo>
                <a:cubicBezTo>
                  <a:pt x="293" y="429"/>
                  <a:pt x="299" y="453"/>
                  <a:pt x="299" y="484"/>
                </a:cubicBezTo>
                <a:cubicBezTo>
                  <a:pt x="299" y="528"/>
                  <a:pt x="283" y="563"/>
                  <a:pt x="249" y="591"/>
                </a:cubicBezTo>
                <a:cubicBezTo>
                  <a:pt x="216" y="619"/>
                  <a:pt x="179" y="633"/>
                  <a:pt x="138" y="633"/>
                </a:cubicBezTo>
                <a:cubicBezTo>
                  <a:pt x="110" y="633"/>
                  <a:pt x="87" y="630"/>
                  <a:pt x="69" y="623"/>
                </a:cubicBezTo>
                <a:cubicBezTo>
                  <a:pt x="50" y="616"/>
                  <a:pt x="28" y="606"/>
                  <a:pt x="2" y="592"/>
                </a:cubicBezTo>
                <a:cubicBezTo>
                  <a:pt x="0" y="483"/>
                  <a:pt x="0" y="483"/>
                  <a:pt x="0" y="483"/>
                </a:cubicBezTo>
                <a:cubicBezTo>
                  <a:pt x="10" y="516"/>
                  <a:pt x="26" y="544"/>
                  <a:pt x="47" y="568"/>
                </a:cubicBezTo>
                <a:cubicBezTo>
                  <a:pt x="69" y="591"/>
                  <a:pt x="97" y="602"/>
                  <a:pt x="133" y="602"/>
                </a:cubicBezTo>
                <a:cubicBezTo>
                  <a:pt x="168" y="602"/>
                  <a:pt x="193" y="592"/>
                  <a:pt x="209" y="571"/>
                </a:cubicBezTo>
                <a:cubicBezTo>
                  <a:pt x="224" y="551"/>
                  <a:pt x="232" y="528"/>
                  <a:pt x="232" y="505"/>
                </a:cubicBezTo>
                <a:cubicBezTo>
                  <a:pt x="232" y="473"/>
                  <a:pt x="224" y="452"/>
                  <a:pt x="209" y="440"/>
                </a:cubicBezTo>
                <a:cubicBezTo>
                  <a:pt x="193" y="429"/>
                  <a:pt x="160" y="410"/>
                  <a:pt x="109" y="385"/>
                </a:cubicBezTo>
                <a:cubicBezTo>
                  <a:pt x="72" y="366"/>
                  <a:pt x="45" y="347"/>
                  <a:pt x="27" y="327"/>
                </a:cubicBezTo>
                <a:cubicBezTo>
                  <a:pt x="10" y="307"/>
                  <a:pt x="2" y="282"/>
                  <a:pt x="2" y="253"/>
                </a:cubicBezTo>
                <a:cubicBezTo>
                  <a:pt x="2" y="212"/>
                  <a:pt x="17" y="180"/>
                  <a:pt x="48" y="157"/>
                </a:cubicBezTo>
                <a:cubicBezTo>
                  <a:pt x="79" y="135"/>
                  <a:pt x="114" y="123"/>
                  <a:pt x="153" y="123"/>
                </a:cubicBezTo>
                <a:cubicBezTo>
                  <a:pt x="194" y="123"/>
                  <a:pt x="229" y="133"/>
                  <a:pt x="257" y="152"/>
                </a:cubicBezTo>
                <a:cubicBezTo>
                  <a:pt x="261" y="248"/>
                  <a:pt x="261" y="248"/>
                  <a:pt x="261" y="248"/>
                </a:cubicBezTo>
                <a:cubicBezTo>
                  <a:pt x="256" y="225"/>
                  <a:pt x="243" y="204"/>
                  <a:pt x="222" y="184"/>
                </a:cubicBezTo>
                <a:cubicBezTo>
                  <a:pt x="201" y="163"/>
                  <a:pt x="174" y="153"/>
                  <a:pt x="143" y="153"/>
                </a:cubicBezTo>
                <a:cubicBezTo>
                  <a:pt x="115" y="153"/>
                  <a:pt x="95" y="161"/>
                  <a:pt x="81" y="178"/>
                </a:cubicBezTo>
                <a:cubicBezTo>
                  <a:pt x="68" y="194"/>
                  <a:pt x="62" y="212"/>
                  <a:pt x="62" y="231"/>
                </a:cubicBezTo>
                <a:cubicBezTo>
                  <a:pt x="62" y="252"/>
                  <a:pt x="68" y="269"/>
                  <a:pt x="81" y="280"/>
                </a:cubicBezTo>
                <a:cubicBezTo>
                  <a:pt x="95" y="292"/>
                  <a:pt x="121" y="308"/>
                  <a:pt x="161" y="328"/>
                </a:cubicBezTo>
                <a:close/>
                <a:moveTo>
                  <a:pt x="488" y="282"/>
                </a:moveTo>
                <a:cubicBezTo>
                  <a:pt x="456" y="282"/>
                  <a:pt x="428" y="290"/>
                  <a:pt x="403" y="307"/>
                </a:cubicBezTo>
                <a:cubicBezTo>
                  <a:pt x="378" y="324"/>
                  <a:pt x="360" y="346"/>
                  <a:pt x="346" y="373"/>
                </a:cubicBezTo>
                <a:cubicBezTo>
                  <a:pt x="333" y="401"/>
                  <a:pt x="327" y="429"/>
                  <a:pt x="327" y="458"/>
                </a:cubicBezTo>
                <a:cubicBezTo>
                  <a:pt x="327" y="503"/>
                  <a:pt x="340" y="544"/>
                  <a:pt x="367" y="580"/>
                </a:cubicBezTo>
                <a:cubicBezTo>
                  <a:pt x="394" y="615"/>
                  <a:pt x="434" y="633"/>
                  <a:pt x="487" y="633"/>
                </a:cubicBezTo>
                <a:cubicBezTo>
                  <a:pt x="518" y="633"/>
                  <a:pt x="545" y="625"/>
                  <a:pt x="570" y="608"/>
                </a:cubicBezTo>
                <a:cubicBezTo>
                  <a:pt x="594" y="592"/>
                  <a:pt x="613" y="570"/>
                  <a:pt x="627" y="542"/>
                </a:cubicBezTo>
                <a:cubicBezTo>
                  <a:pt x="640" y="514"/>
                  <a:pt x="647" y="486"/>
                  <a:pt x="647" y="458"/>
                </a:cubicBezTo>
                <a:cubicBezTo>
                  <a:pt x="647" y="428"/>
                  <a:pt x="641" y="400"/>
                  <a:pt x="630" y="373"/>
                </a:cubicBezTo>
                <a:cubicBezTo>
                  <a:pt x="619" y="346"/>
                  <a:pt x="601" y="324"/>
                  <a:pt x="576" y="307"/>
                </a:cubicBezTo>
                <a:cubicBezTo>
                  <a:pt x="552" y="290"/>
                  <a:pt x="523" y="282"/>
                  <a:pt x="488" y="282"/>
                </a:cubicBezTo>
                <a:close/>
                <a:moveTo>
                  <a:pt x="481" y="308"/>
                </a:moveTo>
                <a:cubicBezTo>
                  <a:pt x="503" y="308"/>
                  <a:pt x="521" y="314"/>
                  <a:pt x="535" y="328"/>
                </a:cubicBezTo>
                <a:cubicBezTo>
                  <a:pt x="549" y="341"/>
                  <a:pt x="560" y="358"/>
                  <a:pt x="567" y="380"/>
                </a:cubicBezTo>
                <a:cubicBezTo>
                  <a:pt x="575" y="401"/>
                  <a:pt x="579" y="425"/>
                  <a:pt x="581" y="453"/>
                </a:cubicBezTo>
                <a:cubicBezTo>
                  <a:pt x="582" y="496"/>
                  <a:pt x="575" y="531"/>
                  <a:pt x="560" y="560"/>
                </a:cubicBezTo>
                <a:cubicBezTo>
                  <a:pt x="545" y="588"/>
                  <a:pt x="522" y="603"/>
                  <a:pt x="492" y="604"/>
                </a:cubicBezTo>
                <a:cubicBezTo>
                  <a:pt x="463" y="606"/>
                  <a:pt x="440" y="593"/>
                  <a:pt x="422" y="565"/>
                </a:cubicBezTo>
                <a:cubicBezTo>
                  <a:pt x="404" y="537"/>
                  <a:pt x="395" y="503"/>
                  <a:pt x="393" y="462"/>
                </a:cubicBezTo>
                <a:cubicBezTo>
                  <a:pt x="392" y="420"/>
                  <a:pt x="398" y="384"/>
                  <a:pt x="414" y="354"/>
                </a:cubicBezTo>
                <a:cubicBezTo>
                  <a:pt x="429" y="325"/>
                  <a:pt x="451" y="310"/>
                  <a:pt x="481" y="308"/>
                </a:cubicBezTo>
                <a:close/>
                <a:moveTo>
                  <a:pt x="1095" y="223"/>
                </a:moveTo>
                <a:cubicBezTo>
                  <a:pt x="1000" y="321"/>
                  <a:pt x="1000" y="321"/>
                  <a:pt x="1000" y="321"/>
                </a:cubicBezTo>
                <a:cubicBezTo>
                  <a:pt x="1031" y="321"/>
                  <a:pt x="1031" y="321"/>
                  <a:pt x="1031" y="321"/>
                </a:cubicBezTo>
                <a:cubicBezTo>
                  <a:pt x="1031" y="527"/>
                  <a:pt x="1031" y="527"/>
                  <a:pt x="1031" y="527"/>
                </a:cubicBezTo>
                <a:cubicBezTo>
                  <a:pt x="1031" y="560"/>
                  <a:pt x="1041" y="586"/>
                  <a:pt x="1059" y="605"/>
                </a:cubicBezTo>
                <a:cubicBezTo>
                  <a:pt x="1078" y="624"/>
                  <a:pt x="1103" y="633"/>
                  <a:pt x="1133" y="633"/>
                </a:cubicBezTo>
                <a:cubicBezTo>
                  <a:pt x="1152" y="633"/>
                  <a:pt x="1169" y="627"/>
                  <a:pt x="1184" y="616"/>
                </a:cubicBezTo>
                <a:cubicBezTo>
                  <a:pt x="1199" y="604"/>
                  <a:pt x="1207" y="594"/>
                  <a:pt x="1207" y="583"/>
                </a:cubicBezTo>
                <a:cubicBezTo>
                  <a:pt x="1199" y="590"/>
                  <a:pt x="1192" y="595"/>
                  <a:pt x="1187" y="598"/>
                </a:cubicBezTo>
                <a:cubicBezTo>
                  <a:pt x="1182" y="601"/>
                  <a:pt x="1173" y="602"/>
                  <a:pt x="1160" y="602"/>
                </a:cubicBezTo>
                <a:cubicBezTo>
                  <a:pt x="1116" y="602"/>
                  <a:pt x="1093" y="577"/>
                  <a:pt x="1093" y="527"/>
                </a:cubicBezTo>
                <a:cubicBezTo>
                  <a:pt x="1093" y="321"/>
                  <a:pt x="1093" y="321"/>
                  <a:pt x="1093" y="321"/>
                </a:cubicBezTo>
                <a:cubicBezTo>
                  <a:pt x="1170" y="321"/>
                  <a:pt x="1170" y="321"/>
                  <a:pt x="1170" y="321"/>
                </a:cubicBezTo>
                <a:cubicBezTo>
                  <a:pt x="1196" y="290"/>
                  <a:pt x="1196" y="290"/>
                  <a:pt x="1196" y="290"/>
                </a:cubicBezTo>
                <a:cubicBezTo>
                  <a:pt x="1095" y="290"/>
                  <a:pt x="1095" y="290"/>
                  <a:pt x="1095" y="290"/>
                </a:cubicBezTo>
                <a:cubicBezTo>
                  <a:pt x="1095" y="223"/>
                  <a:pt x="1095" y="223"/>
                  <a:pt x="1095" y="223"/>
                </a:cubicBezTo>
                <a:close/>
                <a:moveTo>
                  <a:pt x="1426" y="282"/>
                </a:moveTo>
                <a:cubicBezTo>
                  <a:pt x="1392" y="282"/>
                  <a:pt x="1356" y="299"/>
                  <a:pt x="1316" y="334"/>
                </a:cubicBezTo>
                <a:cubicBezTo>
                  <a:pt x="1316" y="123"/>
                  <a:pt x="1316" y="123"/>
                  <a:pt x="1316" y="123"/>
                </a:cubicBezTo>
                <a:cubicBezTo>
                  <a:pt x="1226" y="141"/>
                  <a:pt x="1226" y="141"/>
                  <a:pt x="1226" y="141"/>
                </a:cubicBezTo>
                <a:cubicBezTo>
                  <a:pt x="1235" y="144"/>
                  <a:pt x="1242" y="148"/>
                  <a:pt x="1246" y="151"/>
                </a:cubicBezTo>
                <a:cubicBezTo>
                  <a:pt x="1250" y="155"/>
                  <a:pt x="1252" y="161"/>
                  <a:pt x="1252" y="170"/>
                </a:cubicBezTo>
                <a:cubicBezTo>
                  <a:pt x="1252" y="599"/>
                  <a:pt x="1252" y="599"/>
                  <a:pt x="1252" y="599"/>
                </a:cubicBezTo>
                <a:cubicBezTo>
                  <a:pt x="1252" y="611"/>
                  <a:pt x="1246" y="620"/>
                  <a:pt x="1233" y="627"/>
                </a:cubicBezTo>
                <a:cubicBezTo>
                  <a:pt x="1336" y="627"/>
                  <a:pt x="1336" y="627"/>
                  <a:pt x="1336" y="627"/>
                </a:cubicBezTo>
                <a:cubicBezTo>
                  <a:pt x="1328" y="622"/>
                  <a:pt x="1323" y="618"/>
                  <a:pt x="1320" y="614"/>
                </a:cubicBezTo>
                <a:cubicBezTo>
                  <a:pt x="1317" y="610"/>
                  <a:pt x="1316" y="605"/>
                  <a:pt x="1316" y="599"/>
                </a:cubicBezTo>
                <a:cubicBezTo>
                  <a:pt x="1316" y="362"/>
                  <a:pt x="1316" y="362"/>
                  <a:pt x="1316" y="362"/>
                </a:cubicBezTo>
                <a:cubicBezTo>
                  <a:pt x="1324" y="352"/>
                  <a:pt x="1335" y="343"/>
                  <a:pt x="1349" y="335"/>
                </a:cubicBezTo>
                <a:cubicBezTo>
                  <a:pt x="1363" y="328"/>
                  <a:pt x="1379" y="324"/>
                  <a:pt x="1395" y="324"/>
                </a:cubicBezTo>
                <a:cubicBezTo>
                  <a:pt x="1424" y="324"/>
                  <a:pt x="1444" y="332"/>
                  <a:pt x="1456" y="347"/>
                </a:cubicBezTo>
                <a:cubicBezTo>
                  <a:pt x="1467" y="362"/>
                  <a:pt x="1473" y="382"/>
                  <a:pt x="1473" y="407"/>
                </a:cubicBezTo>
                <a:cubicBezTo>
                  <a:pt x="1473" y="599"/>
                  <a:pt x="1473" y="599"/>
                  <a:pt x="1473" y="599"/>
                </a:cubicBezTo>
                <a:cubicBezTo>
                  <a:pt x="1473" y="610"/>
                  <a:pt x="1467" y="619"/>
                  <a:pt x="1454" y="627"/>
                </a:cubicBezTo>
                <a:cubicBezTo>
                  <a:pt x="1554" y="627"/>
                  <a:pt x="1554" y="627"/>
                  <a:pt x="1554" y="627"/>
                </a:cubicBezTo>
                <a:cubicBezTo>
                  <a:pt x="1547" y="622"/>
                  <a:pt x="1542" y="618"/>
                  <a:pt x="1539" y="615"/>
                </a:cubicBezTo>
                <a:cubicBezTo>
                  <a:pt x="1537" y="612"/>
                  <a:pt x="1535" y="607"/>
                  <a:pt x="1535" y="599"/>
                </a:cubicBezTo>
                <a:cubicBezTo>
                  <a:pt x="1535" y="383"/>
                  <a:pt x="1535" y="383"/>
                  <a:pt x="1535" y="383"/>
                </a:cubicBezTo>
                <a:cubicBezTo>
                  <a:pt x="1535" y="351"/>
                  <a:pt x="1525" y="326"/>
                  <a:pt x="1504" y="308"/>
                </a:cubicBezTo>
                <a:cubicBezTo>
                  <a:pt x="1483" y="290"/>
                  <a:pt x="1457" y="282"/>
                  <a:pt x="1426" y="282"/>
                </a:cubicBezTo>
                <a:close/>
                <a:moveTo>
                  <a:pt x="2295" y="282"/>
                </a:moveTo>
                <a:cubicBezTo>
                  <a:pt x="2273" y="282"/>
                  <a:pt x="2252" y="288"/>
                  <a:pt x="2231" y="300"/>
                </a:cubicBezTo>
                <a:cubicBezTo>
                  <a:pt x="2210" y="312"/>
                  <a:pt x="2193" y="328"/>
                  <a:pt x="2179" y="345"/>
                </a:cubicBezTo>
                <a:cubicBezTo>
                  <a:pt x="2173" y="325"/>
                  <a:pt x="2160" y="309"/>
                  <a:pt x="2141" y="298"/>
                </a:cubicBezTo>
                <a:cubicBezTo>
                  <a:pt x="2122" y="287"/>
                  <a:pt x="2101" y="282"/>
                  <a:pt x="2080" y="282"/>
                </a:cubicBezTo>
                <a:cubicBezTo>
                  <a:pt x="2059" y="282"/>
                  <a:pt x="2039" y="287"/>
                  <a:pt x="2023" y="297"/>
                </a:cubicBezTo>
                <a:cubicBezTo>
                  <a:pt x="2006" y="306"/>
                  <a:pt x="1989" y="318"/>
                  <a:pt x="1973" y="332"/>
                </a:cubicBezTo>
                <a:cubicBezTo>
                  <a:pt x="1973" y="282"/>
                  <a:pt x="1973" y="282"/>
                  <a:pt x="1973" y="282"/>
                </a:cubicBezTo>
                <a:cubicBezTo>
                  <a:pt x="1884" y="299"/>
                  <a:pt x="1884" y="299"/>
                  <a:pt x="1884" y="299"/>
                </a:cubicBezTo>
                <a:cubicBezTo>
                  <a:pt x="1892" y="301"/>
                  <a:pt x="1898" y="304"/>
                  <a:pt x="1903" y="308"/>
                </a:cubicBezTo>
                <a:cubicBezTo>
                  <a:pt x="1908" y="312"/>
                  <a:pt x="1911" y="319"/>
                  <a:pt x="1911" y="328"/>
                </a:cubicBezTo>
                <a:cubicBezTo>
                  <a:pt x="1911" y="599"/>
                  <a:pt x="1911" y="599"/>
                  <a:pt x="1911" y="599"/>
                </a:cubicBezTo>
                <a:cubicBezTo>
                  <a:pt x="1911" y="610"/>
                  <a:pt x="1904" y="619"/>
                  <a:pt x="1892" y="627"/>
                </a:cubicBezTo>
                <a:cubicBezTo>
                  <a:pt x="1994" y="627"/>
                  <a:pt x="1994" y="627"/>
                  <a:pt x="1994" y="627"/>
                </a:cubicBezTo>
                <a:cubicBezTo>
                  <a:pt x="1986" y="622"/>
                  <a:pt x="1981" y="618"/>
                  <a:pt x="1978" y="614"/>
                </a:cubicBezTo>
                <a:cubicBezTo>
                  <a:pt x="1975" y="611"/>
                  <a:pt x="1973" y="606"/>
                  <a:pt x="1973" y="599"/>
                </a:cubicBezTo>
                <a:cubicBezTo>
                  <a:pt x="1973" y="360"/>
                  <a:pt x="1973" y="360"/>
                  <a:pt x="1973" y="360"/>
                </a:cubicBezTo>
                <a:cubicBezTo>
                  <a:pt x="1994" y="336"/>
                  <a:pt x="2018" y="323"/>
                  <a:pt x="2047" y="323"/>
                </a:cubicBezTo>
                <a:cubicBezTo>
                  <a:pt x="2098" y="323"/>
                  <a:pt x="2123" y="349"/>
                  <a:pt x="2123" y="400"/>
                </a:cubicBezTo>
                <a:cubicBezTo>
                  <a:pt x="2123" y="599"/>
                  <a:pt x="2123" y="599"/>
                  <a:pt x="2123" y="599"/>
                </a:cubicBezTo>
                <a:cubicBezTo>
                  <a:pt x="2123" y="610"/>
                  <a:pt x="2117" y="619"/>
                  <a:pt x="2104" y="627"/>
                </a:cubicBezTo>
                <a:cubicBezTo>
                  <a:pt x="2206" y="627"/>
                  <a:pt x="2206" y="627"/>
                  <a:pt x="2206" y="627"/>
                </a:cubicBezTo>
                <a:cubicBezTo>
                  <a:pt x="2199" y="623"/>
                  <a:pt x="2195" y="619"/>
                  <a:pt x="2191" y="615"/>
                </a:cubicBezTo>
                <a:cubicBezTo>
                  <a:pt x="2188" y="611"/>
                  <a:pt x="2187" y="605"/>
                  <a:pt x="2187" y="599"/>
                </a:cubicBezTo>
                <a:cubicBezTo>
                  <a:pt x="2187" y="380"/>
                  <a:pt x="2187" y="380"/>
                  <a:pt x="2187" y="380"/>
                </a:cubicBezTo>
                <a:cubicBezTo>
                  <a:pt x="2187" y="375"/>
                  <a:pt x="2186" y="372"/>
                  <a:pt x="2185" y="369"/>
                </a:cubicBezTo>
                <a:cubicBezTo>
                  <a:pt x="2207" y="338"/>
                  <a:pt x="2233" y="323"/>
                  <a:pt x="2264" y="323"/>
                </a:cubicBezTo>
                <a:cubicBezTo>
                  <a:pt x="2291" y="323"/>
                  <a:pt x="2310" y="331"/>
                  <a:pt x="2323" y="345"/>
                </a:cubicBezTo>
                <a:cubicBezTo>
                  <a:pt x="2335" y="360"/>
                  <a:pt x="2341" y="380"/>
                  <a:pt x="2341" y="403"/>
                </a:cubicBezTo>
                <a:cubicBezTo>
                  <a:pt x="2341" y="599"/>
                  <a:pt x="2341" y="599"/>
                  <a:pt x="2341" y="599"/>
                </a:cubicBezTo>
                <a:cubicBezTo>
                  <a:pt x="2341" y="609"/>
                  <a:pt x="2334" y="619"/>
                  <a:pt x="2320" y="627"/>
                </a:cubicBezTo>
                <a:cubicBezTo>
                  <a:pt x="2422" y="627"/>
                  <a:pt x="2422" y="627"/>
                  <a:pt x="2422" y="627"/>
                </a:cubicBezTo>
                <a:cubicBezTo>
                  <a:pt x="2415" y="623"/>
                  <a:pt x="2411" y="619"/>
                  <a:pt x="2408" y="615"/>
                </a:cubicBezTo>
                <a:cubicBezTo>
                  <a:pt x="2404" y="611"/>
                  <a:pt x="2403" y="605"/>
                  <a:pt x="2403" y="599"/>
                </a:cubicBezTo>
                <a:cubicBezTo>
                  <a:pt x="2403" y="382"/>
                  <a:pt x="2403" y="382"/>
                  <a:pt x="2403" y="382"/>
                </a:cubicBezTo>
                <a:cubicBezTo>
                  <a:pt x="2403" y="350"/>
                  <a:pt x="2392" y="325"/>
                  <a:pt x="2370" y="308"/>
                </a:cubicBezTo>
                <a:cubicBezTo>
                  <a:pt x="2347" y="290"/>
                  <a:pt x="2323" y="282"/>
                  <a:pt x="2295" y="282"/>
                </a:cubicBezTo>
                <a:close/>
                <a:moveTo>
                  <a:pt x="2880" y="223"/>
                </a:moveTo>
                <a:cubicBezTo>
                  <a:pt x="2785" y="321"/>
                  <a:pt x="2785" y="321"/>
                  <a:pt x="2785" y="321"/>
                </a:cubicBezTo>
                <a:cubicBezTo>
                  <a:pt x="2816" y="321"/>
                  <a:pt x="2816" y="321"/>
                  <a:pt x="2816" y="321"/>
                </a:cubicBezTo>
                <a:cubicBezTo>
                  <a:pt x="2816" y="527"/>
                  <a:pt x="2816" y="527"/>
                  <a:pt x="2816" y="527"/>
                </a:cubicBezTo>
                <a:cubicBezTo>
                  <a:pt x="2816" y="560"/>
                  <a:pt x="2826" y="586"/>
                  <a:pt x="2845" y="605"/>
                </a:cubicBezTo>
                <a:cubicBezTo>
                  <a:pt x="2863" y="624"/>
                  <a:pt x="2888" y="633"/>
                  <a:pt x="2918" y="633"/>
                </a:cubicBezTo>
                <a:cubicBezTo>
                  <a:pt x="2937" y="633"/>
                  <a:pt x="2954" y="627"/>
                  <a:pt x="2969" y="616"/>
                </a:cubicBezTo>
                <a:cubicBezTo>
                  <a:pt x="2984" y="604"/>
                  <a:pt x="2992" y="594"/>
                  <a:pt x="2992" y="583"/>
                </a:cubicBezTo>
                <a:cubicBezTo>
                  <a:pt x="2984" y="590"/>
                  <a:pt x="2977" y="595"/>
                  <a:pt x="2972" y="598"/>
                </a:cubicBezTo>
                <a:cubicBezTo>
                  <a:pt x="2967" y="601"/>
                  <a:pt x="2958" y="602"/>
                  <a:pt x="2945" y="602"/>
                </a:cubicBezTo>
                <a:cubicBezTo>
                  <a:pt x="2901" y="602"/>
                  <a:pt x="2879" y="577"/>
                  <a:pt x="2879" y="527"/>
                </a:cubicBezTo>
                <a:cubicBezTo>
                  <a:pt x="2879" y="321"/>
                  <a:pt x="2879" y="321"/>
                  <a:pt x="2879" y="321"/>
                </a:cubicBezTo>
                <a:cubicBezTo>
                  <a:pt x="2955" y="321"/>
                  <a:pt x="2955" y="321"/>
                  <a:pt x="2955" y="321"/>
                </a:cubicBezTo>
                <a:cubicBezTo>
                  <a:pt x="2981" y="290"/>
                  <a:pt x="2981" y="290"/>
                  <a:pt x="2981" y="290"/>
                </a:cubicBezTo>
                <a:cubicBezTo>
                  <a:pt x="2880" y="290"/>
                  <a:pt x="2880" y="290"/>
                  <a:pt x="2880" y="290"/>
                </a:cubicBezTo>
                <a:cubicBezTo>
                  <a:pt x="2880" y="223"/>
                  <a:pt x="2880" y="223"/>
                  <a:pt x="2880" y="223"/>
                </a:cubicBezTo>
                <a:close/>
                <a:moveTo>
                  <a:pt x="3153" y="282"/>
                </a:moveTo>
                <a:cubicBezTo>
                  <a:pt x="3121" y="282"/>
                  <a:pt x="3093" y="290"/>
                  <a:pt x="3068" y="307"/>
                </a:cubicBezTo>
                <a:cubicBezTo>
                  <a:pt x="3043" y="324"/>
                  <a:pt x="3024" y="346"/>
                  <a:pt x="3011" y="373"/>
                </a:cubicBezTo>
                <a:cubicBezTo>
                  <a:pt x="2998" y="401"/>
                  <a:pt x="2991" y="429"/>
                  <a:pt x="2991" y="458"/>
                </a:cubicBezTo>
                <a:cubicBezTo>
                  <a:pt x="2991" y="503"/>
                  <a:pt x="3005" y="544"/>
                  <a:pt x="3032" y="580"/>
                </a:cubicBezTo>
                <a:cubicBezTo>
                  <a:pt x="3059" y="615"/>
                  <a:pt x="3099" y="633"/>
                  <a:pt x="3151" y="633"/>
                </a:cubicBezTo>
                <a:cubicBezTo>
                  <a:pt x="3182" y="633"/>
                  <a:pt x="3210" y="625"/>
                  <a:pt x="3234" y="608"/>
                </a:cubicBezTo>
                <a:cubicBezTo>
                  <a:pt x="3259" y="592"/>
                  <a:pt x="3278" y="570"/>
                  <a:pt x="3291" y="542"/>
                </a:cubicBezTo>
                <a:cubicBezTo>
                  <a:pt x="3305" y="514"/>
                  <a:pt x="3312" y="486"/>
                  <a:pt x="3312" y="458"/>
                </a:cubicBezTo>
                <a:cubicBezTo>
                  <a:pt x="3312" y="428"/>
                  <a:pt x="3306" y="400"/>
                  <a:pt x="3295" y="373"/>
                </a:cubicBezTo>
                <a:cubicBezTo>
                  <a:pt x="3283" y="346"/>
                  <a:pt x="3265" y="324"/>
                  <a:pt x="3241" y="307"/>
                </a:cubicBezTo>
                <a:cubicBezTo>
                  <a:pt x="3217" y="290"/>
                  <a:pt x="3187" y="282"/>
                  <a:pt x="3153" y="282"/>
                </a:cubicBezTo>
                <a:close/>
                <a:moveTo>
                  <a:pt x="3146" y="308"/>
                </a:moveTo>
                <a:cubicBezTo>
                  <a:pt x="3168" y="308"/>
                  <a:pt x="3185" y="314"/>
                  <a:pt x="3199" y="328"/>
                </a:cubicBezTo>
                <a:cubicBezTo>
                  <a:pt x="3214" y="341"/>
                  <a:pt x="3224" y="358"/>
                  <a:pt x="3232" y="380"/>
                </a:cubicBezTo>
                <a:cubicBezTo>
                  <a:pt x="3239" y="401"/>
                  <a:pt x="3244" y="425"/>
                  <a:pt x="3245" y="453"/>
                </a:cubicBezTo>
                <a:cubicBezTo>
                  <a:pt x="3247" y="496"/>
                  <a:pt x="3240" y="531"/>
                  <a:pt x="3225" y="560"/>
                </a:cubicBezTo>
                <a:cubicBezTo>
                  <a:pt x="3209" y="588"/>
                  <a:pt x="3186" y="603"/>
                  <a:pt x="3156" y="604"/>
                </a:cubicBezTo>
                <a:cubicBezTo>
                  <a:pt x="3128" y="606"/>
                  <a:pt x="3104" y="593"/>
                  <a:pt x="3087" y="565"/>
                </a:cubicBezTo>
                <a:cubicBezTo>
                  <a:pt x="3069" y="537"/>
                  <a:pt x="3059" y="503"/>
                  <a:pt x="3058" y="462"/>
                </a:cubicBezTo>
                <a:cubicBezTo>
                  <a:pt x="3056" y="420"/>
                  <a:pt x="3063" y="384"/>
                  <a:pt x="3078" y="354"/>
                </a:cubicBezTo>
                <a:cubicBezTo>
                  <a:pt x="3093" y="325"/>
                  <a:pt x="3116" y="310"/>
                  <a:pt x="3146" y="308"/>
                </a:cubicBezTo>
                <a:close/>
                <a:moveTo>
                  <a:pt x="3519" y="282"/>
                </a:moveTo>
                <a:cubicBezTo>
                  <a:pt x="3499" y="282"/>
                  <a:pt x="3479" y="287"/>
                  <a:pt x="3460" y="298"/>
                </a:cubicBezTo>
                <a:cubicBezTo>
                  <a:pt x="3441" y="309"/>
                  <a:pt x="3425" y="321"/>
                  <a:pt x="3413" y="334"/>
                </a:cubicBezTo>
                <a:cubicBezTo>
                  <a:pt x="3413" y="282"/>
                  <a:pt x="3413" y="282"/>
                  <a:pt x="3413" y="282"/>
                </a:cubicBezTo>
                <a:cubicBezTo>
                  <a:pt x="3326" y="298"/>
                  <a:pt x="3326" y="298"/>
                  <a:pt x="3326" y="298"/>
                </a:cubicBezTo>
                <a:cubicBezTo>
                  <a:pt x="3342" y="304"/>
                  <a:pt x="3350" y="314"/>
                  <a:pt x="3350" y="328"/>
                </a:cubicBezTo>
                <a:cubicBezTo>
                  <a:pt x="3350" y="599"/>
                  <a:pt x="3350" y="599"/>
                  <a:pt x="3350" y="599"/>
                </a:cubicBezTo>
                <a:cubicBezTo>
                  <a:pt x="3350" y="611"/>
                  <a:pt x="3344" y="620"/>
                  <a:pt x="3332" y="627"/>
                </a:cubicBezTo>
                <a:cubicBezTo>
                  <a:pt x="3432" y="627"/>
                  <a:pt x="3432" y="627"/>
                  <a:pt x="3432" y="627"/>
                </a:cubicBezTo>
                <a:cubicBezTo>
                  <a:pt x="3426" y="623"/>
                  <a:pt x="3421" y="619"/>
                  <a:pt x="3418" y="615"/>
                </a:cubicBezTo>
                <a:cubicBezTo>
                  <a:pt x="3415" y="611"/>
                  <a:pt x="3413" y="605"/>
                  <a:pt x="3413" y="599"/>
                </a:cubicBezTo>
                <a:cubicBezTo>
                  <a:pt x="3413" y="362"/>
                  <a:pt x="3413" y="362"/>
                  <a:pt x="3413" y="362"/>
                </a:cubicBezTo>
                <a:cubicBezTo>
                  <a:pt x="3422" y="351"/>
                  <a:pt x="3433" y="342"/>
                  <a:pt x="3447" y="335"/>
                </a:cubicBezTo>
                <a:cubicBezTo>
                  <a:pt x="3460" y="328"/>
                  <a:pt x="3474" y="324"/>
                  <a:pt x="3487" y="324"/>
                </a:cubicBezTo>
                <a:cubicBezTo>
                  <a:pt x="3539" y="324"/>
                  <a:pt x="3565" y="352"/>
                  <a:pt x="3565" y="409"/>
                </a:cubicBezTo>
                <a:cubicBezTo>
                  <a:pt x="3565" y="599"/>
                  <a:pt x="3565" y="599"/>
                  <a:pt x="3565" y="599"/>
                </a:cubicBezTo>
                <a:cubicBezTo>
                  <a:pt x="3565" y="611"/>
                  <a:pt x="3558" y="620"/>
                  <a:pt x="3546" y="627"/>
                </a:cubicBezTo>
                <a:cubicBezTo>
                  <a:pt x="3646" y="627"/>
                  <a:pt x="3646" y="627"/>
                  <a:pt x="3646" y="627"/>
                </a:cubicBezTo>
                <a:cubicBezTo>
                  <a:pt x="3637" y="620"/>
                  <a:pt x="3632" y="616"/>
                  <a:pt x="3630" y="613"/>
                </a:cubicBezTo>
                <a:cubicBezTo>
                  <a:pt x="3628" y="610"/>
                  <a:pt x="3627" y="605"/>
                  <a:pt x="3627" y="599"/>
                </a:cubicBezTo>
                <a:cubicBezTo>
                  <a:pt x="3627" y="383"/>
                  <a:pt x="3627" y="383"/>
                  <a:pt x="3627" y="383"/>
                </a:cubicBezTo>
                <a:cubicBezTo>
                  <a:pt x="3627" y="362"/>
                  <a:pt x="3622" y="344"/>
                  <a:pt x="3612" y="329"/>
                </a:cubicBezTo>
                <a:cubicBezTo>
                  <a:pt x="3602" y="314"/>
                  <a:pt x="3588" y="302"/>
                  <a:pt x="3571" y="294"/>
                </a:cubicBezTo>
                <a:cubicBezTo>
                  <a:pt x="3554" y="286"/>
                  <a:pt x="3537" y="282"/>
                  <a:pt x="3519" y="282"/>
                </a:cubicBezTo>
                <a:close/>
                <a:moveTo>
                  <a:pt x="2754" y="378"/>
                </a:moveTo>
                <a:cubicBezTo>
                  <a:pt x="2745" y="355"/>
                  <a:pt x="2734" y="337"/>
                  <a:pt x="2720" y="323"/>
                </a:cubicBezTo>
                <a:cubicBezTo>
                  <a:pt x="2705" y="309"/>
                  <a:pt x="2690" y="299"/>
                  <a:pt x="2674" y="292"/>
                </a:cubicBezTo>
                <a:cubicBezTo>
                  <a:pt x="2658" y="285"/>
                  <a:pt x="2642" y="282"/>
                  <a:pt x="2625" y="282"/>
                </a:cubicBezTo>
                <a:cubicBezTo>
                  <a:pt x="2603" y="282"/>
                  <a:pt x="2584" y="286"/>
                  <a:pt x="2566" y="295"/>
                </a:cubicBezTo>
                <a:cubicBezTo>
                  <a:pt x="2548" y="304"/>
                  <a:pt x="2534" y="315"/>
                  <a:pt x="2525" y="326"/>
                </a:cubicBezTo>
                <a:cubicBezTo>
                  <a:pt x="2525" y="282"/>
                  <a:pt x="2525" y="282"/>
                  <a:pt x="2525" y="282"/>
                </a:cubicBezTo>
                <a:cubicBezTo>
                  <a:pt x="2438" y="301"/>
                  <a:pt x="2438" y="301"/>
                  <a:pt x="2438" y="301"/>
                </a:cubicBezTo>
                <a:cubicBezTo>
                  <a:pt x="2454" y="305"/>
                  <a:pt x="2462" y="316"/>
                  <a:pt x="2462" y="331"/>
                </a:cubicBezTo>
                <a:cubicBezTo>
                  <a:pt x="2462" y="766"/>
                  <a:pt x="2462" y="766"/>
                  <a:pt x="2462" y="766"/>
                </a:cubicBezTo>
                <a:cubicBezTo>
                  <a:pt x="2462" y="779"/>
                  <a:pt x="2455" y="788"/>
                  <a:pt x="2443" y="794"/>
                </a:cubicBezTo>
                <a:cubicBezTo>
                  <a:pt x="2544" y="794"/>
                  <a:pt x="2544" y="794"/>
                  <a:pt x="2544" y="794"/>
                </a:cubicBezTo>
                <a:cubicBezTo>
                  <a:pt x="2532" y="788"/>
                  <a:pt x="2525" y="778"/>
                  <a:pt x="2525" y="766"/>
                </a:cubicBezTo>
                <a:cubicBezTo>
                  <a:pt x="2525" y="358"/>
                  <a:pt x="2525" y="358"/>
                  <a:pt x="2525" y="358"/>
                </a:cubicBezTo>
                <a:cubicBezTo>
                  <a:pt x="2534" y="348"/>
                  <a:pt x="2544" y="339"/>
                  <a:pt x="2557" y="332"/>
                </a:cubicBezTo>
                <a:cubicBezTo>
                  <a:pt x="2569" y="325"/>
                  <a:pt x="2583" y="322"/>
                  <a:pt x="2599" y="322"/>
                </a:cubicBezTo>
                <a:cubicBezTo>
                  <a:pt x="2624" y="322"/>
                  <a:pt x="2647" y="332"/>
                  <a:pt x="2667" y="353"/>
                </a:cubicBezTo>
                <a:cubicBezTo>
                  <a:pt x="2688" y="373"/>
                  <a:pt x="2698" y="408"/>
                  <a:pt x="2698" y="458"/>
                </a:cubicBezTo>
                <a:cubicBezTo>
                  <a:pt x="2698" y="504"/>
                  <a:pt x="2689" y="540"/>
                  <a:pt x="2670" y="566"/>
                </a:cubicBezTo>
                <a:cubicBezTo>
                  <a:pt x="2650" y="592"/>
                  <a:pt x="2624" y="604"/>
                  <a:pt x="2592" y="604"/>
                </a:cubicBezTo>
                <a:cubicBezTo>
                  <a:pt x="2568" y="604"/>
                  <a:pt x="2557" y="600"/>
                  <a:pt x="2536" y="582"/>
                </a:cubicBezTo>
                <a:cubicBezTo>
                  <a:pt x="2553" y="627"/>
                  <a:pt x="2553" y="627"/>
                  <a:pt x="2553" y="627"/>
                </a:cubicBezTo>
                <a:cubicBezTo>
                  <a:pt x="2568" y="631"/>
                  <a:pt x="2584" y="633"/>
                  <a:pt x="2601" y="633"/>
                </a:cubicBezTo>
                <a:cubicBezTo>
                  <a:pt x="2652" y="633"/>
                  <a:pt x="2692" y="615"/>
                  <a:pt x="2722" y="578"/>
                </a:cubicBezTo>
                <a:cubicBezTo>
                  <a:pt x="2752" y="541"/>
                  <a:pt x="2767" y="500"/>
                  <a:pt x="2767" y="455"/>
                </a:cubicBezTo>
                <a:cubicBezTo>
                  <a:pt x="2767" y="427"/>
                  <a:pt x="2763" y="401"/>
                  <a:pt x="2754" y="378"/>
                </a:cubicBezTo>
                <a:close/>
                <a:moveTo>
                  <a:pt x="865" y="581"/>
                </a:moveTo>
                <a:cubicBezTo>
                  <a:pt x="854" y="588"/>
                  <a:pt x="840" y="591"/>
                  <a:pt x="824" y="591"/>
                </a:cubicBezTo>
                <a:cubicBezTo>
                  <a:pt x="802" y="591"/>
                  <a:pt x="784" y="582"/>
                  <a:pt x="770" y="566"/>
                </a:cubicBezTo>
                <a:cubicBezTo>
                  <a:pt x="756" y="549"/>
                  <a:pt x="748" y="526"/>
                  <a:pt x="748" y="496"/>
                </a:cubicBezTo>
                <a:cubicBezTo>
                  <a:pt x="748" y="282"/>
                  <a:pt x="748" y="282"/>
                  <a:pt x="748" y="282"/>
                </a:cubicBezTo>
                <a:cubicBezTo>
                  <a:pt x="660" y="299"/>
                  <a:pt x="660" y="299"/>
                  <a:pt x="660" y="299"/>
                </a:cubicBezTo>
                <a:cubicBezTo>
                  <a:pt x="676" y="305"/>
                  <a:pt x="685" y="314"/>
                  <a:pt x="685" y="328"/>
                </a:cubicBezTo>
                <a:cubicBezTo>
                  <a:pt x="685" y="496"/>
                  <a:pt x="685" y="496"/>
                  <a:pt x="685" y="496"/>
                </a:cubicBezTo>
                <a:cubicBezTo>
                  <a:pt x="685" y="544"/>
                  <a:pt x="696" y="579"/>
                  <a:pt x="720" y="601"/>
                </a:cubicBezTo>
                <a:cubicBezTo>
                  <a:pt x="743" y="622"/>
                  <a:pt x="769" y="633"/>
                  <a:pt x="796" y="633"/>
                </a:cubicBezTo>
                <a:cubicBezTo>
                  <a:pt x="827" y="633"/>
                  <a:pt x="856" y="623"/>
                  <a:pt x="882" y="602"/>
                </a:cubicBezTo>
                <a:cubicBezTo>
                  <a:pt x="895" y="559"/>
                  <a:pt x="895" y="559"/>
                  <a:pt x="895" y="559"/>
                </a:cubicBezTo>
                <a:cubicBezTo>
                  <a:pt x="884" y="569"/>
                  <a:pt x="876" y="575"/>
                  <a:pt x="865" y="581"/>
                </a:cubicBezTo>
                <a:close/>
                <a:moveTo>
                  <a:pt x="963" y="568"/>
                </a:moveTo>
                <a:cubicBezTo>
                  <a:pt x="963" y="282"/>
                  <a:pt x="963" y="282"/>
                  <a:pt x="963" y="282"/>
                </a:cubicBezTo>
                <a:cubicBezTo>
                  <a:pt x="875" y="299"/>
                  <a:pt x="875" y="299"/>
                  <a:pt x="875" y="299"/>
                </a:cubicBezTo>
                <a:cubicBezTo>
                  <a:pt x="883" y="301"/>
                  <a:pt x="889" y="304"/>
                  <a:pt x="894" y="308"/>
                </a:cubicBezTo>
                <a:cubicBezTo>
                  <a:pt x="899" y="312"/>
                  <a:pt x="901" y="319"/>
                  <a:pt x="901" y="328"/>
                </a:cubicBezTo>
                <a:cubicBezTo>
                  <a:pt x="901" y="551"/>
                  <a:pt x="901" y="551"/>
                  <a:pt x="901" y="551"/>
                </a:cubicBezTo>
                <a:cubicBezTo>
                  <a:pt x="902" y="583"/>
                  <a:pt x="902" y="583"/>
                  <a:pt x="902" y="583"/>
                </a:cubicBezTo>
                <a:cubicBezTo>
                  <a:pt x="902" y="582"/>
                  <a:pt x="902" y="582"/>
                  <a:pt x="902" y="582"/>
                </a:cubicBezTo>
                <a:cubicBezTo>
                  <a:pt x="902" y="597"/>
                  <a:pt x="904" y="607"/>
                  <a:pt x="908" y="614"/>
                </a:cubicBezTo>
                <a:cubicBezTo>
                  <a:pt x="912" y="621"/>
                  <a:pt x="919" y="627"/>
                  <a:pt x="929" y="633"/>
                </a:cubicBezTo>
                <a:cubicBezTo>
                  <a:pt x="992" y="610"/>
                  <a:pt x="992" y="610"/>
                  <a:pt x="992" y="610"/>
                </a:cubicBezTo>
                <a:cubicBezTo>
                  <a:pt x="973" y="607"/>
                  <a:pt x="963" y="593"/>
                  <a:pt x="963" y="568"/>
                </a:cubicBezTo>
                <a:close/>
                <a:moveTo>
                  <a:pt x="1849" y="599"/>
                </a:moveTo>
                <a:cubicBezTo>
                  <a:pt x="1847" y="594"/>
                  <a:pt x="1846" y="586"/>
                  <a:pt x="1846" y="575"/>
                </a:cubicBezTo>
                <a:cubicBezTo>
                  <a:pt x="1846" y="380"/>
                  <a:pt x="1846" y="380"/>
                  <a:pt x="1846" y="380"/>
                </a:cubicBezTo>
                <a:cubicBezTo>
                  <a:pt x="1846" y="342"/>
                  <a:pt x="1834" y="316"/>
                  <a:pt x="1811" y="302"/>
                </a:cubicBezTo>
                <a:cubicBezTo>
                  <a:pt x="1787" y="289"/>
                  <a:pt x="1761" y="282"/>
                  <a:pt x="1731" y="282"/>
                </a:cubicBezTo>
                <a:cubicBezTo>
                  <a:pt x="1692" y="282"/>
                  <a:pt x="1653" y="294"/>
                  <a:pt x="1616" y="318"/>
                </a:cubicBezTo>
                <a:cubicBezTo>
                  <a:pt x="1617" y="408"/>
                  <a:pt x="1617" y="408"/>
                  <a:pt x="1617" y="408"/>
                </a:cubicBezTo>
                <a:cubicBezTo>
                  <a:pt x="1627" y="378"/>
                  <a:pt x="1641" y="353"/>
                  <a:pt x="1657" y="336"/>
                </a:cubicBezTo>
                <a:cubicBezTo>
                  <a:pt x="1673" y="318"/>
                  <a:pt x="1695" y="309"/>
                  <a:pt x="1722" y="309"/>
                </a:cubicBezTo>
                <a:cubicBezTo>
                  <a:pt x="1744" y="309"/>
                  <a:pt x="1760" y="315"/>
                  <a:pt x="1770" y="328"/>
                </a:cubicBezTo>
                <a:cubicBezTo>
                  <a:pt x="1780" y="340"/>
                  <a:pt x="1785" y="355"/>
                  <a:pt x="1785" y="373"/>
                </a:cubicBezTo>
                <a:cubicBezTo>
                  <a:pt x="1785" y="391"/>
                  <a:pt x="1784" y="401"/>
                  <a:pt x="1782" y="403"/>
                </a:cubicBezTo>
                <a:cubicBezTo>
                  <a:pt x="1776" y="411"/>
                  <a:pt x="1767" y="416"/>
                  <a:pt x="1754" y="420"/>
                </a:cubicBezTo>
                <a:cubicBezTo>
                  <a:pt x="1742" y="424"/>
                  <a:pt x="1722" y="430"/>
                  <a:pt x="1693" y="439"/>
                </a:cubicBezTo>
                <a:cubicBezTo>
                  <a:pt x="1664" y="447"/>
                  <a:pt x="1644" y="455"/>
                  <a:pt x="1633" y="462"/>
                </a:cubicBezTo>
                <a:cubicBezTo>
                  <a:pt x="1601" y="481"/>
                  <a:pt x="1584" y="509"/>
                  <a:pt x="1584" y="544"/>
                </a:cubicBezTo>
                <a:cubicBezTo>
                  <a:pt x="1584" y="564"/>
                  <a:pt x="1592" y="584"/>
                  <a:pt x="1607" y="604"/>
                </a:cubicBezTo>
                <a:cubicBezTo>
                  <a:pt x="1621" y="623"/>
                  <a:pt x="1643" y="633"/>
                  <a:pt x="1672" y="633"/>
                </a:cubicBezTo>
                <a:cubicBezTo>
                  <a:pt x="1706" y="633"/>
                  <a:pt x="1737" y="622"/>
                  <a:pt x="1765" y="599"/>
                </a:cubicBezTo>
                <a:cubicBezTo>
                  <a:pt x="1779" y="560"/>
                  <a:pt x="1779" y="560"/>
                  <a:pt x="1779" y="560"/>
                </a:cubicBezTo>
                <a:cubicBezTo>
                  <a:pt x="1756" y="581"/>
                  <a:pt x="1730" y="592"/>
                  <a:pt x="1702" y="592"/>
                </a:cubicBezTo>
                <a:cubicBezTo>
                  <a:pt x="1685" y="592"/>
                  <a:pt x="1672" y="586"/>
                  <a:pt x="1662" y="576"/>
                </a:cubicBezTo>
                <a:cubicBezTo>
                  <a:pt x="1652" y="565"/>
                  <a:pt x="1646" y="550"/>
                  <a:pt x="1646" y="532"/>
                </a:cubicBezTo>
                <a:cubicBezTo>
                  <a:pt x="1646" y="515"/>
                  <a:pt x="1652" y="501"/>
                  <a:pt x="1662" y="491"/>
                </a:cubicBezTo>
                <a:cubicBezTo>
                  <a:pt x="1672" y="481"/>
                  <a:pt x="1687" y="472"/>
                  <a:pt x="1707" y="464"/>
                </a:cubicBezTo>
                <a:cubicBezTo>
                  <a:pt x="1749" y="451"/>
                  <a:pt x="1775" y="442"/>
                  <a:pt x="1785" y="437"/>
                </a:cubicBezTo>
                <a:cubicBezTo>
                  <a:pt x="1785" y="554"/>
                  <a:pt x="1785" y="554"/>
                  <a:pt x="1785" y="554"/>
                </a:cubicBezTo>
                <a:cubicBezTo>
                  <a:pt x="1785" y="554"/>
                  <a:pt x="1786" y="579"/>
                  <a:pt x="1786" y="579"/>
                </a:cubicBezTo>
                <a:cubicBezTo>
                  <a:pt x="1786" y="597"/>
                  <a:pt x="1788" y="608"/>
                  <a:pt x="1792" y="614"/>
                </a:cubicBezTo>
                <a:cubicBezTo>
                  <a:pt x="1795" y="620"/>
                  <a:pt x="1802" y="626"/>
                  <a:pt x="1811" y="634"/>
                </a:cubicBezTo>
                <a:cubicBezTo>
                  <a:pt x="1868" y="609"/>
                  <a:pt x="1868" y="609"/>
                  <a:pt x="1868" y="609"/>
                </a:cubicBezTo>
                <a:cubicBezTo>
                  <a:pt x="1858" y="607"/>
                  <a:pt x="1851" y="603"/>
                  <a:pt x="1849" y="599"/>
                </a:cubicBezTo>
                <a:close/>
                <a:moveTo>
                  <a:pt x="1464" y="17"/>
                </a:moveTo>
                <a:cubicBezTo>
                  <a:pt x="1464" y="11"/>
                  <a:pt x="1468" y="7"/>
                  <a:pt x="1473" y="5"/>
                </a:cubicBezTo>
                <a:cubicBezTo>
                  <a:pt x="1428" y="5"/>
                  <a:pt x="1428" y="5"/>
                  <a:pt x="1428" y="5"/>
                </a:cubicBezTo>
                <a:cubicBezTo>
                  <a:pt x="1432" y="7"/>
                  <a:pt x="1437" y="11"/>
                  <a:pt x="1437" y="17"/>
                </a:cubicBezTo>
                <a:cubicBezTo>
                  <a:pt x="1437" y="135"/>
                  <a:pt x="1437" y="135"/>
                  <a:pt x="1437" y="135"/>
                </a:cubicBezTo>
                <a:cubicBezTo>
                  <a:pt x="1437" y="183"/>
                  <a:pt x="1478" y="198"/>
                  <a:pt x="1509" y="198"/>
                </a:cubicBezTo>
                <a:cubicBezTo>
                  <a:pt x="1544" y="198"/>
                  <a:pt x="1573" y="181"/>
                  <a:pt x="1573" y="135"/>
                </a:cubicBezTo>
                <a:cubicBezTo>
                  <a:pt x="1574" y="17"/>
                  <a:pt x="1574" y="17"/>
                  <a:pt x="1574" y="17"/>
                </a:cubicBezTo>
                <a:cubicBezTo>
                  <a:pt x="1574" y="11"/>
                  <a:pt x="1577" y="7"/>
                  <a:pt x="1582" y="5"/>
                </a:cubicBezTo>
                <a:cubicBezTo>
                  <a:pt x="1551" y="5"/>
                  <a:pt x="1551" y="5"/>
                  <a:pt x="1551" y="5"/>
                </a:cubicBezTo>
                <a:cubicBezTo>
                  <a:pt x="1555" y="7"/>
                  <a:pt x="1558" y="11"/>
                  <a:pt x="1558" y="17"/>
                </a:cubicBezTo>
                <a:cubicBezTo>
                  <a:pt x="1559" y="136"/>
                  <a:pt x="1559" y="136"/>
                  <a:pt x="1559" y="136"/>
                </a:cubicBezTo>
                <a:cubicBezTo>
                  <a:pt x="1559" y="161"/>
                  <a:pt x="1547" y="185"/>
                  <a:pt x="1510" y="185"/>
                </a:cubicBezTo>
                <a:cubicBezTo>
                  <a:pt x="1470" y="185"/>
                  <a:pt x="1464" y="155"/>
                  <a:pt x="1464" y="136"/>
                </a:cubicBezTo>
                <a:cubicBezTo>
                  <a:pt x="1464" y="17"/>
                  <a:pt x="1464" y="17"/>
                  <a:pt x="1464" y="17"/>
                </a:cubicBezTo>
                <a:close/>
                <a:moveTo>
                  <a:pt x="1750" y="17"/>
                </a:moveTo>
                <a:cubicBezTo>
                  <a:pt x="1750" y="141"/>
                  <a:pt x="1750" y="141"/>
                  <a:pt x="1750" y="141"/>
                </a:cubicBezTo>
                <a:cubicBezTo>
                  <a:pt x="1639" y="5"/>
                  <a:pt x="1639" y="5"/>
                  <a:pt x="1639" y="5"/>
                </a:cubicBezTo>
                <a:cubicBezTo>
                  <a:pt x="1599" y="5"/>
                  <a:pt x="1599" y="5"/>
                  <a:pt x="1599" y="5"/>
                </a:cubicBezTo>
                <a:cubicBezTo>
                  <a:pt x="1606" y="8"/>
                  <a:pt x="1609" y="12"/>
                  <a:pt x="1612" y="15"/>
                </a:cubicBezTo>
                <a:cubicBezTo>
                  <a:pt x="1615" y="19"/>
                  <a:pt x="1615" y="20"/>
                  <a:pt x="1615" y="28"/>
                </a:cubicBezTo>
                <a:cubicBezTo>
                  <a:pt x="1615" y="183"/>
                  <a:pt x="1615" y="183"/>
                  <a:pt x="1615" y="183"/>
                </a:cubicBezTo>
                <a:cubicBezTo>
                  <a:pt x="1615" y="189"/>
                  <a:pt x="1612" y="193"/>
                  <a:pt x="1608" y="195"/>
                </a:cubicBezTo>
                <a:cubicBezTo>
                  <a:pt x="1638" y="195"/>
                  <a:pt x="1638" y="195"/>
                  <a:pt x="1638" y="195"/>
                </a:cubicBezTo>
                <a:cubicBezTo>
                  <a:pt x="1633" y="193"/>
                  <a:pt x="1630" y="189"/>
                  <a:pt x="1630" y="183"/>
                </a:cubicBezTo>
                <a:cubicBezTo>
                  <a:pt x="1630" y="36"/>
                  <a:pt x="1630" y="36"/>
                  <a:pt x="1630" y="36"/>
                </a:cubicBezTo>
                <a:cubicBezTo>
                  <a:pt x="1630" y="39"/>
                  <a:pt x="1764" y="201"/>
                  <a:pt x="1764" y="201"/>
                </a:cubicBezTo>
                <a:cubicBezTo>
                  <a:pt x="1764" y="17"/>
                  <a:pt x="1764" y="17"/>
                  <a:pt x="1764" y="17"/>
                </a:cubicBezTo>
                <a:cubicBezTo>
                  <a:pt x="1764" y="11"/>
                  <a:pt x="1767" y="7"/>
                  <a:pt x="1772" y="5"/>
                </a:cubicBezTo>
                <a:cubicBezTo>
                  <a:pt x="1743" y="5"/>
                  <a:pt x="1743" y="5"/>
                  <a:pt x="1743" y="5"/>
                </a:cubicBezTo>
                <a:cubicBezTo>
                  <a:pt x="1747" y="7"/>
                  <a:pt x="1750" y="11"/>
                  <a:pt x="1750" y="17"/>
                </a:cubicBezTo>
                <a:close/>
                <a:moveTo>
                  <a:pt x="1841" y="5"/>
                </a:moveTo>
                <a:cubicBezTo>
                  <a:pt x="1799" y="5"/>
                  <a:pt x="1799" y="5"/>
                  <a:pt x="1799" y="5"/>
                </a:cubicBezTo>
                <a:cubicBezTo>
                  <a:pt x="1804" y="7"/>
                  <a:pt x="1807" y="11"/>
                  <a:pt x="1807" y="17"/>
                </a:cubicBezTo>
                <a:cubicBezTo>
                  <a:pt x="1807" y="183"/>
                  <a:pt x="1807" y="183"/>
                  <a:pt x="1807" y="183"/>
                </a:cubicBezTo>
                <a:cubicBezTo>
                  <a:pt x="1807" y="189"/>
                  <a:pt x="1804" y="193"/>
                  <a:pt x="1799" y="195"/>
                </a:cubicBezTo>
                <a:cubicBezTo>
                  <a:pt x="1841" y="195"/>
                  <a:pt x="1841" y="195"/>
                  <a:pt x="1841" y="195"/>
                </a:cubicBezTo>
                <a:cubicBezTo>
                  <a:pt x="1837" y="193"/>
                  <a:pt x="1833" y="189"/>
                  <a:pt x="1833" y="183"/>
                </a:cubicBezTo>
                <a:cubicBezTo>
                  <a:pt x="1833" y="17"/>
                  <a:pt x="1833" y="17"/>
                  <a:pt x="1833" y="17"/>
                </a:cubicBezTo>
                <a:cubicBezTo>
                  <a:pt x="1833" y="11"/>
                  <a:pt x="1837" y="7"/>
                  <a:pt x="1841" y="5"/>
                </a:cubicBezTo>
                <a:close/>
                <a:moveTo>
                  <a:pt x="2001" y="18"/>
                </a:moveTo>
                <a:cubicBezTo>
                  <a:pt x="2001" y="19"/>
                  <a:pt x="1952" y="151"/>
                  <a:pt x="1952" y="151"/>
                </a:cubicBezTo>
                <a:cubicBezTo>
                  <a:pt x="1952" y="151"/>
                  <a:pt x="1902" y="22"/>
                  <a:pt x="1902" y="21"/>
                </a:cubicBezTo>
                <a:cubicBezTo>
                  <a:pt x="1900" y="14"/>
                  <a:pt x="1900" y="8"/>
                  <a:pt x="1907" y="5"/>
                </a:cubicBezTo>
                <a:cubicBezTo>
                  <a:pt x="1856" y="5"/>
                  <a:pt x="1856" y="5"/>
                  <a:pt x="1856" y="5"/>
                </a:cubicBezTo>
                <a:cubicBezTo>
                  <a:pt x="1865" y="8"/>
                  <a:pt x="1868" y="13"/>
                  <a:pt x="1871" y="18"/>
                </a:cubicBezTo>
                <a:cubicBezTo>
                  <a:pt x="1876" y="29"/>
                  <a:pt x="1948" y="203"/>
                  <a:pt x="1948" y="203"/>
                </a:cubicBezTo>
                <a:cubicBezTo>
                  <a:pt x="1948" y="203"/>
                  <a:pt x="2013" y="29"/>
                  <a:pt x="2017" y="18"/>
                </a:cubicBezTo>
                <a:cubicBezTo>
                  <a:pt x="2021" y="11"/>
                  <a:pt x="2020" y="10"/>
                  <a:pt x="2027" y="5"/>
                </a:cubicBezTo>
                <a:cubicBezTo>
                  <a:pt x="1997" y="5"/>
                  <a:pt x="1997" y="5"/>
                  <a:pt x="1997" y="5"/>
                </a:cubicBezTo>
                <a:cubicBezTo>
                  <a:pt x="2003" y="8"/>
                  <a:pt x="2004" y="12"/>
                  <a:pt x="2001" y="18"/>
                </a:cubicBezTo>
                <a:close/>
                <a:moveTo>
                  <a:pt x="2145" y="30"/>
                </a:moveTo>
                <a:cubicBezTo>
                  <a:pt x="2144" y="5"/>
                  <a:pt x="2144" y="5"/>
                  <a:pt x="2144" y="5"/>
                </a:cubicBezTo>
                <a:cubicBezTo>
                  <a:pt x="2039" y="5"/>
                  <a:pt x="2039" y="5"/>
                  <a:pt x="2039" y="5"/>
                </a:cubicBezTo>
                <a:cubicBezTo>
                  <a:pt x="2043" y="7"/>
                  <a:pt x="2047" y="11"/>
                  <a:pt x="2047" y="17"/>
                </a:cubicBezTo>
                <a:cubicBezTo>
                  <a:pt x="2047" y="183"/>
                  <a:pt x="2047" y="183"/>
                  <a:pt x="2047" y="183"/>
                </a:cubicBezTo>
                <a:cubicBezTo>
                  <a:pt x="2047" y="189"/>
                  <a:pt x="2043" y="193"/>
                  <a:pt x="2038" y="195"/>
                </a:cubicBezTo>
                <a:cubicBezTo>
                  <a:pt x="2151" y="195"/>
                  <a:pt x="2151" y="195"/>
                  <a:pt x="2151" y="195"/>
                </a:cubicBezTo>
                <a:cubicBezTo>
                  <a:pt x="2157" y="164"/>
                  <a:pt x="2157" y="164"/>
                  <a:pt x="2157" y="164"/>
                </a:cubicBezTo>
                <a:cubicBezTo>
                  <a:pt x="2146" y="182"/>
                  <a:pt x="2136" y="182"/>
                  <a:pt x="2105" y="182"/>
                </a:cubicBezTo>
                <a:cubicBezTo>
                  <a:pt x="2092" y="182"/>
                  <a:pt x="2079" y="181"/>
                  <a:pt x="2073" y="180"/>
                </a:cubicBezTo>
                <a:cubicBezTo>
                  <a:pt x="2073" y="97"/>
                  <a:pt x="2073" y="97"/>
                  <a:pt x="2073" y="97"/>
                </a:cubicBezTo>
                <a:cubicBezTo>
                  <a:pt x="2119" y="97"/>
                  <a:pt x="2119" y="97"/>
                  <a:pt x="2119" y="97"/>
                </a:cubicBezTo>
                <a:cubicBezTo>
                  <a:pt x="2123" y="97"/>
                  <a:pt x="2127" y="102"/>
                  <a:pt x="2128" y="105"/>
                </a:cubicBezTo>
                <a:cubicBezTo>
                  <a:pt x="2128" y="75"/>
                  <a:pt x="2128" y="75"/>
                  <a:pt x="2128" y="75"/>
                </a:cubicBezTo>
                <a:cubicBezTo>
                  <a:pt x="2127" y="78"/>
                  <a:pt x="2123" y="83"/>
                  <a:pt x="2119" y="83"/>
                </a:cubicBezTo>
                <a:cubicBezTo>
                  <a:pt x="2073" y="83"/>
                  <a:pt x="2073" y="83"/>
                  <a:pt x="2073" y="83"/>
                </a:cubicBezTo>
                <a:cubicBezTo>
                  <a:pt x="2073" y="19"/>
                  <a:pt x="2073" y="19"/>
                  <a:pt x="2073" y="19"/>
                </a:cubicBezTo>
                <a:cubicBezTo>
                  <a:pt x="2073" y="19"/>
                  <a:pt x="2116" y="20"/>
                  <a:pt x="2121" y="20"/>
                </a:cubicBezTo>
                <a:cubicBezTo>
                  <a:pt x="2133" y="20"/>
                  <a:pt x="2139" y="23"/>
                  <a:pt x="2145" y="30"/>
                </a:cubicBezTo>
                <a:close/>
                <a:moveTo>
                  <a:pt x="2248" y="99"/>
                </a:moveTo>
                <a:cubicBezTo>
                  <a:pt x="2265" y="97"/>
                  <a:pt x="2292" y="82"/>
                  <a:pt x="2292" y="52"/>
                </a:cubicBezTo>
                <a:cubicBezTo>
                  <a:pt x="2292" y="34"/>
                  <a:pt x="2280" y="5"/>
                  <a:pt x="2224" y="5"/>
                </a:cubicBezTo>
                <a:cubicBezTo>
                  <a:pt x="2171" y="5"/>
                  <a:pt x="2171" y="5"/>
                  <a:pt x="2171" y="5"/>
                </a:cubicBezTo>
                <a:cubicBezTo>
                  <a:pt x="2176" y="7"/>
                  <a:pt x="2179" y="11"/>
                  <a:pt x="2179" y="17"/>
                </a:cubicBezTo>
                <a:cubicBezTo>
                  <a:pt x="2179" y="183"/>
                  <a:pt x="2179" y="183"/>
                  <a:pt x="2179" y="183"/>
                </a:cubicBezTo>
                <a:cubicBezTo>
                  <a:pt x="2179" y="189"/>
                  <a:pt x="2176" y="193"/>
                  <a:pt x="2171" y="195"/>
                </a:cubicBezTo>
                <a:cubicBezTo>
                  <a:pt x="2213" y="195"/>
                  <a:pt x="2213" y="195"/>
                  <a:pt x="2213" y="195"/>
                </a:cubicBezTo>
                <a:cubicBezTo>
                  <a:pt x="2209" y="193"/>
                  <a:pt x="2205" y="189"/>
                  <a:pt x="2205" y="183"/>
                </a:cubicBezTo>
                <a:cubicBezTo>
                  <a:pt x="2205" y="107"/>
                  <a:pt x="2205" y="107"/>
                  <a:pt x="2205" y="107"/>
                </a:cubicBezTo>
                <a:cubicBezTo>
                  <a:pt x="2205" y="107"/>
                  <a:pt x="2216" y="107"/>
                  <a:pt x="2221" y="107"/>
                </a:cubicBezTo>
                <a:cubicBezTo>
                  <a:pt x="2236" y="107"/>
                  <a:pt x="2242" y="119"/>
                  <a:pt x="2249" y="131"/>
                </a:cubicBezTo>
                <a:cubicBezTo>
                  <a:pt x="2259" y="146"/>
                  <a:pt x="2269" y="162"/>
                  <a:pt x="2283" y="183"/>
                </a:cubicBezTo>
                <a:cubicBezTo>
                  <a:pt x="2288" y="189"/>
                  <a:pt x="2295" y="196"/>
                  <a:pt x="2306" y="196"/>
                </a:cubicBezTo>
                <a:cubicBezTo>
                  <a:pt x="2335" y="195"/>
                  <a:pt x="2335" y="195"/>
                  <a:pt x="2335" y="195"/>
                </a:cubicBezTo>
                <a:cubicBezTo>
                  <a:pt x="2335" y="195"/>
                  <a:pt x="2323" y="191"/>
                  <a:pt x="2317" y="184"/>
                </a:cubicBezTo>
                <a:cubicBezTo>
                  <a:pt x="2305" y="171"/>
                  <a:pt x="2275" y="120"/>
                  <a:pt x="2275" y="120"/>
                </a:cubicBezTo>
                <a:cubicBezTo>
                  <a:pt x="2271" y="114"/>
                  <a:pt x="2263" y="102"/>
                  <a:pt x="2248" y="99"/>
                </a:cubicBezTo>
                <a:close/>
                <a:moveTo>
                  <a:pt x="2205" y="17"/>
                </a:moveTo>
                <a:cubicBezTo>
                  <a:pt x="2205" y="17"/>
                  <a:pt x="2214" y="16"/>
                  <a:pt x="2226" y="16"/>
                </a:cubicBezTo>
                <a:cubicBezTo>
                  <a:pt x="2256" y="16"/>
                  <a:pt x="2264" y="39"/>
                  <a:pt x="2264" y="52"/>
                </a:cubicBezTo>
                <a:cubicBezTo>
                  <a:pt x="2264" y="82"/>
                  <a:pt x="2243" y="93"/>
                  <a:pt x="2221" y="93"/>
                </a:cubicBezTo>
                <a:cubicBezTo>
                  <a:pt x="2214" y="93"/>
                  <a:pt x="2205" y="93"/>
                  <a:pt x="2205" y="93"/>
                </a:cubicBezTo>
                <a:cubicBezTo>
                  <a:pt x="2205" y="17"/>
                  <a:pt x="2205" y="17"/>
                  <a:pt x="2205" y="17"/>
                </a:cubicBezTo>
                <a:close/>
                <a:moveTo>
                  <a:pt x="2450" y="141"/>
                </a:moveTo>
                <a:cubicBezTo>
                  <a:pt x="2450" y="103"/>
                  <a:pt x="2424" y="94"/>
                  <a:pt x="2397" y="81"/>
                </a:cubicBezTo>
                <a:cubicBezTo>
                  <a:pt x="2370" y="68"/>
                  <a:pt x="2359" y="61"/>
                  <a:pt x="2359" y="43"/>
                </a:cubicBezTo>
                <a:cubicBezTo>
                  <a:pt x="2359" y="31"/>
                  <a:pt x="2366" y="13"/>
                  <a:pt x="2390" y="13"/>
                </a:cubicBezTo>
                <a:cubicBezTo>
                  <a:pt x="2416" y="13"/>
                  <a:pt x="2432" y="36"/>
                  <a:pt x="2436" y="50"/>
                </a:cubicBezTo>
                <a:cubicBezTo>
                  <a:pt x="2434" y="13"/>
                  <a:pt x="2434" y="13"/>
                  <a:pt x="2434" y="13"/>
                </a:cubicBezTo>
                <a:cubicBezTo>
                  <a:pt x="2421" y="4"/>
                  <a:pt x="2404" y="2"/>
                  <a:pt x="2394" y="2"/>
                </a:cubicBezTo>
                <a:cubicBezTo>
                  <a:pt x="2367" y="2"/>
                  <a:pt x="2336" y="18"/>
                  <a:pt x="2336" y="52"/>
                </a:cubicBezTo>
                <a:cubicBezTo>
                  <a:pt x="2336" y="75"/>
                  <a:pt x="2350" y="89"/>
                  <a:pt x="2377" y="103"/>
                </a:cubicBezTo>
                <a:cubicBezTo>
                  <a:pt x="2404" y="116"/>
                  <a:pt x="2424" y="122"/>
                  <a:pt x="2424" y="149"/>
                </a:cubicBezTo>
                <a:cubicBezTo>
                  <a:pt x="2424" y="162"/>
                  <a:pt x="2416" y="186"/>
                  <a:pt x="2386" y="186"/>
                </a:cubicBezTo>
                <a:cubicBezTo>
                  <a:pt x="2356" y="186"/>
                  <a:pt x="2341" y="160"/>
                  <a:pt x="2335" y="140"/>
                </a:cubicBezTo>
                <a:cubicBezTo>
                  <a:pt x="2336" y="182"/>
                  <a:pt x="2336" y="182"/>
                  <a:pt x="2336" y="182"/>
                </a:cubicBezTo>
                <a:cubicBezTo>
                  <a:pt x="2346" y="188"/>
                  <a:pt x="2364" y="198"/>
                  <a:pt x="2388" y="198"/>
                </a:cubicBezTo>
                <a:cubicBezTo>
                  <a:pt x="2418" y="198"/>
                  <a:pt x="2450" y="176"/>
                  <a:pt x="2450" y="141"/>
                </a:cubicBezTo>
                <a:close/>
                <a:moveTo>
                  <a:pt x="2510" y="5"/>
                </a:moveTo>
                <a:cubicBezTo>
                  <a:pt x="2468" y="5"/>
                  <a:pt x="2468" y="5"/>
                  <a:pt x="2468" y="5"/>
                </a:cubicBezTo>
                <a:cubicBezTo>
                  <a:pt x="2473" y="7"/>
                  <a:pt x="2476" y="11"/>
                  <a:pt x="2476" y="17"/>
                </a:cubicBezTo>
                <a:cubicBezTo>
                  <a:pt x="2476" y="183"/>
                  <a:pt x="2476" y="183"/>
                  <a:pt x="2476" y="183"/>
                </a:cubicBezTo>
                <a:cubicBezTo>
                  <a:pt x="2476" y="189"/>
                  <a:pt x="2473" y="193"/>
                  <a:pt x="2468" y="195"/>
                </a:cubicBezTo>
                <a:cubicBezTo>
                  <a:pt x="2510" y="195"/>
                  <a:pt x="2510" y="195"/>
                  <a:pt x="2510" y="195"/>
                </a:cubicBezTo>
                <a:cubicBezTo>
                  <a:pt x="2505" y="193"/>
                  <a:pt x="2502" y="189"/>
                  <a:pt x="2502" y="183"/>
                </a:cubicBezTo>
                <a:cubicBezTo>
                  <a:pt x="2502" y="17"/>
                  <a:pt x="2502" y="17"/>
                  <a:pt x="2502" y="17"/>
                </a:cubicBezTo>
                <a:cubicBezTo>
                  <a:pt x="2502" y="11"/>
                  <a:pt x="2505" y="7"/>
                  <a:pt x="2510" y="5"/>
                </a:cubicBezTo>
                <a:close/>
                <a:moveTo>
                  <a:pt x="2613" y="18"/>
                </a:moveTo>
                <a:cubicBezTo>
                  <a:pt x="2633" y="18"/>
                  <a:pt x="2659" y="20"/>
                  <a:pt x="2659" y="20"/>
                </a:cubicBezTo>
                <a:cubicBezTo>
                  <a:pt x="2666" y="21"/>
                  <a:pt x="2670" y="27"/>
                  <a:pt x="2673" y="31"/>
                </a:cubicBezTo>
                <a:cubicBezTo>
                  <a:pt x="2673" y="5"/>
                  <a:pt x="2673" y="5"/>
                  <a:pt x="2673" y="5"/>
                </a:cubicBezTo>
                <a:cubicBezTo>
                  <a:pt x="2525" y="5"/>
                  <a:pt x="2525" y="5"/>
                  <a:pt x="2525" y="5"/>
                </a:cubicBezTo>
                <a:cubicBezTo>
                  <a:pt x="2525" y="31"/>
                  <a:pt x="2525" y="31"/>
                  <a:pt x="2525" y="31"/>
                </a:cubicBezTo>
                <a:cubicBezTo>
                  <a:pt x="2528" y="27"/>
                  <a:pt x="2533" y="20"/>
                  <a:pt x="2540" y="20"/>
                </a:cubicBezTo>
                <a:cubicBezTo>
                  <a:pt x="2540" y="20"/>
                  <a:pt x="2565" y="18"/>
                  <a:pt x="2586" y="18"/>
                </a:cubicBezTo>
                <a:cubicBezTo>
                  <a:pt x="2586" y="183"/>
                  <a:pt x="2586" y="183"/>
                  <a:pt x="2586" y="183"/>
                </a:cubicBezTo>
                <a:cubicBezTo>
                  <a:pt x="2586" y="189"/>
                  <a:pt x="2583" y="193"/>
                  <a:pt x="2579" y="195"/>
                </a:cubicBezTo>
                <a:cubicBezTo>
                  <a:pt x="2620" y="195"/>
                  <a:pt x="2620" y="195"/>
                  <a:pt x="2620" y="195"/>
                </a:cubicBezTo>
                <a:cubicBezTo>
                  <a:pt x="2616" y="193"/>
                  <a:pt x="2613" y="189"/>
                  <a:pt x="2613" y="183"/>
                </a:cubicBezTo>
                <a:cubicBezTo>
                  <a:pt x="2613" y="18"/>
                  <a:pt x="2613" y="18"/>
                  <a:pt x="2613" y="18"/>
                </a:cubicBezTo>
                <a:close/>
                <a:moveTo>
                  <a:pt x="2838" y="5"/>
                </a:moveTo>
                <a:cubicBezTo>
                  <a:pt x="2800" y="5"/>
                  <a:pt x="2800" y="5"/>
                  <a:pt x="2800" y="5"/>
                </a:cubicBezTo>
                <a:cubicBezTo>
                  <a:pt x="2808" y="7"/>
                  <a:pt x="2810" y="11"/>
                  <a:pt x="2806" y="18"/>
                </a:cubicBezTo>
                <a:cubicBezTo>
                  <a:pt x="2768" y="91"/>
                  <a:pt x="2768" y="91"/>
                  <a:pt x="2768" y="91"/>
                </a:cubicBezTo>
                <a:cubicBezTo>
                  <a:pt x="2729" y="22"/>
                  <a:pt x="2729" y="22"/>
                  <a:pt x="2729" y="22"/>
                </a:cubicBezTo>
                <a:cubicBezTo>
                  <a:pt x="2722" y="9"/>
                  <a:pt x="2727" y="8"/>
                  <a:pt x="2733" y="5"/>
                </a:cubicBezTo>
                <a:cubicBezTo>
                  <a:pt x="2679" y="5"/>
                  <a:pt x="2679" y="5"/>
                  <a:pt x="2679" y="5"/>
                </a:cubicBezTo>
                <a:cubicBezTo>
                  <a:pt x="2687" y="9"/>
                  <a:pt x="2690" y="12"/>
                  <a:pt x="2695" y="18"/>
                </a:cubicBezTo>
                <a:cubicBezTo>
                  <a:pt x="2748" y="106"/>
                  <a:pt x="2748" y="106"/>
                  <a:pt x="2748" y="106"/>
                </a:cubicBezTo>
                <a:cubicBezTo>
                  <a:pt x="2748" y="183"/>
                  <a:pt x="2748" y="183"/>
                  <a:pt x="2748" y="183"/>
                </a:cubicBezTo>
                <a:cubicBezTo>
                  <a:pt x="2748" y="189"/>
                  <a:pt x="2743" y="193"/>
                  <a:pt x="2738" y="195"/>
                </a:cubicBezTo>
                <a:cubicBezTo>
                  <a:pt x="2786" y="195"/>
                  <a:pt x="2786" y="195"/>
                  <a:pt x="2786" y="195"/>
                </a:cubicBezTo>
                <a:cubicBezTo>
                  <a:pt x="2781" y="193"/>
                  <a:pt x="2776" y="189"/>
                  <a:pt x="2776" y="183"/>
                </a:cubicBezTo>
                <a:cubicBezTo>
                  <a:pt x="2776" y="105"/>
                  <a:pt x="2776" y="105"/>
                  <a:pt x="2776" y="105"/>
                </a:cubicBezTo>
                <a:cubicBezTo>
                  <a:pt x="2821" y="20"/>
                  <a:pt x="2821" y="20"/>
                  <a:pt x="2821" y="20"/>
                </a:cubicBezTo>
                <a:cubicBezTo>
                  <a:pt x="2824" y="13"/>
                  <a:pt x="2829" y="8"/>
                  <a:pt x="2838" y="5"/>
                </a:cubicBezTo>
                <a:close/>
                <a:moveTo>
                  <a:pt x="3010" y="198"/>
                </a:moveTo>
                <a:cubicBezTo>
                  <a:pt x="3051" y="199"/>
                  <a:pt x="3099" y="166"/>
                  <a:pt x="3100" y="102"/>
                </a:cubicBezTo>
                <a:cubicBezTo>
                  <a:pt x="3102" y="38"/>
                  <a:pt x="3055" y="3"/>
                  <a:pt x="3015" y="2"/>
                </a:cubicBezTo>
                <a:cubicBezTo>
                  <a:pt x="2958" y="0"/>
                  <a:pt x="2925" y="52"/>
                  <a:pt x="2923" y="97"/>
                </a:cubicBezTo>
                <a:cubicBezTo>
                  <a:pt x="2922" y="155"/>
                  <a:pt x="2963" y="197"/>
                  <a:pt x="3010" y="198"/>
                </a:cubicBezTo>
                <a:close/>
                <a:moveTo>
                  <a:pt x="2953" y="96"/>
                </a:moveTo>
                <a:cubicBezTo>
                  <a:pt x="2953" y="45"/>
                  <a:pt x="2977" y="14"/>
                  <a:pt x="3012" y="14"/>
                </a:cubicBezTo>
                <a:cubicBezTo>
                  <a:pt x="3049" y="14"/>
                  <a:pt x="3071" y="49"/>
                  <a:pt x="3071" y="103"/>
                </a:cubicBezTo>
                <a:cubicBezTo>
                  <a:pt x="3071" y="153"/>
                  <a:pt x="3049" y="185"/>
                  <a:pt x="3013" y="185"/>
                </a:cubicBezTo>
                <a:cubicBezTo>
                  <a:pt x="2983" y="185"/>
                  <a:pt x="2953" y="157"/>
                  <a:pt x="2953" y="96"/>
                </a:cubicBezTo>
                <a:close/>
                <a:moveTo>
                  <a:pt x="3161" y="195"/>
                </a:moveTo>
                <a:cubicBezTo>
                  <a:pt x="3156" y="193"/>
                  <a:pt x="3153" y="189"/>
                  <a:pt x="3153" y="183"/>
                </a:cubicBezTo>
                <a:cubicBezTo>
                  <a:pt x="3153" y="97"/>
                  <a:pt x="3153" y="97"/>
                  <a:pt x="3153" y="97"/>
                </a:cubicBezTo>
                <a:cubicBezTo>
                  <a:pt x="3200" y="97"/>
                  <a:pt x="3200" y="97"/>
                  <a:pt x="3200" y="97"/>
                </a:cubicBezTo>
                <a:cubicBezTo>
                  <a:pt x="3203" y="97"/>
                  <a:pt x="3208" y="102"/>
                  <a:pt x="3209" y="105"/>
                </a:cubicBezTo>
                <a:cubicBezTo>
                  <a:pt x="3209" y="75"/>
                  <a:pt x="3209" y="75"/>
                  <a:pt x="3209" y="75"/>
                </a:cubicBezTo>
                <a:cubicBezTo>
                  <a:pt x="3208" y="78"/>
                  <a:pt x="3203" y="83"/>
                  <a:pt x="3200" y="83"/>
                </a:cubicBezTo>
                <a:cubicBezTo>
                  <a:pt x="3153" y="83"/>
                  <a:pt x="3153" y="83"/>
                  <a:pt x="3153" y="83"/>
                </a:cubicBezTo>
                <a:cubicBezTo>
                  <a:pt x="3153" y="19"/>
                  <a:pt x="3153" y="19"/>
                  <a:pt x="3153" y="19"/>
                </a:cubicBezTo>
                <a:cubicBezTo>
                  <a:pt x="3153" y="19"/>
                  <a:pt x="3200" y="19"/>
                  <a:pt x="3206" y="20"/>
                </a:cubicBezTo>
                <a:cubicBezTo>
                  <a:pt x="3220" y="20"/>
                  <a:pt x="3226" y="24"/>
                  <a:pt x="3230" y="30"/>
                </a:cubicBezTo>
                <a:cubicBezTo>
                  <a:pt x="3230" y="5"/>
                  <a:pt x="3230" y="5"/>
                  <a:pt x="3230" y="5"/>
                </a:cubicBezTo>
                <a:cubicBezTo>
                  <a:pt x="3119" y="5"/>
                  <a:pt x="3119" y="5"/>
                  <a:pt x="3119" y="5"/>
                </a:cubicBezTo>
                <a:cubicBezTo>
                  <a:pt x="3123" y="7"/>
                  <a:pt x="3126" y="11"/>
                  <a:pt x="3126" y="17"/>
                </a:cubicBezTo>
                <a:cubicBezTo>
                  <a:pt x="3126" y="183"/>
                  <a:pt x="3126" y="183"/>
                  <a:pt x="3126" y="183"/>
                </a:cubicBezTo>
                <a:cubicBezTo>
                  <a:pt x="3126" y="189"/>
                  <a:pt x="3124" y="193"/>
                  <a:pt x="3119" y="195"/>
                </a:cubicBezTo>
                <a:cubicBezTo>
                  <a:pt x="3161" y="195"/>
                  <a:pt x="3161" y="195"/>
                  <a:pt x="3161" y="19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0" dirty="0"/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 bwMode="gray">
          <a:xfrm>
            <a:off x="457200" y="1186033"/>
            <a:ext cx="8208000" cy="136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insert title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62405" y="6228318"/>
            <a:ext cx="8208000" cy="369332"/>
          </a:xfrm>
        </p:spPr>
        <p:txBody>
          <a:bodyPr anchor="t" anchorCtr="0">
            <a:noAutofit/>
          </a:bodyPr>
          <a:lstStyle>
            <a:lvl1pPr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insert source/notes text, if any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9144000" cy="3132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GB" noProof="0" dirty="0"/>
              <a:t> 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-2628520" y="5160786"/>
            <a:ext cx="2520000" cy="15433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1000" b="0" dirty="0">
                <a:solidFill>
                  <a:schemeClr val="bg1"/>
                </a:solidFill>
                <a:latin typeface="Lucida Sans" panose="020B0602030504020204" pitchFamily="34" charset="0"/>
              </a:rPr>
              <a:t>T</a:t>
            </a:r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ry to insert an image of  </a:t>
            </a:r>
            <a:r>
              <a:rPr lang="en-GB" sz="1000" b="1" u="sng" baseline="0" dirty="0">
                <a:solidFill>
                  <a:srgbClr val="FF0000"/>
                </a:solidFill>
                <a:latin typeface="Lucida Sans" panose="020B0602030504020204" pitchFamily="34" charset="0"/>
              </a:rPr>
              <a:t>25.4cm by 8.7cm (approx. 3:1)</a:t>
            </a:r>
            <a:r>
              <a:rPr lang="en-GB" sz="1000" b="1" u="none" baseline="0" dirty="0">
                <a:solidFill>
                  <a:srgbClr val="FF0000"/>
                </a:solidFill>
                <a:latin typeface="Lucida Sans" panose="020B0602030504020204" pitchFamily="34" charset="0"/>
              </a:rPr>
              <a:t> </a:t>
            </a:r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on this layout to avoid distortion.</a:t>
            </a:r>
          </a:p>
          <a:p>
            <a:pPr algn="l"/>
            <a:endParaRPr lang="en-GB" sz="1000" b="0" baseline="0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algn="l"/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Please ensure, the image has a simple background to display the logo and text overlapping.</a:t>
            </a:r>
            <a:endParaRPr lang="en-GB" sz="1000" b="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sp>
        <p:nvSpPr>
          <p:cNvPr id="12" name="Freeform 6"/>
          <p:cNvSpPr>
            <a:spLocks noChangeAspect="1" noEditPoints="1"/>
          </p:cNvSpPr>
          <p:nvPr userDrawn="1"/>
        </p:nvSpPr>
        <p:spPr bwMode="gray">
          <a:xfrm>
            <a:off x="6237288" y="520701"/>
            <a:ext cx="2717800" cy="592138"/>
          </a:xfrm>
          <a:custGeom>
            <a:avLst/>
            <a:gdLst>
              <a:gd name="T0" fmla="*/ 69 w 3646"/>
              <a:gd name="T1" fmla="*/ 623 h 794"/>
              <a:gd name="T2" fmla="*/ 209 w 3646"/>
              <a:gd name="T3" fmla="*/ 440 h 794"/>
              <a:gd name="T4" fmla="*/ 261 w 3646"/>
              <a:gd name="T5" fmla="*/ 248 h 794"/>
              <a:gd name="T6" fmla="*/ 488 w 3646"/>
              <a:gd name="T7" fmla="*/ 282 h 794"/>
              <a:gd name="T8" fmla="*/ 627 w 3646"/>
              <a:gd name="T9" fmla="*/ 542 h 794"/>
              <a:gd name="T10" fmla="*/ 567 w 3646"/>
              <a:gd name="T11" fmla="*/ 380 h 794"/>
              <a:gd name="T12" fmla="*/ 481 w 3646"/>
              <a:gd name="T13" fmla="*/ 308 h 794"/>
              <a:gd name="T14" fmla="*/ 1184 w 3646"/>
              <a:gd name="T15" fmla="*/ 616 h 794"/>
              <a:gd name="T16" fmla="*/ 1196 w 3646"/>
              <a:gd name="T17" fmla="*/ 290 h 794"/>
              <a:gd name="T18" fmla="*/ 1246 w 3646"/>
              <a:gd name="T19" fmla="*/ 151 h 794"/>
              <a:gd name="T20" fmla="*/ 1316 w 3646"/>
              <a:gd name="T21" fmla="*/ 362 h 794"/>
              <a:gd name="T22" fmla="*/ 1554 w 3646"/>
              <a:gd name="T23" fmla="*/ 627 h 794"/>
              <a:gd name="T24" fmla="*/ 2231 w 3646"/>
              <a:gd name="T25" fmla="*/ 300 h 794"/>
              <a:gd name="T26" fmla="*/ 1884 w 3646"/>
              <a:gd name="T27" fmla="*/ 299 h 794"/>
              <a:gd name="T28" fmla="*/ 1973 w 3646"/>
              <a:gd name="T29" fmla="*/ 599 h 794"/>
              <a:gd name="T30" fmla="*/ 2191 w 3646"/>
              <a:gd name="T31" fmla="*/ 615 h 794"/>
              <a:gd name="T32" fmla="*/ 2341 w 3646"/>
              <a:gd name="T33" fmla="*/ 599 h 794"/>
              <a:gd name="T34" fmla="*/ 2295 w 3646"/>
              <a:gd name="T35" fmla="*/ 282 h 794"/>
              <a:gd name="T36" fmla="*/ 2969 w 3646"/>
              <a:gd name="T37" fmla="*/ 616 h 794"/>
              <a:gd name="T38" fmla="*/ 2981 w 3646"/>
              <a:gd name="T39" fmla="*/ 290 h 794"/>
              <a:gd name="T40" fmla="*/ 3032 w 3646"/>
              <a:gd name="T41" fmla="*/ 580 h 794"/>
              <a:gd name="T42" fmla="*/ 3153 w 3646"/>
              <a:gd name="T43" fmla="*/ 282 h 794"/>
              <a:gd name="T44" fmla="*/ 3087 w 3646"/>
              <a:gd name="T45" fmla="*/ 565 h 794"/>
              <a:gd name="T46" fmla="*/ 3413 w 3646"/>
              <a:gd name="T47" fmla="*/ 282 h 794"/>
              <a:gd name="T48" fmla="*/ 3413 w 3646"/>
              <a:gd name="T49" fmla="*/ 599 h 794"/>
              <a:gd name="T50" fmla="*/ 3646 w 3646"/>
              <a:gd name="T51" fmla="*/ 627 h 794"/>
              <a:gd name="T52" fmla="*/ 2754 w 3646"/>
              <a:gd name="T53" fmla="*/ 378 h 794"/>
              <a:gd name="T54" fmla="*/ 2438 w 3646"/>
              <a:gd name="T55" fmla="*/ 301 h 794"/>
              <a:gd name="T56" fmla="*/ 2557 w 3646"/>
              <a:gd name="T57" fmla="*/ 332 h 794"/>
              <a:gd name="T58" fmla="*/ 2553 w 3646"/>
              <a:gd name="T59" fmla="*/ 627 h 794"/>
              <a:gd name="T60" fmla="*/ 770 w 3646"/>
              <a:gd name="T61" fmla="*/ 566 h 794"/>
              <a:gd name="T62" fmla="*/ 796 w 3646"/>
              <a:gd name="T63" fmla="*/ 633 h 794"/>
              <a:gd name="T64" fmla="*/ 894 w 3646"/>
              <a:gd name="T65" fmla="*/ 308 h 794"/>
              <a:gd name="T66" fmla="*/ 992 w 3646"/>
              <a:gd name="T67" fmla="*/ 610 h 794"/>
              <a:gd name="T68" fmla="*/ 1616 w 3646"/>
              <a:gd name="T69" fmla="*/ 318 h 794"/>
              <a:gd name="T70" fmla="*/ 1754 w 3646"/>
              <a:gd name="T71" fmla="*/ 420 h 794"/>
              <a:gd name="T72" fmla="*/ 1779 w 3646"/>
              <a:gd name="T73" fmla="*/ 560 h 794"/>
              <a:gd name="T74" fmla="*/ 1785 w 3646"/>
              <a:gd name="T75" fmla="*/ 554 h 794"/>
              <a:gd name="T76" fmla="*/ 1473 w 3646"/>
              <a:gd name="T77" fmla="*/ 5 h 794"/>
              <a:gd name="T78" fmla="*/ 1582 w 3646"/>
              <a:gd name="T79" fmla="*/ 5 h 794"/>
              <a:gd name="T80" fmla="*/ 1750 w 3646"/>
              <a:gd name="T81" fmla="*/ 17 h 794"/>
              <a:gd name="T82" fmla="*/ 1608 w 3646"/>
              <a:gd name="T83" fmla="*/ 195 h 794"/>
              <a:gd name="T84" fmla="*/ 1743 w 3646"/>
              <a:gd name="T85" fmla="*/ 5 h 794"/>
              <a:gd name="T86" fmla="*/ 1841 w 3646"/>
              <a:gd name="T87" fmla="*/ 195 h 794"/>
              <a:gd name="T88" fmla="*/ 1907 w 3646"/>
              <a:gd name="T89" fmla="*/ 5 h 794"/>
              <a:gd name="T90" fmla="*/ 2001 w 3646"/>
              <a:gd name="T91" fmla="*/ 18 h 794"/>
              <a:gd name="T92" fmla="*/ 2151 w 3646"/>
              <a:gd name="T93" fmla="*/ 195 h 794"/>
              <a:gd name="T94" fmla="*/ 2128 w 3646"/>
              <a:gd name="T95" fmla="*/ 75 h 794"/>
              <a:gd name="T96" fmla="*/ 2292 w 3646"/>
              <a:gd name="T97" fmla="*/ 52 h 794"/>
              <a:gd name="T98" fmla="*/ 2205 w 3646"/>
              <a:gd name="T99" fmla="*/ 183 h 794"/>
              <a:gd name="T100" fmla="*/ 2317 w 3646"/>
              <a:gd name="T101" fmla="*/ 184 h 794"/>
              <a:gd name="T102" fmla="*/ 2205 w 3646"/>
              <a:gd name="T103" fmla="*/ 93 h 794"/>
              <a:gd name="T104" fmla="*/ 2434 w 3646"/>
              <a:gd name="T105" fmla="*/ 13 h 794"/>
              <a:gd name="T106" fmla="*/ 2336 w 3646"/>
              <a:gd name="T107" fmla="*/ 182 h 794"/>
              <a:gd name="T108" fmla="*/ 2468 w 3646"/>
              <a:gd name="T109" fmla="*/ 195 h 794"/>
              <a:gd name="T110" fmla="*/ 2673 w 3646"/>
              <a:gd name="T111" fmla="*/ 31 h 794"/>
              <a:gd name="T112" fmla="*/ 2579 w 3646"/>
              <a:gd name="T113" fmla="*/ 195 h 794"/>
              <a:gd name="T114" fmla="*/ 2768 w 3646"/>
              <a:gd name="T115" fmla="*/ 91 h 794"/>
              <a:gd name="T116" fmla="*/ 2738 w 3646"/>
              <a:gd name="T117" fmla="*/ 195 h 794"/>
              <a:gd name="T118" fmla="*/ 3100 w 3646"/>
              <a:gd name="T119" fmla="*/ 102 h 794"/>
              <a:gd name="T120" fmla="*/ 3013 w 3646"/>
              <a:gd name="T121" fmla="*/ 185 h 794"/>
              <a:gd name="T122" fmla="*/ 3209 w 3646"/>
              <a:gd name="T123" fmla="*/ 75 h 794"/>
              <a:gd name="T124" fmla="*/ 3119 w 3646"/>
              <a:gd name="T125" fmla="*/ 5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646" h="794">
                <a:moveTo>
                  <a:pt x="161" y="328"/>
                </a:moveTo>
                <a:cubicBezTo>
                  <a:pt x="195" y="345"/>
                  <a:pt x="220" y="359"/>
                  <a:pt x="237" y="369"/>
                </a:cubicBezTo>
                <a:cubicBezTo>
                  <a:pt x="254" y="379"/>
                  <a:pt x="268" y="393"/>
                  <a:pt x="280" y="411"/>
                </a:cubicBezTo>
                <a:cubicBezTo>
                  <a:pt x="293" y="429"/>
                  <a:pt x="299" y="453"/>
                  <a:pt x="299" y="484"/>
                </a:cubicBezTo>
                <a:cubicBezTo>
                  <a:pt x="299" y="528"/>
                  <a:pt x="283" y="563"/>
                  <a:pt x="249" y="591"/>
                </a:cubicBezTo>
                <a:cubicBezTo>
                  <a:pt x="216" y="619"/>
                  <a:pt x="179" y="633"/>
                  <a:pt x="138" y="633"/>
                </a:cubicBezTo>
                <a:cubicBezTo>
                  <a:pt x="110" y="633"/>
                  <a:pt x="87" y="630"/>
                  <a:pt x="69" y="623"/>
                </a:cubicBezTo>
                <a:cubicBezTo>
                  <a:pt x="50" y="616"/>
                  <a:pt x="28" y="606"/>
                  <a:pt x="2" y="592"/>
                </a:cubicBezTo>
                <a:cubicBezTo>
                  <a:pt x="0" y="483"/>
                  <a:pt x="0" y="483"/>
                  <a:pt x="0" y="483"/>
                </a:cubicBezTo>
                <a:cubicBezTo>
                  <a:pt x="10" y="516"/>
                  <a:pt x="26" y="544"/>
                  <a:pt x="47" y="568"/>
                </a:cubicBezTo>
                <a:cubicBezTo>
                  <a:pt x="69" y="591"/>
                  <a:pt x="97" y="602"/>
                  <a:pt x="133" y="602"/>
                </a:cubicBezTo>
                <a:cubicBezTo>
                  <a:pt x="168" y="602"/>
                  <a:pt x="193" y="592"/>
                  <a:pt x="209" y="571"/>
                </a:cubicBezTo>
                <a:cubicBezTo>
                  <a:pt x="224" y="551"/>
                  <a:pt x="232" y="528"/>
                  <a:pt x="232" y="505"/>
                </a:cubicBezTo>
                <a:cubicBezTo>
                  <a:pt x="232" y="473"/>
                  <a:pt x="224" y="452"/>
                  <a:pt x="209" y="440"/>
                </a:cubicBezTo>
                <a:cubicBezTo>
                  <a:pt x="193" y="429"/>
                  <a:pt x="160" y="410"/>
                  <a:pt x="109" y="385"/>
                </a:cubicBezTo>
                <a:cubicBezTo>
                  <a:pt x="72" y="366"/>
                  <a:pt x="45" y="347"/>
                  <a:pt x="27" y="327"/>
                </a:cubicBezTo>
                <a:cubicBezTo>
                  <a:pt x="10" y="307"/>
                  <a:pt x="2" y="282"/>
                  <a:pt x="2" y="253"/>
                </a:cubicBezTo>
                <a:cubicBezTo>
                  <a:pt x="2" y="212"/>
                  <a:pt x="17" y="180"/>
                  <a:pt x="48" y="157"/>
                </a:cubicBezTo>
                <a:cubicBezTo>
                  <a:pt x="79" y="135"/>
                  <a:pt x="114" y="123"/>
                  <a:pt x="153" y="123"/>
                </a:cubicBezTo>
                <a:cubicBezTo>
                  <a:pt x="194" y="123"/>
                  <a:pt x="229" y="133"/>
                  <a:pt x="257" y="152"/>
                </a:cubicBezTo>
                <a:cubicBezTo>
                  <a:pt x="261" y="248"/>
                  <a:pt x="261" y="248"/>
                  <a:pt x="261" y="248"/>
                </a:cubicBezTo>
                <a:cubicBezTo>
                  <a:pt x="256" y="225"/>
                  <a:pt x="243" y="204"/>
                  <a:pt x="222" y="184"/>
                </a:cubicBezTo>
                <a:cubicBezTo>
                  <a:pt x="201" y="163"/>
                  <a:pt x="174" y="153"/>
                  <a:pt x="143" y="153"/>
                </a:cubicBezTo>
                <a:cubicBezTo>
                  <a:pt x="115" y="153"/>
                  <a:pt x="95" y="161"/>
                  <a:pt x="81" y="178"/>
                </a:cubicBezTo>
                <a:cubicBezTo>
                  <a:pt x="68" y="194"/>
                  <a:pt x="62" y="212"/>
                  <a:pt x="62" y="231"/>
                </a:cubicBezTo>
                <a:cubicBezTo>
                  <a:pt x="62" y="252"/>
                  <a:pt x="68" y="269"/>
                  <a:pt x="81" y="280"/>
                </a:cubicBezTo>
                <a:cubicBezTo>
                  <a:pt x="95" y="292"/>
                  <a:pt x="121" y="308"/>
                  <a:pt x="161" y="328"/>
                </a:cubicBezTo>
                <a:close/>
                <a:moveTo>
                  <a:pt x="488" y="282"/>
                </a:moveTo>
                <a:cubicBezTo>
                  <a:pt x="456" y="282"/>
                  <a:pt x="428" y="290"/>
                  <a:pt x="403" y="307"/>
                </a:cubicBezTo>
                <a:cubicBezTo>
                  <a:pt x="378" y="324"/>
                  <a:pt x="360" y="346"/>
                  <a:pt x="346" y="373"/>
                </a:cubicBezTo>
                <a:cubicBezTo>
                  <a:pt x="333" y="401"/>
                  <a:pt x="327" y="429"/>
                  <a:pt x="327" y="458"/>
                </a:cubicBezTo>
                <a:cubicBezTo>
                  <a:pt x="327" y="503"/>
                  <a:pt x="340" y="544"/>
                  <a:pt x="367" y="580"/>
                </a:cubicBezTo>
                <a:cubicBezTo>
                  <a:pt x="394" y="615"/>
                  <a:pt x="434" y="633"/>
                  <a:pt x="487" y="633"/>
                </a:cubicBezTo>
                <a:cubicBezTo>
                  <a:pt x="518" y="633"/>
                  <a:pt x="545" y="625"/>
                  <a:pt x="570" y="608"/>
                </a:cubicBezTo>
                <a:cubicBezTo>
                  <a:pt x="594" y="592"/>
                  <a:pt x="613" y="570"/>
                  <a:pt x="627" y="542"/>
                </a:cubicBezTo>
                <a:cubicBezTo>
                  <a:pt x="640" y="514"/>
                  <a:pt x="647" y="486"/>
                  <a:pt x="647" y="458"/>
                </a:cubicBezTo>
                <a:cubicBezTo>
                  <a:pt x="647" y="428"/>
                  <a:pt x="641" y="400"/>
                  <a:pt x="630" y="373"/>
                </a:cubicBezTo>
                <a:cubicBezTo>
                  <a:pt x="619" y="346"/>
                  <a:pt x="601" y="324"/>
                  <a:pt x="576" y="307"/>
                </a:cubicBezTo>
                <a:cubicBezTo>
                  <a:pt x="552" y="290"/>
                  <a:pt x="523" y="282"/>
                  <a:pt x="488" y="282"/>
                </a:cubicBezTo>
                <a:close/>
                <a:moveTo>
                  <a:pt x="481" y="308"/>
                </a:moveTo>
                <a:cubicBezTo>
                  <a:pt x="503" y="308"/>
                  <a:pt x="521" y="314"/>
                  <a:pt x="535" y="328"/>
                </a:cubicBezTo>
                <a:cubicBezTo>
                  <a:pt x="549" y="341"/>
                  <a:pt x="560" y="358"/>
                  <a:pt x="567" y="380"/>
                </a:cubicBezTo>
                <a:cubicBezTo>
                  <a:pt x="575" y="401"/>
                  <a:pt x="579" y="425"/>
                  <a:pt x="581" y="453"/>
                </a:cubicBezTo>
                <a:cubicBezTo>
                  <a:pt x="582" y="496"/>
                  <a:pt x="575" y="531"/>
                  <a:pt x="560" y="560"/>
                </a:cubicBezTo>
                <a:cubicBezTo>
                  <a:pt x="545" y="588"/>
                  <a:pt x="522" y="603"/>
                  <a:pt x="492" y="604"/>
                </a:cubicBezTo>
                <a:cubicBezTo>
                  <a:pt x="463" y="606"/>
                  <a:pt x="440" y="593"/>
                  <a:pt x="422" y="565"/>
                </a:cubicBezTo>
                <a:cubicBezTo>
                  <a:pt x="404" y="537"/>
                  <a:pt x="395" y="503"/>
                  <a:pt x="393" y="462"/>
                </a:cubicBezTo>
                <a:cubicBezTo>
                  <a:pt x="392" y="420"/>
                  <a:pt x="398" y="384"/>
                  <a:pt x="414" y="354"/>
                </a:cubicBezTo>
                <a:cubicBezTo>
                  <a:pt x="429" y="325"/>
                  <a:pt x="451" y="310"/>
                  <a:pt x="481" y="308"/>
                </a:cubicBezTo>
                <a:close/>
                <a:moveTo>
                  <a:pt x="1095" y="223"/>
                </a:moveTo>
                <a:cubicBezTo>
                  <a:pt x="1000" y="321"/>
                  <a:pt x="1000" y="321"/>
                  <a:pt x="1000" y="321"/>
                </a:cubicBezTo>
                <a:cubicBezTo>
                  <a:pt x="1031" y="321"/>
                  <a:pt x="1031" y="321"/>
                  <a:pt x="1031" y="321"/>
                </a:cubicBezTo>
                <a:cubicBezTo>
                  <a:pt x="1031" y="527"/>
                  <a:pt x="1031" y="527"/>
                  <a:pt x="1031" y="527"/>
                </a:cubicBezTo>
                <a:cubicBezTo>
                  <a:pt x="1031" y="560"/>
                  <a:pt x="1041" y="586"/>
                  <a:pt x="1059" y="605"/>
                </a:cubicBezTo>
                <a:cubicBezTo>
                  <a:pt x="1078" y="624"/>
                  <a:pt x="1103" y="633"/>
                  <a:pt x="1133" y="633"/>
                </a:cubicBezTo>
                <a:cubicBezTo>
                  <a:pt x="1152" y="633"/>
                  <a:pt x="1169" y="627"/>
                  <a:pt x="1184" y="616"/>
                </a:cubicBezTo>
                <a:cubicBezTo>
                  <a:pt x="1199" y="604"/>
                  <a:pt x="1207" y="594"/>
                  <a:pt x="1207" y="583"/>
                </a:cubicBezTo>
                <a:cubicBezTo>
                  <a:pt x="1199" y="590"/>
                  <a:pt x="1192" y="595"/>
                  <a:pt x="1187" y="598"/>
                </a:cubicBezTo>
                <a:cubicBezTo>
                  <a:pt x="1182" y="601"/>
                  <a:pt x="1173" y="602"/>
                  <a:pt x="1160" y="602"/>
                </a:cubicBezTo>
                <a:cubicBezTo>
                  <a:pt x="1116" y="602"/>
                  <a:pt x="1093" y="577"/>
                  <a:pt x="1093" y="527"/>
                </a:cubicBezTo>
                <a:cubicBezTo>
                  <a:pt x="1093" y="321"/>
                  <a:pt x="1093" y="321"/>
                  <a:pt x="1093" y="321"/>
                </a:cubicBezTo>
                <a:cubicBezTo>
                  <a:pt x="1170" y="321"/>
                  <a:pt x="1170" y="321"/>
                  <a:pt x="1170" y="321"/>
                </a:cubicBezTo>
                <a:cubicBezTo>
                  <a:pt x="1196" y="290"/>
                  <a:pt x="1196" y="290"/>
                  <a:pt x="1196" y="290"/>
                </a:cubicBezTo>
                <a:cubicBezTo>
                  <a:pt x="1095" y="290"/>
                  <a:pt x="1095" y="290"/>
                  <a:pt x="1095" y="290"/>
                </a:cubicBezTo>
                <a:cubicBezTo>
                  <a:pt x="1095" y="223"/>
                  <a:pt x="1095" y="223"/>
                  <a:pt x="1095" y="223"/>
                </a:cubicBezTo>
                <a:close/>
                <a:moveTo>
                  <a:pt x="1426" y="282"/>
                </a:moveTo>
                <a:cubicBezTo>
                  <a:pt x="1392" y="282"/>
                  <a:pt x="1356" y="299"/>
                  <a:pt x="1316" y="334"/>
                </a:cubicBezTo>
                <a:cubicBezTo>
                  <a:pt x="1316" y="123"/>
                  <a:pt x="1316" y="123"/>
                  <a:pt x="1316" y="123"/>
                </a:cubicBezTo>
                <a:cubicBezTo>
                  <a:pt x="1226" y="141"/>
                  <a:pt x="1226" y="141"/>
                  <a:pt x="1226" y="141"/>
                </a:cubicBezTo>
                <a:cubicBezTo>
                  <a:pt x="1235" y="144"/>
                  <a:pt x="1242" y="148"/>
                  <a:pt x="1246" y="151"/>
                </a:cubicBezTo>
                <a:cubicBezTo>
                  <a:pt x="1250" y="155"/>
                  <a:pt x="1252" y="161"/>
                  <a:pt x="1252" y="170"/>
                </a:cubicBezTo>
                <a:cubicBezTo>
                  <a:pt x="1252" y="599"/>
                  <a:pt x="1252" y="599"/>
                  <a:pt x="1252" y="599"/>
                </a:cubicBezTo>
                <a:cubicBezTo>
                  <a:pt x="1252" y="611"/>
                  <a:pt x="1246" y="620"/>
                  <a:pt x="1233" y="627"/>
                </a:cubicBezTo>
                <a:cubicBezTo>
                  <a:pt x="1336" y="627"/>
                  <a:pt x="1336" y="627"/>
                  <a:pt x="1336" y="627"/>
                </a:cubicBezTo>
                <a:cubicBezTo>
                  <a:pt x="1328" y="622"/>
                  <a:pt x="1323" y="618"/>
                  <a:pt x="1320" y="614"/>
                </a:cubicBezTo>
                <a:cubicBezTo>
                  <a:pt x="1317" y="610"/>
                  <a:pt x="1316" y="605"/>
                  <a:pt x="1316" y="599"/>
                </a:cubicBezTo>
                <a:cubicBezTo>
                  <a:pt x="1316" y="362"/>
                  <a:pt x="1316" y="362"/>
                  <a:pt x="1316" y="362"/>
                </a:cubicBezTo>
                <a:cubicBezTo>
                  <a:pt x="1324" y="352"/>
                  <a:pt x="1335" y="343"/>
                  <a:pt x="1349" y="335"/>
                </a:cubicBezTo>
                <a:cubicBezTo>
                  <a:pt x="1363" y="328"/>
                  <a:pt x="1379" y="324"/>
                  <a:pt x="1395" y="324"/>
                </a:cubicBezTo>
                <a:cubicBezTo>
                  <a:pt x="1424" y="324"/>
                  <a:pt x="1444" y="332"/>
                  <a:pt x="1456" y="347"/>
                </a:cubicBezTo>
                <a:cubicBezTo>
                  <a:pt x="1467" y="362"/>
                  <a:pt x="1473" y="382"/>
                  <a:pt x="1473" y="407"/>
                </a:cubicBezTo>
                <a:cubicBezTo>
                  <a:pt x="1473" y="599"/>
                  <a:pt x="1473" y="599"/>
                  <a:pt x="1473" y="599"/>
                </a:cubicBezTo>
                <a:cubicBezTo>
                  <a:pt x="1473" y="610"/>
                  <a:pt x="1467" y="619"/>
                  <a:pt x="1454" y="627"/>
                </a:cubicBezTo>
                <a:cubicBezTo>
                  <a:pt x="1554" y="627"/>
                  <a:pt x="1554" y="627"/>
                  <a:pt x="1554" y="627"/>
                </a:cubicBezTo>
                <a:cubicBezTo>
                  <a:pt x="1547" y="622"/>
                  <a:pt x="1542" y="618"/>
                  <a:pt x="1539" y="615"/>
                </a:cubicBezTo>
                <a:cubicBezTo>
                  <a:pt x="1537" y="612"/>
                  <a:pt x="1535" y="607"/>
                  <a:pt x="1535" y="599"/>
                </a:cubicBezTo>
                <a:cubicBezTo>
                  <a:pt x="1535" y="383"/>
                  <a:pt x="1535" y="383"/>
                  <a:pt x="1535" y="383"/>
                </a:cubicBezTo>
                <a:cubicBezTo>
                  <a:pt x="1535" y="351"/>
                  <a:pt x="1525" y="326"/>
                  <a:pt x="1504" y="308"/>
                </a:cubicBezTo>
                <a:cubicBezTo>
                  <a:pt x="1483" y="290"/>
                  <a:pt x="1457" y="282"/>
                  <a:pt x="1426" y="282"/>
                </a:cubicBezTo>
                <a:close/>
                <a:moveTo>
                  <a:pt x="2295" y="282"/>
                </a:moveTo>
                <a:cubicBezTo>
                  <a:pt x="2273" y="282"/>
                  <a:pt x="2252" y="288"/>
                  <a:pt x="2231" y="300"/>
                </a:cubicBezTo>
                <a:cubicBezTo>
                  <a:pt x="2210" y="312"/>
                  <a:pt x="2193" y="328"/>
                  <a:pt x="2179" y="345"/>
                </a:cubicBezTo>
                <a:cubicBezTo>
                  <a:pt x="2173" y="325"/>
                  <a:pt x="2160" y="309"/>
                  <a:pt x="2141" y="298"/>
                </a:cubicBezTo>
                <a:cubicBezTo>
                  <a:pt x="2122" y="287"/>
                  <a:pt x="2101" y="282"/>
                  <a:pt x="2080" y="282"/>
                </a:cubicBezTo>
                <a:cubicBezTo>
                  <a:pt x="2059" y="282"/>
                  <a:pt x="2039" y="287"/>
                  <a:pt x="2023" y="297"/>
                </a:cubicBezTo>
                <a:cubicBezTo>
                  <a:pt x="2006" y="306"/>
                  <a:pt x="1989" y="318"/>
                  <a:pt x="1973" y="332"/>
                </a:cubicBezTo>
                <a:cubicBezTo>
                  <a:pt x="1973" y="282"/>
                  <a:pt x="1973" y="282"/>
                  <a:pt x="1973" y="282"/>
                </a:cubicBezTo>
                <a:cubicBezTo>
                  <a:pt x="1884" y="299"/>
                  <a:pt x="1884" y="299"/>
                  <a:pt x="1884" y="299"/>
                </a:cubicBezTo>
                <a:cubicBezTo>
                  <a:pt x="1892" y="301"/>
                  <a:pt x="1898" y="304"/>
                  <a:pt x="1903" y="308"/>
                </a:cubicBezTo>
                <a:cubicBezTo>
                  <a:pt x="1908" y="312"/>
                  <a:pt x="1911" y="319"/>
                  <a:pt x="1911" y="328"/>
                </a:cubicBezTo>
                <a:cubicBezTo>
                  <a:pt x="1911" y="599"/>
                  <a:pt x="1911" y="599"/>
                  <a:pt x="1911" y="599"/>
                </a:cubicBezTo>
                <a:cubicBezTo>
                  <a:pt x="1911" y="610"/>
                  <a:pt x="1904" y="619"/>
                  <a:pt x="1892" y="627"/>
                </a:cubicBezTo>
                <a:cubicBezTo>
                  <a:pt x="1994" y="627"/>
                  <a:pt x="1994" y="627"/>
                  <a:pt x="1994" y="627"/>
                </a:cubicBezTo>
                <a:cubicBezTo>
                  <a:pt x="1986" y="622"/>
                  <a:pt x="1981" y="618"/>
                  <a:pt x="1978" y="614"/>
                </a:cubicBezTo>
                <a:cubicBezTo>
                  <a:pt x="1975" y="611"/>
                  <a:pt x="1973" y="606"/>
                  <a:pt x="1973" y="599"/>
                </a:cubicBezTo>
                <a:cubicBezTo>
                  <a:pt x="1973" y="360"/>
                  <a:pt x="1973" y="360"/>
                  <a:pt x="1973" y="360"/>
                </a:cubicBezTo>
                <a:cubicBezTo>
                  <a:pt x="1994" y="336"/>
                  <a:pt x="2018" y="323"/>
                  <a:pt x="2047" y="323"/>
                </a:cubicBezTo>
                <a:cubicBezTo>
                  <a:pt x="2098" y="323"/>
                  <a:pt x="2123" y="349"/>
                  <a:pt x="2123" y="400"/>
                </a:cubicBezTo>
                <a:cubicBezTo>
                  <a:pt x="2123" y="599"/>
                  <a:pt x="2123" y="599"/>
                  <a:pt x="2123" y="599"/>
                </a:cubicBezTo>
                <a:cubicBezTo>
                  <a:pt x="2123" y="610"/>
                  <a:pt x="2117" y="619"/>
                  <a:pt x="2104" y="627"/>
                </a:cubicBezTo>
                <a:cubicBezTo>
                  <a:pt x="2206" y="627"/>
                  <a:pt x="2206" y="627"/>
                  <a:pt x="2206" y="627"/>
                </a:cubicBezTo>
                <a:cubicBezTo>
                  <a:pt x="2199" y="623"/>
                  <a:pt x="2195" y="619"/>
                  <a:pt x="2191" y="615"/>
                </a:cubicBezTo>
                <a:cubicBezTo>
                  <a:pt x="2188" y="611"/>
                  <a:pt x="2187" y="605"/>
                  <a:pt x="2187" y="599"/>
                </a:cubicBezTo>
                <a:cubicBezTo>
                  <a:pt x="2187" y="380"/>
                  <a:pt x="2187" y="380"/>
                  <a:pt x="2187" y="380"/>
                </a:cubicBezTo>
                <a:cubicBezTo>
                  <a:pt x="2187" y="375"/>
                  <a:pt x="2186" y="372"/>
                  <a:pt x="2185" y="369"/>
                </a:cubicBezTo>
                <a:cubicBezTo>
                  <a:pt x="2207" y="338"/>
                  <a:pt x="2233" y="323"/>
                  <a:pt x="2264" y="323"/>
                </a:cubicBezTo>
                <a:cubicBezTo>
                  <a:pt x="2291" y="323"/>
                  <a:pt x="2310" y="331"/>
                  <a:pt x="2323" y="345"/>
                </a:cubicBezTo>
                <a:cubicBezTo>
                  <a:pt x="2335" y="360"/>
                  <a:pt x="2341" y="380"/>
                  <a:pt x="2341" y="403"/>
                </a:cubicBezTo>
                <a:cubicBezTo>
                  <a:pt x="2341" y="599"/>
                  <a:pt x="2341" y="599"/>
                  <a:pt x="2341" y="599"/>
                </a:cubicBezTo>
                <a:cubicBezTo>
                  <a:pt x="2341" y="609"/>
                  <a:pt x="2334" y="619"/>
                  <a:pt x="2320" y="627"/>
                </a:cubicBezTo>
                <a:cubicBezTo>
                  <a:pt x="2422" y="627"/>
                  <a:pt x="2422" y="627"/>
                  <a:pt x="2422" y="627"/>
                </a:cubicBezTo>
                <a:cubicBezTo>
                  <a:pt x="2415" y="623"/>
                  <a:pt x="2411" y="619"/>
                  <a:pt x="2408" y="615"/>
                </a:cubicBezTo>
                <a:cubicBezTo>
                  <a:pt x="2404" y="611"/>
                  <a:pt x="2403" y="605"/>
                  <a:pt x="2403" y="599"/>
                </a:cubicBezTo>
                <a:cubicBezTo>
                  <a:pt x="2403" y="382"/>
                  <a:pt x="2403" y="382"/>
                  <a:pt x="2403" y="382"/>
                </a:cubicBezTo>
                <a:cubicBezTo>
                  <a:pt x="2403" y="350"/>
                  <a:pt x="2392" y="325"/>
                  <a:pt x="2370" y="308"/>
                </a:cubicBezTo>
                <a:cubicBezTo>
                  <a:pt x="2347" y="290"/>
                  <a:pt x="2323" y="282"/>
                  <a:pt x="2295" y="282"/>
                </a:cubicBezTo>
                <a:close/>
                <a:moveTo>
                  <a:pt x="2880" y="223"/>
                </a:moveTo>
                <a:cubicBezTo>
                  <a:pt x="2785" y="321"/>
                  <a:pt x="2785" y="321"/>
                  <a:pt x="2785" y="321"/>
                </a:cubicBezTo>
                <a:cubicBezTo>
                  <a:pt x="2816" y="321"/>
                  <a:pt x="2816" y="321"/>
                  <a:pt x="2816" y="321"/>
                </a:cubicBezTo>
                <a:cubicBezTo>
                  <a:pt x="2816" y="527"/>
                  <a:pt x="2816" y="527"/>
                  <a:pt x="2816" y="527"/>
                </a:cubicBezTo>
                <a:cubicBezTo>
                  <a:pt x="2816" y="560"/>
                  <a:pt x="2826" y="586"/>
                  <a:pt x="2845" y="605"/>
                </a:cubicBezTo>
                <a:cubicBezTo>
                  <a:pt x="2863" y="624"/>
                  <a:pt x="2888" y="633"/>
                  <a:pt x="2918" y="633"/>
                </a:cubicBezTo>
                <a:cubicBezTo>
                  <a:pt x="2937" y="633"/>
                  <a:pt x="2954" y="627"/>
                  <a:pt x="2969" y="616"/>
                </a:cubicBezTo>
                <a:cubicBezTo>
                  <a:pt x="2984" y="604"/>
                  <a:pt x="2992" y="594"/>
                  <a:pt x="2992" y="583"/>
                </a:cubicBezTo>
                <a:cubicBezTo>
                  <a:pt x="2984" y="590"/>
                  <a:pt x="2977" y="595"/>
                  <a:pt x="2972" y="598"/>
                </a:cubicBezTo>
                <a:cubicBezTo>
                  <a:pt x="2967" y="601"/>
                  <a:pt x="2958" y="602"/>
                  <a:pt x="2945" y="602"/>
                </a:cubicBezTo>
                <a:cubicBezTo>
                  <a:pt x="2901" y="602"/>
                  <a:pt x="2879" y="577"/>
                  <a:pt x="2879" y="527"/>
                </a:cubicBezTo>
                <a:cubicBezTo>
                  <a:pt x="2879" y="321"/>
                  <a:pt x="2879" y="321"/>
                  <a:pt x="2879" y="321"/>
                </a:cubicBezTo>
                <a:cubicBezTo>
                  <a:pt x="2955" y="321"/>
                  <a:pt x="2955" y="321"/>
                  <a:pt x="2955" y="321"/>
                </a:cubicBezTo>
                <a:cubicBezTo>
                  <a:pt x="2981" y="290"/>
                  <a:pt x="2981" y="290"/>
                  <a:pt x="2981" y="290"/>
                </a:cubicBezTo>
                <a:cubicBezTo>
                  <a:pt x="2880" y="290"/>
                  <a:pt x="2880" y="290"/>
                  <a:pt x="2880" y="290"/>
                </a:cubicBezTo>
                <a:cubicBezTo>
                  <a:pt x="2880" y="223"/>
                  <a:pt x="2880" y="223"/>
                  <a:pt x="2880" y="223"/>
                </a:cubicBezTo>
                <a:close/>
                <a:moveTo>
                  <a:pt x="3153" y="282"/>
                </a:moveTo>
                <a:cubicBezTo>
                  <a:pt x="3121" y="282"/>
                  <a:pt x="3093" y="290"/>
                  <a:pt x="3068" y="307"/>
                </a:cubicBezTo>
                <a:cubicBezTo>
                  <a:pt x="3043" y="324"/>
                  <a:pt x="3024" y="346"/>
                  <a:pt x="3011" y="373"/>
                </a:cubicBezTo>
                <a:cubicBezTo>
                  <a:pt x="2998" y="401"/>
                  <a:pt x="2991" y="429"/>
                  <a:pt x="2991" y="458"/>
                </a:cubicBezTo>
                <a:cubicBezTo>
                  <a:pt x="2991" y="503"/>
                  <a:pt x="3005" y="544"/>
                  <a:pt x="3032" y="580"/>
                </a:cubicBezTo>
                <a:cubicBezTo>
                  <a:pt x="3059" y="615"/>
                  <a:pt x="3099" y="633"/>
                  <a:pt x="3151" y="633"/>
                </a:cubicBezTo>
                <a:cubicBezTo>
                  <a:pt x="3182" y="633"/>
                  <a:pt x="3210" y="625"/>
                  <a:pt x="3234" y="608"/>
                </a:cubicBezTo>
                <a:cubicBezTo>
                  <a:pt x="3259" y="592"/>
                  <a:pt x="3278" y="570"/>
                  <a:pt x="3291" y="542"/>
                </a:cubicBezTo>
                <a:cubicBezTo>
                  <a:pt x="3305" y="514"/>
                  <a:pt x="3312" y="486"/>
                  <a:pt x="3312" y="458"/>
                </a:cubicBezTo>
                <a:cubicBezTo>
                  <a:pt x="3312" y="428"/>
                  <a:pt x="3306" y="400"/>
                  <a:pt x="3295" y="373"/>
                </a:cubicBezTo>
                <a:cubicBezTo>
                  <a:pt x="3283" y="346"/>
                  <a:pt x="3265" y="324"/>
                  <a:pt x="3241" y="307"/>
                </a:cubicBezTo>
                <a:cubicBezTo>
                  <a:pt x="3217" y="290"/>
                  <a:pt x="3187" y="282"/>
                  <a:pt x="3153" y="282"/>
                </a:cubicBezTo>
                <a:close/>
                <a:moveTo>
                  <a:pt x="3146" y="308"/>
                </a:moveTo>
                <a:cubicBezTo>
                  <a:pt x="3168" y="308"/>
                  <a:pt x="3185" y="314"/>
                  <a:pt x="3199" y="328"/>
                </a:cubicBezTo>
                <a:cubicBezTo>
                  <a:pt x="3214" y="341"/>
                  <a:pt x="3224" y="358"/>
                  <a:pt x="3232" y="380"/>
                </a:cubicBezTo>
                <a:cubicBezTo>
                  <a:pt x="3239" y="401"/>
                  <a:pt x="3244" y="425"/>
                  <a:pt x="3245" y="453"/>
                </a:cubicBezTo>
                <a:cubicBezTo>
                  <a:pt x="3247" y="496"/>
                  <a:pt x="3240" y="531"/>
                  <a:pt x="3225" y="560"/>
                </a:cubicBezTo>
                <a:cubicBezTo>
                  <a:pt x="3209" y="588"/>
                  <a:pt x="3186" y="603"/>
                  <a:pt x="3156" y="604"/>
                </a:cubicBezTo>
                <a:cubicBezTo>
                  <a:pt x="3128" y="606"/>
                  <a:pt x="3104" y="593"/>
                  <a:pt x="3087" y="565"/>
                </a:cubicBezTo>
                <a:cubicBezTo>
                  <a:pt x="3069" y="537"/>
                  <a:pt x="3059" y="503"/>
                  <a:pt x="3058" y="462"/>
                </a:cubicBezTo>
                <a:cubicBezTo>
                  <a:pt x="3056" y="420"/>
                  <a:pt x="3063" y="384"/>
                  <a:pt x="3078" y="354"/>
                </a:cubicBezTo>
                <a:cubicBezTo>
                  <a:pt x="3093" y="325"/>
                  <a:pt x="3116" y="310"/>
                  <a:pt x="3146" y="308"/>
                </a:cubicBezTo>
                <a:close/>
                <a:moveTo>
                  <a:pt x="3519" y="282"/>
                </a:moveTo>
                <a:cubicBezTo>
                  <a:pt x="3499" y="282"/>
                  <a:pt x="3479" y="287"/>
                  <a:pt x="3460" y="298"/>
                </a:cubicBezTo>
                <a:cubicBezTo>
                  <a:pt x="3441" y="309"/>
                  <a:pt x="3425" y="321"/>
                  <a:pt x="3413" y="334"/>
                </a:cubicBezTo>
                <a:cubicBezTo>
                  <a:pt x="3413" y="282"/>
                  <a:pt x="3413" y="282"/>
                  <a:pt x="3413" y="282"/>
                </a:cubicBezTo>
                <a:cubicBezTo>
                  <a:pt x="3326" y="298"/>
                  <a:pt x="3326" y="298"/>
                  <a:pt x="3326" y="298"/>
                </a:cubicBezTo>
                <a:cubicBezTo>
                  <a:pt x="3342" y="304"/>
                  <a:pt x="3350" y="314"/>
                  <a:pt x="3350" y="328"/>
                </a:cubicBezTo>
                <a:cubicBezTo>
                  <a:pt x="3350" y="599"/>
                  <a:pt x="3350" y="599"/>
                  <a:pt x="3350" y="599"/>
                </a:cubicBezTo>
                <a:cubicBezTo>
                  <a:pt x="3350" y="611"/>
                  <a:pt x="3344" y="620"/>
                  <a:pt x="3332" y="627"/>
                </a:cubicBezTo>
                <a:cubicBezTo>
                  <a:pt x="3432" y="627"/>
                  <a:pt x="3432" y="627"/>
                  <a:pt x="3432" y="627"/>
                </a:cubicBezTo>
                <a:cubicBezTo>
                  <a:pt x="3426" y="623"/>
                  <a:pt x="3421" y="619"/>
                  <a:pt x="3418" y="615"/>
                </a:cubicBezTo>
                <a:cubicBezTo>
                  <a:pt x="3415" y="611"/>
                  <a:pt x="3413" y="605"/>
                  <a:pt x="3413" y="599"/>
                </a:cubicBezTo>
                <a:cubicBezTo>
                  <a:pt x="3413" y="362"/>
                  <a:pt x="3413" y="362"/>
                  <a:pt x="3413" y="362"/>
                </a:cubicBezTo>
                <a:cubicBezTo>
                  <a:pt x="3422" y="351"/>
                  <a:pt x="3433" y="342"/>
                  <a:pt x="3447" y="335"/>
                </a:cubicBezTo>
                <a:cubicBezTo>
                  <a:pt x="3460" y="328"/>
                  <a:pt x="3474" y="324"/>
                  <a:pt x="3487" y="324"/>
                </a:cubicBezTo>
                <a:cubicBezTo>
                  <a:pt x="3539" y="324"/>
                  <a:pt x="3565" y="352"/>
                  <a:pt x="3565" y="409"/>
                </a:cubicBezTo>
                <a:cubicBezTo>
                  <a:pt x="3565" y="599"/>
                  <a:pt x="3565" y="599"/>
                  <a:pt x="3565" y="599"/>
                </a:cubicBezTo>
                <a:cubicBezTo>
                  <a:pt x="3565" y="611"/>
                  <a:pt x="3558" y="620"/>
                  <a:pt x="3546" y="627"/>
                </a:cubicBezTo>
                <a:cubicBezTo>
                  <a:pt x="3646" y="627"/>
                  <a:pt x="3646" y="627"/>
                  <a:pt x="3646" y="627"/>
                </a:cubicBezTo>
                <a:cubicBezTo>
                  <a:pt x="3637" y="620"/>
                  <a:pt x="3632" y="616"/>
                  <a:pt x="3630" y="613"/>
                </a:cubicBezTo>
                <a:cubicBezTo>
                  <a:pt x="3628" y="610"/>
                  <a:pt x="3627" y="605"/>
                  <a:pt x="3627" y="599"/>
                </a:cubicBezTo>
                <a:cubicBezTo>
                  <a:pt x="3627" y="383"/>
                  <a:pt x="3627" y="383"/>
                  <a:pt x="3627" y="383"/>
                </a:cubicBezTo>
                <a:cubicBezTo>
                  <a:pt x="3627" y="362"/>
                  <a:pt x="3622" y="344"/>
                  <a:pt x="3612" y="329"/>
                </a:cubicBezTo>
                <a:cubicBezTo>
                  <a:pt x="3602" y="314"/>
                  <a:pt x="3588" y="302"/>
                  <a:pt x="3571" y="294"/>
                </a:cubicBezTo>
                <a:cubicBezTo>
                  <a:pt x="3554" y="286"/>
                  <a:pt x="3537" y="282"/>
                  <a:pt x="3519" y="282"/>
                </a:cubicBezTo>
                <a:close/>
                <a:moveTo>
                  <a:pt x="2754" y="378"/>
                </a:moveTo>
                <a:cubicBezTo>
                  <a:pt x="2745" y="355"/>
                  <a:pt x="2734" y="337"/>
                  <a:pt x="2720" y="323"/>
                </a:cubicBezTo>
                <a:cubicBezTo>
                  <a:pt x="2705" y="309"/>
                  <a:pt x="2690" y="299"/>
                  <a:pt x="2674" y="292"/>
                </a:cubicBezTo>
                <a:cubicBezTo>
                  <a:pt x="2658" y="285"/>
                  <a:pt x="2642" y="282"/>
                  <a:pt x="2625" y="282"/>
                </a:cubicBezTo>
                <a:cubicBezTo>
                  <a:pt x="2603" y="282"/>
                  <a:pt x="2584" y="286"/>
                  <a:pt x="2566" y="295"/>
                </a:cubicBezTo>
                <a:cubicBezTo>
                  <a:pt x="2548" y="304"/>
                  <a:pt x="2534" y="315"/>
                  <a:pt x="2525" y="326"/>
                </a:cubicBezTo>
                <a:cubicBezTo>
                  <a:pt x="2525" y="282"/>
                  <a:pt x="2525" y="282"/>
                  <a:pt x="2525" y="282"/>
                </a:cubicBezTo>
                <a:cubicBezTo>
                  <a:pt x="2438" y="301"/>
                  <a:pt x="2438" y="301"/>
                  <a:pt x="2438" y="301"/>
                </a:cubicBezTo>
                <a:cubicBezTo>
                  <a:pt x="2454" y="305"/>
                  <a:pt x="2462" y="316"/>
                  <a:pt x="2462" y="331"/>
                </a:cubicBezTo>
                <a:cubicBezTo>
                  <a:pt x="2462" y="766"/>
                  <a:pt x="2462" y="766"/>
                  <a:pt x="2462" y="766"/>
                </a:cubicBezTo>
                <a:cubicBezTo>
                  <a:pt x="2462" y="779"/>
                  <a:pt x="2455" y="788"/>
                  <a:pt x="2443" y="794"/>
                </a:cubicBezTo>
                <a:cubicBezTo>
                  <a:pt x="2544" y="794"/>
                  <a:pt x="2544" y="794"/>
                  <a:pt x="2544" y="794"/>
                </a:cubicBezTo>
                <a:cubicBezTo>
                  <a:pt x="2532" y="788"/>
                  <a:pt x="2525" y="778"/>
                  <a:pt x="2525" y="766"/>
                </a:cubicBezTo>
                <a:cubicBezTo>
                  <a:pt x="2525" y="358"/>
                  <a:pt x="2525" y="358"/>
                  <a:pt x="2525" y="358"/>
                </a:cubicBezTo>
                <a:cubicBezTo>
                  <a:pt x="2534" y="348"/>
                  <a:pt x="2544" y="339"/>
                  <a:pt x="2557" y="332"/>
                </a:cubicBezTo>
                <a:cubicBezTo>
                  <a:pt x="2569" y="325"/>
                  <a:pt x="2583" y="322"/>
                  <a:pt x="2599" y="322"/>
                </a:cubicBezTo>
                <a:cubicBezTo>
                  <a:pt x="2624" y="322"/>
                  <a:pt x="2647" y="332"/>
                  <a:pt x="2667" y="353"/>
                </a:cubicBezTo>
                <a:cubicBezTo>
                  <a:pt x="2688" y="373"/>
                  <a:pt x="2698" y="408"/>
                  <a:pt x="2698" y="458"/>
                </a:cubicBezTo>
                <a:cubicBezTo>
                  <a:pt x="2698" y="504"/>
                  <a:pt x="2689" y="540"/>
                  <a:pt x="2670" y="566"/>
                </a:cubicBezTo>
                <a:cubicBezTo>
                  <a:pt x="2650" y="592"/>
                  <a:pt x="2624" y="604"/>
                  <a:pt x="2592" y="604"/>
                </a:cubicBezTo>
                <a:cubicBezTo>
                  <a:pt x="2568" y="604"/>
                  <a:pt x="2557" y="600"/>
                  <a:pt x="2536" y="582"/>
                </a:cubicBezTo>
                <a:cubicBezTo>
                  <a:pt x="2553" y="627"/>
                  <a:pt x="2553" y="627"/>
                  <a:pt x="2553" y="627"/>
                </a:cubicBezTo>
                <a:cubicBezTo>
                  <a:pt x="2568" y="631"/>
                  <a:pt x="2584" y="633"/>
                  <a:pt x="2601" y="633"/>
                </a:cubicBezTo>
                <a:cubicBezTo>
                  <a:pt x="2652" y="633"/>
                  <a:pt x="2692" y="615"/>
                  <a:pt x="2722" y="578"/>
                </a:cubicBezTo>
                <a:cubicBezTo>
                  <a:pt x="2752" y="541"/>
                  <a:pt x="2767" y="500"/>
                  <a:pt x="2767" y="455"/>
                </a:cubicBezTo>
                <a:cubicBezTo>
                  <a:pt x="2767" y="427"/>
                  <a:pt x="2763" y="401"/>
                  <a:pt x="2754" y="378"/>
                </a:cubicBezTo>
                <a:close/>
                <a:moveTo>
                  <a:pt x="865" y="581"/>
                </a:moveTo>
                <a:cubicBezTo>
                  <a:pt x="854" y="588"/>
                  <a:pt x="840" y="591"/>
                  <a:pt x="824" y="591"/>
                </a:cubicBezTo>
                <a:cubicBezTo>
                  <a:pt x="802" y="591"/>
                  <a:pt x="784" y="582"/>
                  <a:pt x="770" y="566"/>
                </a:cubicBezTo>
                <a:cubicBezTo>
                  <a:pt x="756" y="549"/>
                  <a:pt x="748" y="526"/>
                  <a:pt x="748" y="496"/>
                </a:cubicBezTo>
                <a:cubicBezTo>
                  <a:pt x="748" y="282"/>
                  <a:pt x="748" y="282"/>
                  <a:pt x="748" y="282"/>
                </a:cubicBezTo>
                <a:cubicBezTo>
                  <a:pt x="660" y="299"/>
                  <a:pt x="660" y="299"/>
                  <a:pt x="660" y="299"/>
                </a:cubicBezTo>
                <a:cubicBezTo>
                  <a:pt x="676" y="305"/>
                  <a:pt x="685" y="314"/>
                  <a:pt x="685" y="328"/>
                </a:cubicBezTo>
                <a:cubicBezTo>
                  <a:pt x="685" y="496"/>
                  <a:pt x="685" y="496"/>
                  <a:pt x="685" y="496"/>
                </a:cubicBezTo>
                <a:cubicBezTo>
                  <a:pt x="685" y="544"/>
                  <a:pt x="696" y="579"/>
                  <a:pt x="720" y="601"/>
                </a:cubicBezTo>
                <a:cubicBezTo>
                  <a:pt x="743" y="622"/>
                  <a:pt x="769" y="633"/>
                  <a:pt x="796" y="633"/>
                </a:cubicBezTo>
                <a:cubicBezTo>
                  <a:pt x="827" y="633"/>
                  <a:pt x="856" y="623"/>
                  <a:pt x="882" y="602"/>
                </a:cubicBezTo>
                <a:cubicBezTo>
                  <a:pt x="895" y="559"/>
                  <a:pt x="895" y="559"/>
                  <a:pt x="895" y="559"/>
                </a:cubicBezTo>
                <a:cubicBezTo>
                  <a:pt x="884" y="569"/>
                  <a:pt x="876" y="575"/>
                  <a:pt x="865" y="581"/>
                </a:cubicBezTo>
                <a:close/>
                <a:moveTo>
                  <a:pt x="963" y="568"/>
                </a:moveTo>
                <a:cubicBezTo>
                  <a:pt x="963" y="282"/>
                  <a:pt x="963" y="282"/>
                  <a:pt x="963" y="282"/>
                </a:cubicBezTo>
                <a:cubicBezTo>
                  <a:pt x="875" y="299"/>
                  <a:pt x="875" y="299"/>
                  <a:pt x="875" y="299"/>
                </a:cubicBezTo>
                <a:cubicBezTo>
                  <a:pt x="883" y="301"/>
                  <a:pt x="889" y="304"/>
                  <a:pt x="894" y="308"/>
                </a:cubicBezTo>
                <a:cubicBezTo>
                  <a:pt x="899" y="312"/>
                  <a:pt x="901" y="319"/>
                  <a:pt x="901" y="328"/>
                </a:cubicBezTo>
                <a:cubicBezTo>
                  <a:pt x="901" y="551"/>
                  <a:pt x="901" y="551"/>
                  <a:pt x="901" y="551"/>
                </a:cubicBezTo>
                <a:cubicBezTo>
                  <a:pt x="902" y="583"/>
                  <a:pt x="902" y="583"/>
                  <a:pt x="902" y="583"/>
                </a:cubicBezTo>
                <a:cubicBezTo>
                  <a:pt x="902" y="582"/>
                  <a:pt x="902" y="582"/>
                  <a:pt x="902" y="582"/>
                </a:cubicBezTo>
                <a:cubicBezTo>
                  <a:pt x="902" y="597"/>
                  <a:pt x="904" y="607"/>
                  <a:pt x="908" y="614"/>
                </a:cubicBezTo>
                <a:cubicBezTo>
                  <a:pt x="912" y="621"/>
                  <a:pt x="919" y="627"/>
                  <a:pt x="929" y="633"/>
                </a:cubicBezTo>
                <a:cubicBezTo>
                  <a:pt x="992" y="610"/>
                  <a:pt x="992" y="610"/>
                  <a:pt x="992" y="610"/>
                </a:cubicBezTo>
                <a:cubicBezTo>
                  <a:pt x="973" y="607"/>
                  <a:pt x="963" y="593"/>
                  <a:pt x="963" y="568"/>
                </a:cubicBezTo>
                <a:close/>
                <a:moveTo>
                  <a:pt x="1849" y="599"/>
                </a:moveTo>
                <a:cubicBezTo>
                  <a:pt x="1847" y="594"/>
                  <a:pt x="1846" y="586"/>
                  <a:pt x="1846" y="575"/>
                </a:cubicBezTo>
                <a:cubicBezTo>
                  <a:pt x="1846" y="380"/>
                  <a:pt x="1846" y="380"/>
                  <a:pt x="1846" y="380"/>
                </a:cubicBezTo>
                <a:cubicBezTo>
                  <a:pt x="1846" y="342"/>
                  <a:pt x="1834" y="316"/>
                  <a:pt x="1811" y="302"/>
                </a:cubicBezTo>
                <a:cubicBezTo>
                  <a:pt x="1787" y="289"/>
                  <a:pt x="1761" y="282"/>
                  <a:pt x="1731" y="282"/>
                </a:cubicBezTo>
                <a:cubicBezTo>
                  <a:pt x="1692" y="282"/>
                  <a:pt x="1653" y="294"/>
                  <a:pt x="1616" y="318"/>
                </a:cubicBezTo>
                <a:cubicBezTo>
                  <a:pt x="1617" y="408"/>
                  <a:pt x="1617" y="408"/>
                  <a:pt x="1617" y="408"/>
                </a:cubicBezTo>
                <a:cubicBezTo>
                  <a:pt x="1627" y="378"/>
                  <a:pt x="1641" y="353"/>
                  <a:pt x="1657" y="336"/>
                </a:cubicBezTo>
                <a:cubicBezTo>
                  <a:pt x="1673" y="318"/>
                  <a:pt x="1695" y="309"/>
                  <a:pt x="1722" y="309"/>
                </a:cubicBezTo>
                <a:cubicBezTo>
                  <a:pt x="1744" y="309"/>
                  <a:pt x="1760" y="315"/>
                  <a:pt x="1770" y="328"/>
                </a:cubicBezTo>
                <a:cubicBezTo>
                  <a:pt x="1780" y="340"/>
                  <a:pt x="1785" y="355"/>
                  <a:pt x="1785" y="373"/>
                </a:cubicBezTo>
                <a:cubicBezTo>
                  <a:pt x="1785" y="391"/>
                  <a:pt x="1784" y="401"/>
                  <a:pt x="1782" y="403"/>
                </a:cubicBezTo>
                <a:cubicBezTo>
                  <a:pt x="1776" y="411"/>
                  <a:pt x="1767" y="416"/>
                  <a:pt x="1754" y="420"/>
                </a:cubicBezTo>
                <a:cubicBezTo>
                  <a:pt x="1742" y="424"/>
                  <a:pt x="1722" y="430"/>
                  <a:pt x="1693" y="439"/>
                </a:cubicBezTo>
                <a:cubicBezTo>
                  <a:pt x="1664" y="447"/>
                  <a:pt x="1644" y="455"/>
                  <a:pt x="1633" y="462"/>
                </a:cubicBezTo>
                <a:cubicBezTo>
                  <a:pt x="1601" y="481"/>
                  <a:pt x="1584" y="509"/>
                  <a:pt x="1584" y="544"/>
                </a:cubicBezTo>
                <a:cubicBezTo>
                  <a:pt x="1584" y="564"/>
                  <a:pt x="1592" y="584"/>
                  <a:pt x="1607" y="604"/>
                </a:cubicBezTo>
                <a:cubicBezTo>
                  <a:pt x="1621" y="623"/>
                  <a:pt x="1643" y="633"/>
                  <a:pt x="1672" y="633"/>
                </a:cubicBezTo>
                <a:cubicBezTo>
                  <a:pt x="1706" y="633"/>
                  <a:pt x="1737" y="622"/>
                  <a:pt x="1765" y="599"/>
                </a:cubicBezTo>
                <a:cubicBezTo>
                  <a:pt x="1779" y="560"/>
                  <a:pt x="1779" y="560"/>
                  <a:pt x="1779" y="560"/>
                </a:cubicBezTo>
                <a:cubicBezTo>
                  <a:pt x="1756" y="581"/>
                  <a:pt x="1730" y="592"/>
                  <a:pt x="1702" y="592"/>
                </a:cubicBezTo>
                <a:cubicBezTo>
                  <a:pt x="1685" y="592"/>
                  <a:pt x="1672" y="586"/>
                  <a:pt x="1662" y="576"/>
                </a:cubicBezTo>
                <a:cubicBezTo>
                  <a:pt x="1652" y="565"/>
                  <a:pt x="1646" y="550"/>
                  <a:pt x="1646" y="532"/>
                </a:cubicBezTo>
                <a:cubicBezTo>
                  <a:pt x="1646" y="515"/>
                  <a:pt x="1652" y="501"/>
                  <a:pt x="1662" y="491"/>
                </a:cubicBezTo>
                <a:cubicBezTo>
                  <a:pt x="1672" y="481"/>
                  <a:pt x="1687" y="472"/>
                  <a:pt x="1707" y="464"/>
                </a:cubicBezTo>
                <a:cubicBezTo>
                  <a:pt x="1749" y="451"/>
                  <a:pt x="1775" y="442"/>
                  <a:pt x="1785" y="437"/>
                </a:cubicBezTo>
                <a:cubicBezTo>
                  <a:pt x="1785" y="554"/>
                  <a:pt x="1785" y="554"/>
                  <a:pt x="1785" y="554"/>
                </a:cubicBezTo>
                <a:cubicBezTo>
                  <a:pt x="1785" y="554"/>
                  <a:pt x="1786" y="579"/>
                  <a:pt x="1786" y="579"/>
                </a:cubicBezTo>
                <a:cubicBezTo>
                  <a:pt x="1786" y="597"/>
                  <a:pt x="1788" y="608"/>
                  <a:pt x="1792" y="614"/>
                </a:cubicBezTo>
                <a:cubicBezTo>
                  <a:pt x="1795" y="620"/>
                  <a:pt x="1802" y="626"/>
                  <a:pt x="1811" y="634"/>
                </a:cubicBezTo>
                <a:cubicBezTo>
                  <a:pt x="1868" y="609"/>
                  <a:pt x="1868" y="609"/>
                  <a:pt x="1868" y="609"/>
                </a:cubicBezTo>
                <a:cubicBezTo>
                  <a:pt x="1858" y="607"/>
                  <a:pt x="1851" y="603"/>
                  <a:pt x="1849" y="599"/>
                </a:cubicBezTo>
                <a:close/>
                <a:moveTo>
                  <a:pt x="1464" y="17"/>
                </a:moveTo>
                <a:cubicBezTo>
                  <a:pt x="1464" y="11"/>
                  <a:pt x="1468" y="7"/>
                  <a:pt x="1473" y="5"/>
                </a:cubicBezTo>
                <a:cubicBezTo>
                  <a:pt x="1428" y="5"/>
                  <a:pt x="1428" y="5"/>
                  <a:pt x="1428" y="5"/>
                </a:cubicBezTo>
                <a:cubicBezTo>
                  <a:pt x="1432" y="7"/>
                  <a:pt x="1437" y="11"/>
                  <a:pt x="1437" y="17"/>
                </a:cubicBezTo>
                <a:cubicBezTo>
                  <a:pt x="1437" y="135"/>
                  <a:pt x="1437" y="135"/>
                  <a:pt x="1437" y="135"/>
                </a:cubicBezTo>
                <a:cubicBezTo>
                  <a:pt x="1437" y="183"/>
                  <a:pt x="1478" y="198"/>
                  <a:pt x="1509" y="198"/>
                </a:cubicBezTo>
                <a:cubicBezTo>
                  <a:pt x="1544" y="198"/>
                  <a:pt x="1573" y="181"/>
                  <a:pt x="1573" y="135"/>
                </a:cubicBezTo>
                <a:cubicBezTo>
                  <a:pt x="1574" y="17"/>
                  <a:pt x="1574" y="17"/>
                  <a:pt x="1574" y="17"/>
                </a:cubicBezTo>
                <a:cubicBezTo>
                  <a:pt x="1574" y="11"/>
                  <a:pt x="1577" y="7"/>
                  <a:pt x="1582" y="5"/>
                </a:cubicBezTo>
                <a:cubicBezTo>
                  <a:pt x="1551" y="5"/>
                  <a:pt x="1551" y="5"/>
                  <a:pt x="1551" y="5"/>
                </a:cubicBezTo>
                <a:cubicBezTo>
                  <a:pt x="1555" y="7"/>
                  <a:pt x="1558" y="11"/>
                  <a:pt x="1558" y="17"/>
                </a:cubicBezTo>
                <a:cubicBezTo>
                  <a:pt x="1559" y="136"/>
                  <a:pt x="1559" y="136"/>
                  <a:pt x="1559" y="136"/>
                </a:cubicBezTo>
                <a:cubicBezTo>
                  <a:pt x="1559" y="161"/>
                  <a:pt x="1547" y="185"/>
                  <a:pt x="1510" y="185"/>
                </a:cubicBezTo>
                <a:cubicBezTo>
                  <a:pt x="1470" y="185"/>
                  <a:pt x="1464" y="155"/>
                  <a:pt x="1464" y="136"/>
                </a:cubicBezTo>
                <a:cubicBezTo>
                  <a:pt x="1464" y="17"/>
                  <a:pt x="1464" y="17"/>
                  <a:pt x="1464" y="17"/>
                </a:cubicBezTo>
                <a:close/>
                <a:moveTo>
                  <a:pt x="1750" y="17"/>
                </a:moveTo>
                <a:cubicBezTo>
                  <a:pt x="1750" y="141"/>
                  <a:pt x="1750" y="141"/>
                  <a:pt x="1750" y="141"/>
                </a:cubicBezTo>
                <a:cubicBezTo>
                  <a:pt x="1639" y="5"/>
                  <a:pt x="1639" y="5"/>
                  <a:pt x="1639" y="5"/>
                </a:cubicBezTo>
                <a:cubicBezTo>
                  <a:pt x="1599" y="5"/>
                  <a:pt x="1599" y="5"/>
                  <a:pt x="1599" y="5"/>
                </a:cubicBezTo>
                <a:cubicBezTo>
                  <a:pt x="1606" y="8"/>
                  <a:pt x="1609" y="12"/>
                  <a:pt x="1612" y="15"/>
                </a:cubicBezTo>
                <a:cubicBezTo>
                  <a:pt x="1615" y="19"/>
                  <a:pt x="1615" y="20"/>
                  <a:pt x="1615" y="28"/>
                </a:cubicBezTo>
                <a:cubicBezTo>
                  <a:pt x="1615" y="183"/>
                  <a:pt x="1615" y="183"/>
                  <a:pt x="1615" y="183"/>
                </a:cubicBezTo>
                <a:cubicBezTo>
                  <a:pt x="1615" y="189"/>
                  <a:pt x="1612" y="193"/>
                  <a:pt x="1608" y="195"/>
                </a:cubicBezTo>
                <a:cubicBezTo>
                  <a:pt x="1638" y="195"/>
                  <a:pt x="1638" y="195"/>
                  <a:pt x="1638" y="195"/>
                </a:cubicBezTo>
                <a:cubicBezTo>
                  <a:pt x="1633" y="193"/>
                  <a:pt x="1630" y="189"/>
                  <a:pt x="1630" y="183"/>
                </a:cubicBezTo>
                <a:cubicBezTo>
                  <a:pt x="1630" y="36"/>
                  <a:pt x="1630" y="36"/>
                  <a:pt x="1630" y="36"/>
                </a:cubicBezTo>
                <a:cubicBezTo>
                  <a:pt x="1630" y="39"/>
                  <a:pt x="1764" y="201"/>
                  <a:pt x="1764" y="201"/>
                </a:cubicBezTo>
                <a:cubicBezTo>
                  <a:pt x="1764" y="17"/>
                  <a:pt x="1764" y="17"/>
                  <a:pt x="1764" y="17"/>
                </a:cubicBezTo>
                <a:cubicBezTo>
                  <a:pt x="1764" y="11"/>
                  <a:pt x="1767" y="7"/>
                  <a:pt x="1772" y="5"/>
                </a:cubicBezTo>
                <a:cubicBezTo>
                  <a:pt x="1743" y="5"/>
                  <a:pt x="1743" y="5"/>
                  <a:pt x="1743" y="5"/>
                </a:cubicBezTo>
                <a:cubicBezTo>
                  <a:pt x="1747" y="7"/>
                  <a:pt x="1750" y="11"/>
                  <a:pt x="1750" y="17"/>
                </a:cubicBezTo>
                <a:close/>
                <a:moveTo>
                  <a:pt x="1841" y="5"/>
                </a:moveTo>
                <a:cubicBezTo>
                  <a:pt x="1799" y="5"/>
                  <a:pt x="1799" y="5"/>
                  <a:pt x="1799" y="5"/>
                </a:cubicBezTo>
                <a:cubicBezTo>
                  <a:pt x="1804" y="7"/>
                  <a:pt x="1807" y="11"/>
                  <a:pt x="1807" y="17"/>
                </a:cubicBezTo>
                <a:cubicBezTo>
                  <a:pt x="1807" y="183"/>
                  <a:pt x="1807" y="183"/>
                  <a:pt x="1807" y="183"/>
                </a:cubicBezTo>
                <a:cubicBezTo>
                  <a:pt x="1807" y="189"/>
                  <a:pt x="1804" y="193"/>
                  <a:pt x="1799" y="195"/>
                </a:cubicBezTo>
                <a:cubicBezTo>
                  <a:pt x="1841" y="195"/>
                  <a:pt x="1841" y="195"/>
                  <a:pt x="1841" y="195"/>
                </a:cubicBezTo>
                <a:cubicBezTo>
                  <a:pt x="1837" y="193"/>
                  <a:pt x="1833" y="189"/>
                  <a:pt x="1833" y="183"/>
                </a:cubicBezTo>
                <a:cubicBezTo>
                  <a:pt x="1833" y="17"/>
                  <a:pt x="1833" y="17"/>
                  <a:pt x="1833" y="17"/>
                </a:cubicBezTo>
                <a:cubicBezTo>
                  <a:pt x="1833" y="11"/>
                  <a:pt x="1837" y="7"/>
                  <a:pt x="1841" y="5"/>
                </a:cubicBezTo>
                <a:close/>
                <a:moveTo>
                  <a:pt x="2001" y="18"/>
                </a:moveTo>
                <a:cubicBezTo>
                  <a:pt x="2001" y="19"/>
                  <a:pt x="1952" y="151"/>
                  <a:pt x="1952" y="151"/>
                </a:cubicBezTo>
                <a:cubicBezTo>
                  <a:pt x="1952" y="151"/>
                  <a:pt x="1902" y="22"/>
                  <a:pt x="1902" y="21"/>
                </a:cubicBezTo>
                <a:cubicBezTo>
                  <a:pt x="1900" y="14"/>
                  <a:pt x="1900" y="8"/>
                  <a:pt x="1907" y="5"/>
                </a:cubicBezTo>
                <a:cubicBezTo>
                  <a:pt x="1856" y="5"/>
                  <a:pt x="1856" y="5"/>
                  <a:pt x="1856" y="5"/>
                </a:cubicBezTo>
                <a:cubicBezTo>
                  <a:pt x="1865" y="8"/>
                  <a:pt x="1868" y="13"/>
                  <a:pt x="1871" y="18"/>
                </a:cubicBezTo>
                <a:cubicBezTo>
                  <a:pt x="1876" y="29"/>
                  <a:pt x="1948" y="203"/>
                  <a:pt x="1948" y="203"/>
                </a:cubicBezTo>
                <a:cubicBezTo>
                  <a:pt x="1948" y="203"/>
                  <a:pt x="2013" y="29"/>
                  <a:pt x="2017" y="18"/>
                </a:cubicBezTo>
                <a:cubicBezTo>
                  <a:pt x="2021" y="11"/>
                  <a:pt x="2020" y="10"/>
                  <a:pt x="2027" y="5"/>
                </a:cubicBezTo>
                <a:cubicBezTo>
                  <a:pt x="1997" y="5"/>
                  <a:pt x="1997" y="5"/>
                  <a:pt x="1997" y="5"/>
                </a:cubicBezTo>
                <a:cubicBezTo>
                  <a:pt x="2003" y="8"/>
                  <a:pt x="2004" y="12"/>
                  <a:pt x="2001" y="18"/>
                </a:cubicBezTo>
                <a:close/>
                <a:moveTo>
                  <a:pt x="2145" y="30"/>
                </a:moveTo>
                <a:cubicBezTo>
                  <a:pt x="2144" y="5"/>
                  <a:pt x="2144" y="5"/>
                  <a:pt x="2144" y="5"/>
                </a:cubicBezTo>
                <a:cubicBezTo>
                  <a:pt x="2039" y="5"/>
                  <a:pt x="2039" y="5"/>
                  <a:pt x="2039" y="5"/>
                </a:cubicBezTo>
                <a:cubicBezTo>
                  <a:pt x="2043" y="7"/>
                  <a:pt x="2047" y="11"/>
                  <a:pt x="2047" y="17"/>
                </a:cubicBezTo>
                <a:cubicBezTo>
                  <a:pt x="2047" y="183"/>
                  <a:pt x="2047" y="183"/>
                  <a:pt x="2047" y="183"/>
                </a:cubicBezTo>
                <a:cubicBezTo>
                  <a:pt x="2047" y="189"/>
                  <a:pt x="2043" y="193"/>
                  <a:pt x="2038" y="195"/>
                </a:cubicBezTo>
                <a:cubicBezTo>
                  <a:pt x="2151" y="195"/>
                  <a:pt x="2151" y="195"/>
                  <a:pt x="2151" y="195"/>
                </a:cubicBezTo>
                <a:cubicBezTo>
                  <a:pt x="2157" y="164"/>
                  <a:pt x="2157" y="164"/>
                  <a:pt x="2157" y="164"/>
                </a:cubicBezTo>
                <a:cubicBezTo>
                  <a:pt x="2146" y="182"/>
                  <a:pt x="2136" y="182"/>
                  <a:pt x="2105" y="182"/>
                </a:cubicBezTo>
                <a:cubicBezTo>
                  <a:pt x="2092" y="182"/>
                  <a:pt x="2079" y="181"/>
                  <a:pt x="2073" y="180"/>
                </a:cubicBezTo>
                <a:cubicBezTo>
                  <a:pt x="2073" y="97"/>
                  <a:pt x="2073" y="97"/>
                  <a:pt x="2073" y="97"/>
                </a:cubicBezTo>
                <a:cubicBezTo>
                  <a:pt x="2119" y="97"/>
                  <a:pt x="2119" y="97"/>
                  <a:pt x="2119" y="97"/>
                </a:cubicBezTo>
                <a:cubicBezTo>
                  <a:pt x="2123" y="97"/>
                  <a:pt x="2127" y="102"/>
                  <a:pt x="2128" y="105"/>
                </a:cubicBezTo>
                <a:cubicBezTo>
                  <a:pt x="2128" y="75"/>
                  <a:pt x="2128" y="75"/>
                  <a:pt x="2128" y="75"/>
                </a:cubicBezTo>
                <a:cubicBezTo>
                  <a:pt x="2127" y="78"/>
                  <a:pt x="2123" y="83"/>
                  <a:pt x="2119" y="83"/>
                </a:cubicBezTo>
                <a:cubicBezTo>
                  <a:pt x="2073" y="83"/>
                  <a:pt x="2073" y="83"/>
                  <a:pt x="2073" y="83"/>
                </a:cubicBezTo>
                <a:cubicBezTo>
                  <a:pt x="2073" y="19"/>
                  <a:pt x="2073" y="19"/>
                  <a:pt x="2073" y="19"/>
                </a:cubicBezTo>
                <a:cubicBezTo>
                  <a:pt x="2073" y="19"/>
                  <a:pt x="2116" y="20"/>
                  <a:pt x="2121" y="20"/>
                </a:cubicBezTo>
                <a:cubicBezTo>
                  <a:pt x="2133" y="20"/>
                  <a:pt x="2139" y="23"/>
                  <a:pt x="2145" y="30"/>
                </a:cubicBezTo>
                <a:close/>
                <a:moveTo>
                  <a:pt x="2248" y="99"/>
                </a:moveTo>
                <a:cubicBezTo>
                  <a:pt x="2265" y="97"/>
                  <a:pt x="2292" y="82"/>
                  <a:pt x="2292" y="52"/>
                </a:cubicBezTo>
                <a:cubicBezTo>
                  <a:pt x="2292" y="34"/>
                  <a:pt x="2280" y="5"/>
                  <a:pt x="2224" y="5"/>
                </a:cubicBezTo>
                <a:cubicBezTo>
                  <a:pt x="2171" y="5"/>
                  <a:pt x="2171" y="5"/>
                  <a:pt x="2171" y="5"/>
                </a:cubicBezTo>
                <a:cubicBezTo>
                  <a:pt x="2176" y="7"/>
                  <a:pt x="2179" y="11"/>
                  <a:pt x="2179" y="17"/>
                </a:cubicBezTo>
                <a:cubicBezTo>
                  <a:pt x="2179" y="183"/>
                  <a:pt x="2179" y="183"/>
                  <a:pt x="2179" y="183"/>
                </a:cubicBezTo>
                <a:cubicBezTo>
                  <a:pt x="2179" y="189"/>
                  <a:pt x="2176" y="193"/>
                  <a:pt x="2171" y="195"/>
                </a:cubicBezTo>
                <a:cubicBezTo>
                  <a:pt x="2213" y="195"/>
                  <a:pt x="2213" y="195"/>
                  <a:pt x="2213" y="195"/>
                </a:cubicBezTo>
                <a:cubicBezTo>
                  <a:pt x="2209" y="193"/>
                  <a:pt x="2205" y="189"/>
                  <a:pt x="2205" y="183"/>
                </a:cubicBezTo>
                <a:cubicBezTo>
                  <a:pt x="2205" y="107"/>
                  <a:pt x="2205" y="107"/>
                  <a:pt x="2205" y="107"/>
                </a:cubicBezTo>
                <a:cubicBezTo>
                  <a:pt x="2205" y="107"/>
                  <a:pt x="2216" y="107"/>
                  <a:pt x="2221" y="107"/>
                </a:cubicBezTo>
                <a:cubicBezTo>
                  <a:pt x="2236" y="107"/>
                  <a:pt x="2242" y="119"/>
                  <a:pt x="2249" y="131"/>
                </a:cubicBezTo>
                <a:cubicBezTo>
                  <a:pt x="2259" y="146"/>
                  <a:pt x="2269" y="162"/>
                  <a:pt x="2283" y="183"/>
                </a:cubicBezTo>
                <a:cubicBezTo>
                  <a:pt x="2288" y="189"/>
                  <a:pt x="2295" y="196"/>
                  <a:pt x="2306" y="196"/>
                </a:cubicBezTo>
                <a:cubicBezTo>
                  <a:pt x="2335" y="195"/>
                  <a:pt x="2335" y="195"/>
                  <a:pt x="2335" y="195"/>
                </a:cubicBezTo>
                <a:cubicBezTo>
                  <a:pt x="2335" y="195"/>
                  <a:pt x="2323" y="191"/>
                  <a:pt x="2317" y="184"/>
                </a:cubicBezTo>
                <a:cubicBezTo>
                  <a:pt x="2305" y="171"/>
                  <a:pt x="2275" y="120"/>
                  <a:pt x="2275" y="120"/>
                </a:cubicBezTo>
                <a:cubicBezTo>
                  <a:pt x="2271" y="114"/>
                  <a:pt x="2263" y="102"/>
                  <a:pt x="2248" y="99"/>
                </a:cubicBezTo>
                <a:close/>
                <a:moveTo>
                  <a:pt x="2205" y="17"/>
                </a:moveTo>
                <a:cubicBezTo>
                  <a:pt x="2205" y="17"/>
                  <a:pt x="2214" y="16"/>
                  <a:pt x="2226" y="16"/>
                </a:cubicBezTo>
                <a:cubicBezTo>
                  <a:pt x="2256" y="16"/>
                  <a:pt x="2264" y="39"/>
                  <a:pt x="2264" y="52"/>
                </a:cubicBezTo>
                <a:cubicBezTo>
                  <a:pt x="2264" y="82"/>
                  <a:pt x="2243" y="93"/>
                  <a:pt x="2221" y="93"/>
                </a:cubicBezTo>
                <a:cubicBezTo>
                  <a:pt x="2214" y="93"/>
                  <a:pt x="2205" y="93"/>
                  <a:pt x="2205" y="93"/>
                </a:cubicBezTo>
                <a:cubicBezTo>
                  <a:pt x="2205" y="17"/>
                  <a:pt x="2205" y="17"/>
                  <a:pt x="2205" y="17"/>
                </a:cubicBezTo>
                <a:close/>
                <a:moveTo>
                  <a:pt x="2450" y="141"/>
                </a:moveTo>
                <a:cubicBezTo>
                  <a:pt x="2450" y="103"/>
                  <a:pt x="2424" y="94"/>
                  <a:pt x="2397" y="81"/>
                </a:cubicBezTo>
                <a:cubicBezTo>
                  <a:pt x="2370" y="68"/>
                  <a:pt x="2359" y="61"/>
                  <a:pt x="2359" y="43"/>
                </a:cubicBezTo>
                <a:cubicBezTo>
                  <a:pt x="2359" y="31"/>
                  <a:pt x="2366" y="13"/>
                  <a:pt x="2390" y="13"/>
                </a:cubicBezTo>
                <a:cubicBezTo>
                  <a:pt x="2416" y="13"/>
                  <a:pt x="2432" y="36"/>
                  <a:pt x="2436" y="50"/>
                </a:cubicBezTo>
                <a:cubicBezTo>
                  <a:pt x="2434" y="13"/>
                  <a:pt x="2434" y="13"/>
                  <a:pt x="2434" y="13"/>
                </a:cubicBezTo>
                <a:cubicBezTo>
                  <a:pt x="2421" y="4"/>
                  <a:pt x="2404" y="2"/>
                  <a:pt x="2394" y="2"/>
                </a:cubicBezTo>
                <a:cubicBezTo>
                  <a:pt x="2367" y="2"/>
                  <a:pt x="2336" y="18"/>
                  <a:pt x="2336" y="52"/>
                </a:cubicBezTo>
                <a:cubicBezTo>
                  <a:pt x="2336" y="75"/>
                  <a:pt x="2350" y="89"/>
                  <a:pt x="2377" y="103"/>
                </a:cubicBezTo>
                <a:cubicBezTo>
                  <a:pt x="2404" y="116"/>
                  <a:pt x="2424" y="122"/>
                  <a:pt x="2424" y="149"/>
                </a:cubicBezTo>
                <a:cubicBezTo>
                  <a:pt x="2424" y="162"/>
                  <a:pt x="2416" y="186"/>
                  <a:pt x="2386" y="186"/>
                </a:cubicBezTo>
                <a:cubicBezTo>
                  <a:pt x="2356" y="186"/>
                  <a:pt x="2341" y="160"/>
                  <a:pt x="2335" y="140"/>
                </a:cubicBezTo>
                <a:cubicBezTo>
                  <a:pt x="2336" y="182"/>
                  <a:pt x="2336" y="182"/>
                  <a:pt x="2336" y="182"/>
                </a:cubicBezTo>
                <a:cubicBezTo>
                  <a:pt x="2346" y="188"/>
                  <a:pt x="2364" y="198"/>
                  <a:pt x="2388" y="198"/>
                </a:cubicBezTo>
                <a:cubicBezTo>
                  <a:pt x="2418" y="198"/>
                  <a:pt x="2450" y="176"/>
                  <a:pt x="2450" y="141"/>
                </a:cubicBezTo>
                <a:close/>
                <a:moveTo>
                  <a:pt x="2510" y="5"/>
                </a:moveTo>
                <a:cubicBezTo>
                  <a:pt x="2468" y="5"/>
                  <a:pt x="2468" y="5"/>
                  <a:pt x="2468" y="5"/>
                </a:cubicBezTo>
                <a:cubicBezTo>
                  <a:pt x="2473" y="7"/>
                  <a:pt x="2476" y="11"/>
                  <a:pt x="2476" y="17"/>
                </a:cubicBezTo>
                <a:cubicBezTo>
                  <a:pt x="2476" y="183"/>
                  <a:pt x="2476" y="183"/>
                  <a:pt x="2476" y="183"/>
                </a:cubicBezTo>
                <a:cubicBezTo>
                  <a:pt x="2476" y="189"/>
                  <a:pt x="2473" y="193"/>
                  <a:pt x="2468" y="195"/>
                </a:cubicBezTo>
                <a:cubicBezTo>
                  <a:pt x="2510" y="195"/>
                  <a:pt x="2510" y="195"/>
                  <a:pt x="2510" y="195"/>
                </a:cubicBezTo>
                <a:cubicBezTo>
                  <a:pt x="2505" y="193"/>
                  <a:pt x="2502" y="189"/>
                  <a:pt x="2502" y="183"/>
                </a:cubicBezTo>
                <a:cubicBezTo>
                  <a:pt x="2502" y="17"/>
                  <a:pt x="2502" y="17"/>
                  <a:pt x="2502" y="17"/>
                </a:cubicBezTo>
                <a:cubicBezTo>
                  <a:pt x="2502" y="11"/>
                  <a:pt x="2505" y="7"/>
                  <a:pt x="2510" y="5"/>
                </a:cubicBezTo>
                <a:close/>
                <a:moveTo>
                  <a:pt x="2613" y="18"/>
                </a:moveTo>
                <a:cubicBezTo>
                  <a:pt x="2633" y="18"/>
                  <a:pt x="2659" y="20"/>
                  <a:pt x="2659" y="20"/>
                </a:cubicBezTo>
                <a:cubicBezTo>
                  <a:pt x="2666" y="21"/>
                  <a:pt x="2670" y="27"/>
                  <a:pt x="2673" y="31"/>
                </a:cubicBezTo>
                <a:cubicBezTo>
                  <a:pt x="2673" y="5"/>
                  <a:pt x="2673" y="5"/>
                  <a:pt x="2673" y="5"/>
                </a:cubicBezTo>
                <a:cubicBezTo>
                  <a:pt x="2525" y="5"/>
                  <a:pt x="2525" y="5"/>
                  <a:pt x="2525" y="5"/>
                </a:cubicBezTo>
                <a:cubicBezTo>
                  <a:pt x="2525" y="31"/>
                  <a:pt x="2525" y="31"/>
                  <a:pt x="2525" y="31"/>
                </a:cubicBezTo>
                <a:cubicBezTo>
                  <a:pt x="2528" y="27"/>
                  <a:pt x="2533" y="20"/>
                  <a:pt x="2540" y="20"/>
                </a:cubicBezTo>
                <a:cubicBezTo>
                  <a:pt x="2540" y="20"/>
                  <a:pt x="2565" y="18"/>
                  <a:pt x="2586" y="18"/>
                </a:cubicBezTo>
                <a:cubicBezTo>
                  <a:pt x="2586" y="183"/>
                  <a:pt x="2586" y="183"/>
                  <a:pt x="2586" y="183"/>
                </a:cubicBezTo>
                <a:cubicBezTo>
                  <a:pt x="2586" y="189"/>
                  <a:pt x="2583" y="193"/>
                  <a:pt x="2579" y="195"/>
                </a:cubicBezTo>
                <a:cubicBezTo>
                  <a:pt x="2620" y="195"/>
                  <a:pt x="2620" y="195"/>
                  <a:pt x="2620" y="195"/>
                </a:cubicBezTo>
                <a:cubicBezTo>
                  <a:pt x="2616" y="193"/>
                  <a:pt x="2613" y="189"/>
                  <a:pt x="2613" y="183"/>
                </a:cubicBezTo>
                <a:cubicBezTo>
                  <a:pt x="2613" y="18"/>
                  <a:pt x="2613" y="18"/>
                  <a:pt x="2613" y="18"/>
                </a:cubicBezTo>
                <a:close/>
                <a:moveTo>
                  <a:pt x="2838" y="5"/>
                </a:moveTo>
                <a:cubicBezTo>
                  <a:pt x="2800" y="5"/>
                  <a:pt x="2800" y="5"/>
                  <a:pt x="2800" y="5"/>
                </a:cubicBezTo>
                <a:cubicBezTo>
                  <a:pt x="2808" y="7"/>
                  <a:pt x="2810" y="11"/>
                  <a:pt x="2806" y="18"/>
                </a:cubicBezTo>
                <a:cubicBezTo>
                  <a:pt x="2768" y="91"/>
                  <a:pt x="2768" y="91"/>
                  <a:pt x="2768" y="91"/>
                </a:cubicBezTo>
                <a:cubicBezTo>
                  <a:pt x="2729" y="22"/>
                  <a:pt x="2729" y="22"/>
                  <a:pt x="2729" y="22"/>
                </a:cubicBezTo>
                <a:cubicBezTo>
                  <a:pt x="2722" y="9"/>
                  <a:pt x="2727" y="8"/>
                  <a:pt x="2733" y="5"/>
                </a:cubicBezTo>
                <a:cubicBezTo>
                  <a:pt x="2679" y="5"/>
                  <a:pt x="2679" y="5"/>
                  <a:pt x="2679" y="5"/>
                </a:cubicBezTo>
                <a:cubicBezTo>
                  <a:pt x="2687" y="9"/>
                  <a:pt x="2690" y="12"/>
                  <a:pt x="2695" y="18"/>
                </a:cubicBezTo>
                <a:cubicBezTo>
                  <a:pt x="2748" y="106"/>
                  <a:pt x="2748" y="106"/>
                  <a:pt x="2748" y="106"/>
                </a:cubicBezTo>
                <a:cubicBezTo>
                  <a:pt x="2748" y="183"/>
                  <a:pt x="2748" y="183"/>
                  <a:pt x="2748" y="183"/>
                </a:cubicBezTo>
                <a:cubicBezTo>
                  <a:pt x="2748" y="189"/>
                  <a:pt x="2743" y="193"/>
                  <a:pt x="2738" y="195"/>
                </a:cubicBezTo>
                <a:cubicBezTo>
                  <a:pt x="2786" y="195"/>
                  <a:pt x="2786" y="195"/>
                  <a:pt x="2786" y="195"/>
                </a:cubicBezTo>
                <a:cubicBezTo>
                  <a:pt x="2781" y="193"/>
                  <a:pt x="2776" y="189"/>
                  <a:pt x="2776" y="183"/>
                </a:cubicBezTo>
                <a:cubicBezTo>
                  <a:pt x="2776" y="105"/>
                  <a:pt x="2776" y="105"/>
                  <a:pt x="2776" y="105"/>
                </a:cubicBezTo>
                <a:cubicBezTo>
                  <a:pt x="2821" y="20"/>
                  <a:pt x="2821" y="20"/>
                  <a:pt x="2821" y="20"/>
                </a:cubicBezTo>
                <a:cubicBezTo>
                  <a:pt x="2824" y="13"/>
                  <a:pt x="2829" y="8"/>
                  <a:pt x="2838" y="5"/>
                </a:cubicBezTo>
                <a:close/>
                <a:moveTo>
                  <a:pt x="3010" y="198"/>
                </a:moveTo>
                <a:cubicBezTo>
                  <a:pt x="3051" y="199"/>
                  <a:pt x="3099" y="166"/>
                  <a:pt x="3100" y="102"/>
                </a:cubicBezTo>
                <a:cubicBezTo>
                  <a:pt x="3102" y="38"/>
                  <a:pt x="3055" y="3"/>
                  <a:pt x="3015" y="2"/>
                </a:cubicBezTo>
                <a:cubicBezTo>
                  <a:pt x="2958" y="0"/>
                  <a:pt x="2925" y="52"/>
                  <a:pt x="2923" y="97"/>
                </a:cubicBezTo>
                <a:cubicBezTo>
                  <a:pt x="2922" y="155"/>
                  <a:pt x="2963" y="197"/>
                  <a:pt x="3010" y="198"/>
                </a:cubicBezTo>
                <a:close/>
                <a:moveTo>
                  <a:pt x="2953" y="96"/>
                </a:moveTo>
                <a:cubicBezTo>
                  <a:pt x="2953" y="45"/>
                  <a:pt x="2977" y="14"/>
                  <a:pt x="3012" y="14"/>
                </a:cubicBezTo>
                <a:cubicBezTo>
                  <a:pt x="3049" y="14"/>
                  <a:pt x="3071" y="49"/>
                  <a:pt x="3071" y="103"/>
                </a:cubicBezTo>
                <a:cubicBezTo>
                  <a:pt x="3071" y="153"/>
                  <a:pt x="3049" y="185"/>
                  <a:pt x="3013" y="185"/>
                </a:cubicBezTo>
                <a:cubicBezTo>
                  <a:pt x="2983" y="185"/>
                  <a:pt x="2953" y="157"/>
                  <a:pt x="2953" y="96"/>
                </a:cubicBezTo>
                <a:close/>
                <a:moveTo>
                  <a:pt x="3161" y="195"/>
                </a:moveTo>
                <a:cubicBezTo>
                  <a:pt x="3156" y="193"/>
                  <a:pt x="3153" y="189"/>
                  <a:pt x="3153" y="183"/>
                </a:cubicBezTo>
                <a:cubicBezTo>
                  <a:pt x="3153" y="97"/>
                  <a:pt x="3153" y="97"/>
                  <a:pt x="3153" y="97"/>
                </a:cubicBezTo>
                <a:cubicBezTo>
                  <a:pt x="3200" y="97"/>
                  <a:pt x="3200" y="97"/>
                  <a:pt x="3200" y="97"/>
                </a:cubicBezTo>
                <a:cubicBezTo>
                  <a:pt x="3203" y="97"/>
                  <a:pt x="3208" y="102"/>
                  <a:pt x="3209" y="105"/>
                </a:cubicBezTo>
                <a:cubicBezTo>
                  <a:pt x="3209" y="75"/>
                  <a:pt x="3209" y="75"/>
                  <a:pt x="3209" y="75"/>
                </a:cubicBezTo>
                <a:cubicBezTo>
                  <a:pt x="3208" y="78"/>
                  <a:pt x="3203" y="83"/>
                  <a:pt x="3200" y="83"/>
                </a:cubicBezTo>
                <a:cubicBezTo>
                  <a:pt x="3153" y="83"/>
                  <a:pt x="3153" y="83"/>
                  <a:pt x="3153" y="83"/>
                </a:cubicBezTo>
                <a:cubicBezTo>
                  <a:pt x="3153" y="19"/>
                  <a:pt x="3153" y="19"/>
                  <a:pt x="3153" y="19"/>
                </a:cubicBezTo>
                <a:cubicBezTo>
                  <a:pt x="3153" y="19"/>
                  <a:pt x="3200" y="19"/>
                  <a:pt x="3206" y="20"/>
                </a:cubicBezTo>
                <a:cubicBezTo>
                  <a:pt x="3220" y="20"/>
                  <a:pt x="3226" y="24"/>
                  <a:pt x="3230" y="30"/>
                </a:cubicBezTo>
                <a:cubicBezTo>
                  <a:pt x="3230" y="5"/>
                  <a:pt x="3230" y="5"/>
                  <a:pt x="3230" y="5"/>
                </a:cubicBezTo>
                <a:cubicBezTo>
                  <a:pt x="3119" y="5"/>
                  <a:pt x="3119" y="5"/>
                  <a:pt x="3119" y="5"/>
                </a:cubicBezTo>
                <a:cubicBezTo>
                  <a:pt x="3123" y="7"/>
                  <a:pt x="3126" y="11"/>
                  <a:pt x="3126" y="17"/>
                </a:cubicBezTo>
                <a:cubicBezTo>
                  <a:pt x="3126" y="183"/>
                  <a:pt x="3126" y="183"/>
                  <a:pt x="3126" y="183"/>
                </a:cubicBezTo>
                <a:cubicBezTo>
                  <a:pt x="3126" y="189"/>
                  <a:pt x="3124" y="193"/>
                  <a:pt x="3119" y="195"/>
                </a:cubicBezTo>
                <a:cubicBezTo>
                  <a:pt x="3161" y="195"/>
                  <a:pt x="3161" y="195"/>
                  <a:pt x="3161" y="19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0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2628520" y="0"/>
            <a:ext cx="2520000" cy="2928320"/>
            <a:chOff x="-2772816" y="0"/>
            <a:chExt cx="2520000" cy="2928320"/>
          </a:xfrm>
        </p:grpSpPr>
        <p:sp>
          <p:nvSpPr>
            <p:cNvPr id="15" name="Rectangle 14"/>
            <p:cNvSpPr/>
            <p:nvPr userDrawn="1"/>
          </p:nvSpPr>
          <p:spPr>
            <a:xfrm>
              <a:off x="-2772816" y="0"/>
              <a:ext cx="2520000" cy="2928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GB" sz="1000" b="1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To insert image in the picture placeholder, please follow the below instructions:</a:t>
              </a:r>
            </a:p>
            <a:p>
              <a:pPr algn="l"/>
              <a:endParaRPr lang="en-GB" sz="1000" dirty="0">
                <a:solidFill>
                  <a:schemeClr val="bg1"/>
                </a:solidFill>
                <a:latin typeface="Lucida Sans" panose="020B0602030504020204" pitchFamily="34" charset="0"/>
              </a:endParaRPr>
            </a:p>
            <a:p>
              <a:pPr marL="266700" indent="-266700" algn="l">
                <a:buFont typeface="+mj-lt"/>
                <a:buAutoNum type="arabicPeriod"/>
                <a:tabLst>
                  <a:tab pos="1257300" algn="l"/>
                </a:tabLst>
              </a:pPr>
              <a:r>
                <a:rPr lang="en-GB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Click the 	icon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in the grey placeholder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Browse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to the folder where the required image is saved.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Click to select the image and insert the image.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Once the image is placed, go to Drawing Tools </a:t>
              </a:r>
              <a:r>
                <a:rPr lang="en-US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|  Send Backward 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</a:t>
              </a:r>
              <a:r>
                <a:rPr lang="en-US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|  Send to Back (or right mouse click Send</a:t>
              </a:r>
              <a:r>
                <a:rPr lang="en-US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to Back)</a:t>
              </a:r>
              <a:endParaRPr lang="en-GB" sz="1000" dirty="0">
                <a:solidFill>
                  <a:schemeClr val="bg1"/>
                </a:solidFill>
                <a:latin typeface="Lucida Sans" panose="020B0602030504020204" pitchFamily="34" charset="0"/>
              </a:endParaRPr>
            </a:p>
          </p:txBody>
        </p:sp>
        <p:pic>
          <p:nvPicPr>
            <p:cNvPr id="16" name="Picture 2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clrChange>
                <a:clrFrom>
                  <a:srgbClr val="DAE0E4"/>
                </a:clrFrom>
                <a:clrTo>
                  <a:srgbClr val="DAE0E4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-1747750" y="723105"/>
              <a:ext cx="304801" cy="316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5654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457200" y="2552203"/>
            <a:ext cx="5040000" cy="3600000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5760000" y="0"/>
            <a:ext cx="3384000" cy="6858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GB" noProof="0" dirty="0"/>
              <a:t> 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 bwMode="gray">
          <a:xfrm>
            <a:off x="457200" y="1186033"/>
            <a:ext cx="5040000" cy="1368000"/>
          </a:xfrm>
        </p:spPr>
        <p:txBody>
          <a:bodyPr/>
          <a:lstStyle/>
          <a:p>
            <a:r>
              <a:rPr lang="en-GB" noProof="0" dirty="0"/>
              <a:t>Click to insert title</a:t>
            </a:r>
          </a:p>
        </p:txBody>
      </p:sp>
      <p:sp>
        <p:nvSpPr>
          <p:cNvPr id="13" name="Freeform 6"/>
          <p:cNvSpPr>
            <a:spLocks noChangeAspect="1" noEditPoints="1"/>
          </p:cNvSpPr>
          <p:nvPr userDrawn="1"/>
        </p:nvSpPr>
        <p:spPr bwMode="gray">
          <a:xfrm>
            <a:off x="6084888" y="368301"/>
            <a:ext cx="2717800" cy="592138"/>
          </a:xfrm>
          <a:custGeom>
            <a:avLst/>
            <a:gdLst>
              <a:gd name="T0" fmla="*/ 69 w 3646"/>
              <a:gd name="T1" fmla="*/ 623 h 794"/>
              <a:gd name="T2" fmla="*/ 209 w 3646"/>
              <a:gd name="T3" fmla="*/ 440 h 794"/>
              <a:gd name="T4" fmla="*/ 261 w 3646"/>
              <a:gd name="T5" fmla="*/ 248 h 794"/>
              <a:gd name="T6" fmla="*/ 488 w 3646"/>
              <a:gd name="T7" fmla="*/ 282 h 794"/>
              <a:gd name="T8" fmla="*/ 627 w 3646"/>
              <a:gd name="T9" fmla="*/ 542 h 794"/>
              <a:gd name="T10" fmla="*/ 567 w 3646"/>
              <a:gd name="T11" fmla="*/ 380 h 794"/>
              <a:gd name="T12" fmla="*/ 481 w 3646"/>
              <a:gd name="T13" fmla="*/ 308 h 794"/>
              <a:gd name="T14" fmla="*/ 1184 w 3646"/>
              <a:gd name="T15" fmla="*/ 616 h 794"/>
              <a:gd name="T16" fmla="*/ 1196 w 3646"/>
              <a:gd name="T17" fmla="*/ 290 h 794"/>
              <a:gd name="T18" fmla="*/ 1246 w 3646"/>
              <a:gd name="T19" fmla="*/ 151 h 794"/>
              <a:gd name="T20" fmla="*/ 1316 w 3646"/>
              <a:gd name="T21" fmla="*/ 362 h 794"/>
              <a:gd name="T22" fmla="*/ 1554 w 3646"/>
              <a:gd name="T23" fmla="*/ 627 h 794"/>
              <a:gd name="T24" fmla="*/ 2231 w 3646"/>
              <a:gd name="T25" fmla="*/ 300 h 794"/>
              <a:gd name="T26" fmla="*/ 1884 w 3646"/>
              <a:gd name="T27" fmla="*/ 299 h 794"/>
              <a:gd name="T28" fmla="*/ 1973 w 3646"/>
              <a:gd name="T29" fmla="*/ 599 h 794"/>
              <a:gd name="T30" fmla="*/ 2191 w 3646"/>
              <a:gd name="T31" fmla="*/ 615 h 794"/>
              <a:gd name="T32" fmla="*/ 2341 w 3646"/>
              <a:gd name="T33" fmla="*/ 599 h 794"/>
              <a:gd name="T34" fmla="*/ 2295 w 3646"/>
              <a:gd name="T35" fmla="*/ 282 h 794"/>
              <a:gd name="T36" fmla="*/ 2969 w 3646"/>
              <a:gd name="T37" fmla="*/ 616 h 794"/>
              <a:gd name="T38" fmla="*/ 2981 w 3646"/>
              <a:gd name="T39" fmla="*/ 290 h 794"/>
              <a:gd name="T40" fmla="*/ 3032 w 3646"/>
              <a:gd name="T41" fmla="*/ 580 h 794"/>
              <a:gd name="T42" fmla="*/ 3153 w 3646"/>
              <a:gd name="T43" fmla="*/ 282 h 794"/>
              <a:gd name="T44" fmla="*/ 3087 w 3646"/>
              <a:gd name="T45" fmla="*/ 565 h 794"/>
              <a:gd name="T46" fmla="*/ 3413 w 3646"/>
              <a:gd name="T47" fmla="*/ 282 h 794"/>
              <a:gd name="T48" fmla="*/ 3413 w 3646"/>
              <a:gd name="T49" fmla="*/ 599 h 794"/>
              <a:gd name="T50" fmla="*/ 3646 w 3646"/>
              <a:gd name="T51" fmla="*/ 627 h 794"/>
              <a:gd name="T52" fmla="*/ 2754 w 3646"/>
              <a:gd name="T53" fmla="*/ 378 h 794"/>
              <a:gd name="T54" fmla="*/ 2438 w 3646"/>
              <a:gd name="T55" fmla="*/ 301 h 794"/>
              <a:gd name="T56" fmla="*/ 2557 w 3646"/>
              <a:gd name="T57" fmla="*/ 332 h 794"/>
              <a:gd name="T58" fmla="*/ 2553 w 3646"/>
              <a:gd name="T59" fmla="*/ 627 h 794"/>
              <a:gd name="T60" fmla="*/ 770 w 3646"/>
              <a:gd name="T61" fmla="*/ 566 h 794"/>
              <a:gd name="T62" fmla="*/ 796 w 3646"/>
              <a:gd name="T63" fmla="*/ 633 h 794"/>
              <a:gd name="T64" fmla="*/ 894 w 3646"/>
              <a:gd name="T65" fmla="*/ 308 h 794"/>
              <a:gd name="T66" fmla="*/ 992 w 3646"/>
              <a:gd name="T67" fmla="*/ 610 h 794"/>
              <a:gd name="T68" fmla="*/ 1616 w 3646"/>
              <a:gd name="T69" fmla="*/ 318 h 794"/>
              <a:gd name="T70" fmla="*/ 1754 w 3646"/>
              <a:gd name="T71" fmla="*/ 420 h 794"/>
              <a:gd name="T72" fmla="*/ 1779 w 3646"/>
              <a:gd name="T73" fmla="*/ 560 h 794"/>
              <a:gd name="T74" fmla="*/ 1785 w 3646"/>
              <a:gd name="T75" fmla="*/ 554 h 794"/>
              <a:gd name="T76" fmla="*/ 1473 w 3646"/>
              <a:gd name="T77" fmla="*/ 5 h 794"/>
              <a:gd name="T78" fmla="*/ 1582 w 3646"/>
              <a:gd name="T79" fmla="*/ 5 h 794"/>
              <a:gd name="T80" fmla="*/ 1750 w 3646"/>
              <a:gd name="T81" fmla="*/ 17 h 794"/>
              <a:gd name="T82" fmla="*/ 1608 w 3646"/>
              <a:gd name="T83" fmla="*/ 195 h 794"/>
              <a:gd name="T84" fmla="*/ 1743 w 3646"/>
              <a:gd name="T85" fmla="*/ 5 h 794"/>
              <a:gd name="T86" fmla="*/ 1841 w 3646"/>
              <a:gd name="T87" fmla="*/ 195 h 794"/>
              <a:gd name="T88" fmla="*/ 1907 w 3646"/>
              <a:gd name="T89" fmla="*/ 5 h 794"/>
              <a:gd name="T90" fmla="*/ 2001 w 3646"/>
              <a:gd name="T91" fmla="*/ 18 h 794"/>
              <a:gd name="T92" fmla="*/ 2151 w 3646"/>
              <a:gd name="T93" fmla="*/ 195 h 794"/>
              <a:gd name="T94" fmla="*/ 2128 w 3646"/>
              <a:gd name="T95" fmla="*/ 75 h 794"/>
              <a:gd name="T96" fmla="*/ 2292 w 3646"/>
              <a:gd name="T97" fmla="*/ 52 h 794"/>
              <a:gd name="T98" fmla="*/ 2205 w 3646"/>
              <a:gd name="T99" fmla="*/ 183 h 794"/>
              <a:gd name="T100" fmla="*/ 2317 w 3646"/>
              <a:gd name="T101" fmla="*/ 184 h 794"/>
              <a:gd name="T102" fmla="*/ 2205 w 3646"/>
              <a:gd name="T103" fmla="*/ 93 h 794"/>
              <a:gd name="T104" fmla="*/ 2434 w 3646"/>
              <a:gd name="T105" fmla="*/ 13 h 794"/>
              <a:gd name="T106" fmla="*/ 2336 w 3646"/>
              <a:gd name="T107" fmla="*/ 182 h 794"/>
              <a:gd name="T108" fmla="*/ 2468 w 3646"/>
              <a:gd name="T109" fmla="*/ 195 h 794"/>
              <a:gd name="T110" fmla="*/ 2673 w 3646"/>
              <a:gd name="T111" fmla="*/ 31 h 794"/>
              <a:gd name="T112" fmla="*/ 2579 w 3646"/>
              <a:gd name="T113" fmla="*/ 195 h 794"/>
              <a:gd name="T114" fmla="*/ 2768 w 3646"/>
              <a:gd name="T115" fmla="*/ 91 h 794"/>
              <a:gd name="T116" fmla="*/ 2738 w 3646"/>
              <a:gd name="T117" fmla="*/ 195 h 794"/>
              <a:gd name="T118" fmla="*/ 3100 w 3646"/>
              <a:gd name="T119" fmla="*/ 102 h 794"/>
              <a:gd name="T120" fmla="*/ 3013 w 3646"/>
              <a:gd name="T121" fmla="*/ 185 h 794"/>
              <a:gd name="T122" fmla="*/ 3209 w 3646"/>
              <a:gd name="T123" fmla="*/ 75 h 794"/>
              <a:gd name="T124" fmla="*/ 3119 w 3646"/>
              <a:gd name="T125" fmla="*/ 5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646" h="794">
                <a:moveTo>
                  <a:pt x="161" y="328"/>
                </a:moveTo>
                <a:cubicBezTo>
                  <a:pt x="195" y="345"/>
                  <a:pt x="220" y="359"/>
                  <a:pt x="237" y="369"/>
                </a:cubicBezTo>
                <a:cubicBezTo>
                  <a:pt x="254" y="379"/>
                  <a:pt x="268" y="393"/>
                  <a:pt x="280" y="411"/>
                </a:cubicBezTo>
                <a:cubicBezTo>
                  <a:pt x="293" y="429"/>
                  <a:pt x="299" y="453"/>
                  <a:pt x="299" y="484"/>
                </a:cubicBezTo>
                <a:cubicBezTo>
                  <a:pt x="299" y="528"/>
                  <a:pt x="283" y="563"/>
                  <a:pt x="249" y="591"/>
                </a:cubicBezTo>
                <a:cubicBezTo>
                  <a:pt x="216" y="619"/>
                  <a:pt x="179" y="633"/>
                  <a:pt x="138" y="633"/>
                </a:cubicBezTo>
                <a:cubicBezTo>
                  <a:pt x="110" y="633"/>
                  <a:pt x="87" y="630"/>
                  <a:pt x="69" y="623"/>
                </a:cubicBezTo>
                <a:cubicBezTo>
                  <a:pt x="50" y="616"/>
                  <a:pt x="28" y="606"/>
                  <a:pt x="2" y="592"/>
                </a:cubicBezTo>
                <a:cubicBezTo>
                  <a:pt x="0" y="483"/>
                  <a:pt x="0" y="483"/>
                  <a:pt x="0" y="483"/>
                </a:cubicBezTo>
                <a:cubicBezTo>
                  <a:pt x="10" y="516"/>
                  <a:pt x="26" y="544"/>
                  <a:pt x="47" y="568"/>
                </a:cubicBezTo>
                <a:cubicBezTo>
                  <a:pt x="69" y="591"/>
                  <a:pt x="97" y="602"/>
                  <a:pt x="133" y="602"/>
                </a:cubicBezTo>
                <a:cubicBezTo>
                  <a:pt x="168" y="602"/>
                  <a:pt x="193" y="592"/>
                  <a:pt x="209" y="571"/>
                </a:cubicBezTo>
                <a:cubicBezTo>
                  <a:pt x="224" y="551"/>
                  <a:pt x="232" y="528"/>
                  <a:pt x="232" y="505"/>
                </a:cubicBezTo>
                <a:cubicBezTo>
                  <a:pt x="232" y="473"/>
                  <a:pt x="224" y="452"/>
                  <a:pt x="209" y="440"/>
                </a:cubicBezTo>
                <a:cubicBezTo>
                  <a:pt x="193" y="429"/>
                  <a:pt x="160" y="410"/>
                  <a:pt x="109" y="385"/>
                </a:cubicBezTo>
                <a:cubicBezTo>
                  <a:pt x="72" y="366"/>
                  <a:pt x="45" y="347"/>
                  <a:pt x="27" y="327"/>
                </a:cubicBezTo>
                <a:cubicBezTo>
                  <a:pt x="10" y="307"/>
                  <a:pt x="2" y="282"/>
                  <a:pt x="2" y="253"/>
                </a:cubicBezTo>
                <a:cubicBezTo>
                  <a:pt x="2" y="212"/>
                  <a:pt x="17" y="180"/>
                  <a:pt x="48" y="157"/>
                </a:cubicBezTo>
                <a:cubicBezTo>
                  <a:pt x="79" y="135"/>
                  <a:pt x="114" y="123"/>
                  <a:pt x="153" y="123"/>
                </a:cubicBezTo>
                <a:cubicBezTo>
                  <a:pt x="194" y="123"/>
                  <a:pt x="229" y="133"/>
                  <a:pt x="257" y="152"/>
                </a:cubicBezTo>
                <a:cubicBezTo>
                  <a:pt x="261" y="248"/>
                  <a:pt x="261" y="248"/>
                  <a:pt x="261" y="248"/>
                </a:cubicBezTo>
                <a:cubicBezTo>
                  <a:pt x="256" y="225"/>
                  <a:pt x="243" y="204"/>
                  <a:pt x="222" y="184"/>
                </a:cubicBezTo>
                <a:cubicBezTo>
                  <a:pt x="201" y="163"/>
                  <a:pt x="174" y="153"/>
                  <a:pt x="143" y="153"/>
                </a:cubicBezTo>
                <a:cubicBezTo>
                  <a:pt x="115" y="153"/>
                  <a:pt x="95" y="161"/>
                  <a:pt x="81" y="178"/>
                </a:cubicBezTo>
                <a:cubicBezTo>
                  <a:pt x="68" y="194"/>
                  <a:pt x="62" y="212"/>
                  <a:pt x="62" y="231"/>
                </a:cubicBezTo>
                <a:cubicBezTo>
                  <a:pt x="62" y="252"/>
                  <a:pt x="68" y="269"/>
                  <a:pt x="81" y="280"/>
                </a:cubicBezTo>
                <a:cubicBezTo>
                  <a:pt x="95" y="292"/>
                  <a:pt x="121" y="308"/>
                  <a:pt x="161" y="328"/>
                </a:cubicBezTo>
                <a:close/>
                <a:moveTo>
                  <a:pt x="488" y="282"/>
                </a:moveTo>
                <a:cubicBezTo>
                  <a:pt x="456" y="282"/>
                  <a:pt x="428" y="290"/>
                  <a:pt x="403" y="307"/>
                </a:cubicBezTo>
                <a:cubicBezTo>
                  <a:pt x="378" y="324"/>
                  <a:pt x="360" y="346"/>
                  <a:pt x="346" y="373"/>
                </a:cubicBezTo>
                <a:cubicBezTo>
                  <a:pt x="333" y="401"/>
                  <a:pt x="327" y="429"/>
                  <a:pt x="327" y="458"/>
                </a:cubicBezTo>
                <a:cubicBezTo>
                  <a:pt x="327" y="503"/>
                  <a:pt x="340" y="544"/>
                  <a:pt x="367" y="580"/>
                </a:cubicBezTo>
                <a:cubicBezTo>
                  <a:pt x="394" y="615"/>
                  <a:pt x="434" y="633"/>
                  <a:pt x="487" y="633"/>
                </a:cubicBezTo>
                <a:cubicBezTo>
                  <a:pt x="518" y="633"/>
                  <a:pt x="545" y="625"/>
                  <a:pt x="570" y="608"/>
                </a:cubicBezTo>
                <a:cubicBezTo>
                  <a:pt x="594" y="592"/>
                  <a:pt x="613" y="570"/>
                  <a:pt x="627" y="542"/>
                </a:cubicBezTo>
                <a:cubicBezTo>
                  <a:pt x="640" y="514"/>
                  <a:pt x="647" y="486"/>
                  <a:pt x="647" y="458"/>
                </a:cubicBezTo>
                <a:cubicBezTo>
                  <a:pt x="647" y="428"/>
                  <a:pt x="641" y="400"/>
                  <a:pt x="630" y="373"/>
                </a:cubicBezTo>
                <a:cubicBezTo>
                  <a:pt x="619" y="346"/>
                  <a:pt x="601" y="324"/>
                  <a:pt x="576" y="307"/>
                </a:cubicBezTo>
                <a:cubicBezTo>
                  <a:pt x="552" y="290"/>
                  <a:pt x="523" y="282"/>
                  <a:pt x="488" y="282"/>
                </a:cubicBezTo>
                <a:close/>
                <a:moveTo>
                  <a:pt x="481" y="308"/>
                </a:moveTo>
                <a:cubicBezTo>
                  <a:pt x="503" y="308"/>
                  <a:pt x="521" y="314"/>
                  <a:pt x="535" y="328"/>
                </a:cubicBezTo>
                <a:cubicBezTo>
                  <a:pt x="549" y="341"/>
                  <a:pt x="560" y="358"/>
                  <a:pt x="567" y="380"/>
                </a:cubicBezTo>
                <a:cubicBezTo>
                  <a:pt x="575" y="401"/>
                  <a:pt x="579" y="425"/>
                  <a:pt x="581" y="453"/>
                </a:cubicBezTo>
                <a:cubicBezTo>
                  <a:pt x="582" y="496"/>
                  <a:pt x="575" y="531"/>
                  <a:pt x="560" y="560"/>
                </a:cubicBezTo>
                <a:cubicBezTo>
                  <a:pt x="545" y="588"/>
                  <a:pt x="522" y="603"/>
                  <a:pt x="492" y="604"/>
                </a:cubicBezTo>
                <a:cubicBezTo>
                  <a:pt x="463" y="606"/>
                  <a:pt x="440" y="593"/>
                  <a:pt x="422" y="565"/>
                </a:cubicBezTo>
                <a:cubicBezTo>
                  <a:pt x="404" y="537"/>
                  <a:pt x="395" y="503"/>
                  <a:pt x="393" y="462"/>
                </a:cubicBezTo>
                <a:cubicBezTo>
                  <a:pt x="392" y="420"/>
                  <a:pt x="398" y="384"/>
                  <a:pt x="414" y="354"/>
                </a:cubicBezTo>
                <a:cubicBezTo>
                  <a:pt x="429" y="325"/>
                  <a:pt x="451" y="310"/>
                  <a:pt x="481" y="308"/>
                </a:cubicBezTo>
                <a:close/>
                <a:moveTo>
                  <a:pt x="1095" y="223"/>
                </a:moveTo>
                <a:cubicBezTo>
                  <a:pt x="1000" y="321"/>
                  <a:pt x="1000" y="321"/>
                  <a:pt x="1000" y="321"/>
                </a:cubicBezTo>
                <a:cubicBezTo>
                  <a:pt x="1031" y="321"/>
                  <a:pt x="1031" y="321"/>
                  <a:pt x="1031" y="321"/>
                </a:cubicBezTo>
                <a:cubicBezTo>
                  <a:pt x="1031" y="527"/>
                  <a:pt x="1031" y="527"/>
                  <a:pt x="1031" y="527"/>
                </a:cubicBezTo>
                <a:cubicBezTo>
                  <a:pt x="1031" y="560"/>
                  <a:pt x="1041" y="586"/>
                  <a:pt x="1059" y="605"/>
                </a:cubicBezTo>
                <a:cubicBezTo>
                  <a:pt x="1078" y="624"/>
                  <a:pt x="1103" y="633"/>
                  <a:pt x="1133" y="633"/>
                </a:cubicBezTo>
                <a:cubicBezTo>
                  <a:pt x="1152" y="633"/>
                  <a:pt x="1169" y="627"/>
                  <a:pt x="1184" y="616"/>
                </a:cubicBezTo>
                <a:cubicBezTo>
                  <a:pt x="1199" y="604"/>
                  <a:pt x="1207" y="594"/>
                  <a:pt x="1207" y="583"/>
                </a:cubicBezTo>
                <a:cubicBezTo>
                  <a:pt x="1199" y="590"/>
                  <a:pt x="1192" y="595"/>
                  <a:pt x="1187" y="598"/>
                </a:cubicBezTo>
                <a:cubicBezTo>
                  <a:pt x="1182" y="601"/>
                  <a:pt x="1173" y="602"/>
                  <a:pt x="1160" y="602"/>
                </a:cubicBezTo>
                <a:cubicBezTo>
                  <a:pt x="1116" y="602"/>
                  <a:pt x="1093" y="577"/>
                  <a:pt x="1093" y="527"/>
                </a:cubicBezTo>
                <a:cubicBezTo>
                  <a:pt x="1093" y="321"/>
                  <a:pt x="1093" y="321"/>
                  <a:pt x="1093" y="321"/>
                </a:cubicBezTo>
                <a:cubicBezTo>
                  <a:pt x="1170" y="321"/>
                  <a:pt x="1170" y="321"/>
                  <a:pt x="1170" y="321"/>
                </a:cubicBezTo>
                <a:cubicBezTo>
                  <a:pt x="1196" y="290"/>
                  <a:pt x="1196" y="290"/>
                  <a:pt x="1196" y="290"/>
                </a:cubicBezTo>
                <a:cubicBezTo>
                  <a:pt x="1095" y="290"/>
                  <a:pt x="1095" y="290"/>
                  <a:pt x="1095" y="290"/>
                </a:cubicBezTo>
                <a:cubicBezTo>
                  <a:pt x="1095" y="223"/>
                  <a:pt x="1095" y="223"/>
                  <a:pt x="1095" y="223"/>
                </a:cubicBezTo>
                <a:close/>
                <a:moveTo>
                  <a:pt x="1426" y="282"/>
                </a:moveTo>
                <a:cubicBezTo>
                  <a:pt x="1392" y="282"/>
                  <a:pt x="1356" y="299"/>
                  <a:pt x="1316" y="334"/>
                </a:cubicBezTo>
                <a:cubicBezTo>
                  <a:pt x="1316" y="123"/>
                  <a:pt x="1316" y="123"/>
                  <a:pt x="1316" y="123"/>
                </a:cubicBezTo>
                <a:cubicBezTo>
                  <a:pt x="1226" y="141"/>
                  <a:pt x="1226" y="141"/>
                  <a:pt x="1226" y="141"/>
                </a:cubicBezTo>
                <a:cubicBezTo>
                  <a:pt x="1235" y="144"/>
                  <a:pt x="1242" y="148"/>
                  <a:pt x="1246" y="151"/>
                </a:cubicBezTo>
                <a:cubicBezTo>
                  <a:pt x="1250" y="155"/>
                  <a:pt x="1252" y="161"/>
                  <a:pt x="1252" y="170"/>
                </a:cubicBezTo>
                <a:cubicBezTo>
                  <a:pt x="1252" y="599"/>
                  <a:pt x="1252" y="599"/>
                  <a:pt x="1252" y="599"/>
                </a:cubicBezTo>
                <a:cubicBezTo>
                  <a:pt x="1252" y="611"/>
                  <a:pt x="1246" y="620"/>
                  <a:pt x="1233" y="627"/>
                </a:cubicBezTo>
                <a:cubicBezTo>
                  <a:pt x="1336" y="627"/>
                  <a:pt x="1336" y="627"/>
                  <a:pt x="1336" y="627"/>
                </a:cubicBezTo>
                <a:cubicBezTo>
                  <a:pt x="1328" y="622"/>
                  <a:pt x="1323" y="618"/>
                  <a:pt x="1320" y="614"/>
                </a:cubicBezTo>
                <a:cubicBezTo>
                  <a:pt x="1317" y="610"/>
                  <a:pt x="1316" y="605"/>
                  <a:pt x="1316" y="599"/>
                </a:cubicBezTo>
                <a:cubicBezTo>
                  <a:pt x="1316" y="362"/>
                  <a:pt x="1316" y="362"/>
                  <a:pt x="1316" y="362"/>
                </a:cubicBezTo>
                <a:cubicBezTo>
                  <a:pt x="1324" y="352"/>
                  <a:pt x="1335" y="343"/>
                  <a:pt x="1349" y="335"/>
                </a:cubicBezTo>
                <a:cubicBezTo>
                  <a:pt x="1363" y="328"/>
                  <a:pt x="1379" y="324"/>
                  <a:pt x="1395" y="324"/>
                </a:cubicBezTo>
                <a:cubicBezTo>
                  <a:pt x="1424" y="324"/>
                  <a:pt x="1444" y="332"/>
                  <a:pt x="1456" y="347"/>
                </a:cubicBezTo>
                <a:cubicBezTo>
                  <a:pt x="1467" y="362"/>
                  <a:pt x="1473" y="382"/>
                  <a:pt x="1473" y="407"/>
                </a:cubicBezTo>
                <a:cubicBezTo>
                  <a:pt x="1473" y="599"/>
                  <a:pt x="1473" y="599"/>
                  <a:pt x="1473" y="599"/>
                </a:cubicBezTo>
                <a:cubicBezTo>
                  <a:pt x="1473" y="610"/>
                  <a:pt x="1467" y="619"/>
                  <a:pt x="1454" y="627"/>
                </a:cubicBezTo>
                <a:cubicBezTo>
                  <a:pt x="1554" y="627"/>
                  <a:pt x="1554" y="627"/>
                  <a:pt x="1554" y="627"/>
                </a:cubicBezTo>
                <a:cubicBezTo>
                  <a:pt x="1547" y="622"/>
                  <a:pt x="1542" y="618"/>
                  <a:pt x="1539" y="615"/>
                </a:cubicBezTo>
                <a:cubicBezTo>
                  <a:pt x="1537" y="612"/>
                  <a:pt x="1535" y="607"/>
                  <a:pt x="1535" y="599"/>
                </a:cubicBezTo>
                <a:cubicBezTo>
                  <a:pt x="1535" y="383"/>
                  <a:pt x="1535" y="383"/>
                  <a:pt x="1535" y="383"/>
                </a:cubicBezTo>
                <a:cubicBezTo>
                  <a:pt x="1535" y="351"/>
                  <a:pt x="1525" y="326"/>
                  <a:pt x="1504" y="308"/>
                </a:cubicBezTo>
                <a:cubicBezTo>
                  <a:pt x="1483" y="290"/>
                  <a:pt x="1457" y="282"/>
                  <a:pt x="1426" y="282"/>
                </a:cubicBezTo>
                <a:close/>
                <a:moveTo>
                  <a:pt x="2295" y="282"/>
                </a:moveTo>
                <a:cubicBezTo>
                  <a:pt x="2273" y="282"/>
                  <a:pt x="2252" y="288"/>
                  <a:pt x="2231" y="300"/>
                </a:cubicBezTo>
                <a:cubicBezTo>
                  <a:pt x="2210" y="312"/>
                  <a:pt x="2193" y="328"/>
                  <a:pt x="2179" y="345"/>
                </a:cubicBezTo>
                <a:cubicBezTo>
                  <a:pt x="2173" y="325"/>
                  <a:pt x="2160" y="309"/>
                  <a:pt x="2141" y="298"/>
                </a:cubicBezTo>
                <a:cubicBezTo>
                  <a:pt x="2122" y="287"/>
                  <a:pt x="2101" y="282"/>
                  <a:pt x="2080" y="282"/>
                </a:cubicBezTo>
                <a:cubicBezTo>
                  <a:pt x="2059" y="282"/>
                  <a:pt x="2039" y="287"/>
                  <a:pt x="2023" y="297"/>
                </a:cubicBezTo>
                <a:cubicBezTo>
                  <a:pt x="2006" y="306"/>
                  <a:pt x="1989" y="318"/>
                  <a:pt x="1973" y="332"/>
                </a:cubicBezTo>
                <a:cubicBezTo>
                  <a:pt x="1973" y="282"/>
                  <a:pt x="1973" y="282"/>
                  <a:pt x="1973" y="282"/>
                </a:cubicBezTo>
                <a:cubicBezTo>
                  <a:pt x="1884" y="299"/>
                  <a:pt x="1884" y="299"/>
                  <a:pt x="1884" y="299"/>
                </a:cubicBezTo>
                <a:cubicBezTo>
                  <a:pt x="1892" y="301"/>
                  <a:pt x="1898" y="304"/>
                  <a:pt x="1903" y="308"/>
                </a:cubicBezTo>
                <a:cubicBezTo>
                  <a:pt x="1908" y="312"/>
                  <a:pt x="1911" y="319"/>
                  <a:pt x="1911" y="328"/>
                </a:cubicBezTo>
                <a:cubicBezTo>
                  <a:pt x="1911" y="599"/>
                  <a:pt x="1911" y="599"/>
                  <a:pt x="1911" y="599"/>
                </a:cubicBezTo>
                <a:cubicBezTo>
                  <a:pt x="1911" y="610"/>
                  <a:pt x="1904" y="619"/>
                  <a:pt x="1892" y="627"/>
                </a:cubicBezTo>
                <a:cubicBezTo>
                  <a:pt x="1994" y="627"/>
                  <a:pt x="1994" y="627"/>
                  <a:pt x="1994" y="627"/>
                </a:cubicBezTo>
                <a:cubicBezTo>
                  <a:pt x="1986" y="622"/>
                  <a:pt x="1981" y="618"/>
                  <a:pt x="1978" y="614"/>
                </a:cubicBezTo>
                <a:cubicBezTo>
                  <a:pt x="1975" y="611"/>
                  <a:pt x="1973" y="606"/>
                  <a:pt x="1973" y="599"/>
                </a:cubicBezTo>
                <a:cubicBezTo>
                  <a:pt x="1973" y="360"/>
                  <a:pt x="1973" y="360"/>
                  <a:pt x="1973" y="360"/>
                </a:cubicBezTo>
                <a:cubicBezTo>
                  <a:pt x="1994" y="336"/>
                  <a:pt x="2018" y="323"/>
                  <a:pt x="2047" y="323"/>
                </a:cubicBezTo>
                <a:cubicBezTo>
                  <a:pt x="2098" y="323"/>
                  <a:pt x="2123" y="349"/>
                  <a:pt x="2123" y="400"/>
                </a:cubicBezTo>
                <a:cubicBezTo>
                  <a:pt x="2123" y="599"/>
                  <a:pt x="2123" y="599"/>
                  <a:pt x="2123" y="599"/>
                </a:cubicBezTo>
                <a:cubicBezTo>
                  <a:pt x="2123" y="610"/>
                  <a:pt x="2117" y="619"/>
                  <a:pt x="2104" y="627"/>
                </a:cubicBezTo>
                <a:cubicBezTo>
                  <a:pt x="2206" y="627"/>
                  <a:pt x="2206" y="627"/>
                  <a:pt x="2206" y="627"/>
                </a:cubicBezTo>
                <a:cubicBezTo>
                  <a:pt x="2199" y="623"/>
                  <a:pt x="2195" y="619"/>
                  <a:pt x="2191" y="615"/>
                </a:cubicBezTo>
                <a:cubicBezTo>
                  <a:pt x="2188" y="611"/>
                  <a:pt x="2187" y="605"/>
                  <a:pt x="2187" y="599"/>
                </a:cubicBezTo>
                <a:cubicBezTo>
                  <a:pt x="2187" y="380"/>
                  <a:pt x="2187" y="380"/>
                  <a:pt x="2187" y="380"/>
                </a:cubicBezTo>
                <a:cubicBezTo>
                  <a:pt x="2187" y="375"/>
                  <a:pt x="2186" y="372"/>
                  <a:pt x="2185" y="369"/>
                </a:cubicBezTo>
                <a:cubicBezTo>
                  <a:pt x="2207" y="338"/>
                  <a:pt x="2233" y="323"/>
                  <a:pt x="2264" y="323"/>
                </a:cubicBezTo>
                <a:cubicBezTo>
                  <a:pt x="2291" y="323"/>
                  <a:pt x="2310" y="331"/>
                  <a:pt x="2323" y="345"/>
                </a:cubicBezTo>
                <a:cubicBezTo>
                  <a:pt x="2335" y="360"/>
                  <a:pt x="2341" y="380"/>
                  <a:pt x="2341" y="403"/>
                </a:cubicBezTo>
                <a:cubicBezTo>
                  <a:pt x="2341" y="599"/>
                  <a:pt x="2341" y="599"/>
                  <a:pt x="2341" y="599"/>
                </a:cubicBezTo>
                <a:cubicBezTo>
                  <a:pt x="2341" y="609"/>
                  <a:pt x="2334" y="619"/>
                  <a:pt x="2320" y="627"/>
                </a:cubicBezTo>
                <a:cubicBezTo>
                  <a:pt x="2422" y="627"/>
                  <a:pt x="2422" y="627"/>
                  <a:pt x="2422" y="627"/>
                </a:cubicBezTo>
                <a:cubicBezTo>
                  <a:pt x="2415" y="623"/>
                  <a:pt x="2411" y="619"/>
                  <a:pt x="2408" y="615"/>
                </a:cubicBezTo>
                <a:cubicBezTo>
                  <a:pt x="2404" y="611"/>
                  <a:pt x="2403" y="605"/>
                  <a:pt x="2403" y="599"/>
                </a:cubicBezTo>
                <a:cubicBezTo>
                  <a:pt x="2403" y="382"/>
                  <a:pt x="2403" y="382"/>
                  <a:pt x="2403" y="382"/>
                </a:cubicBezTo>
                <a:cubicBezTo>
                  <a:pt x="2403" y="350"/>
                  <a:pt x="2392" y="325"/>
                  <a:pt x="2370" y="308"/>
                </a:cubicBezTo>
                <a:cubicBezTo>
                  <a:pt x="2347" y="290"/>
                  <a:pt x="2323" y="282"/>
                  <a:pt x="2295" y="282"/>
                </a:cubicBezTo>
                <a:close/>
                <a:moveTo>
                  <a:pt x="2880" y="223"/>
                </a:moveTo>
                <a:cubicBezTo>
                  <a:pt x="2785" y="321"/>
                  <a:pt x="2785" y="321"/>
                  <a:pt x="2785" y="321"/>
                </a:cubicBezTo>
                <a:cubicBezTo>
                  <a:pt x="2816" y="321"/>
                  <a:pt x="2816" y="321"/>
                  <a:pt x="2816" y="321"/>
                </a:cubicBezTo>
                <a:cubicBezTo>
                  <a:pt x="2816" y="527"/>
                  <a:pt x="2816" y="527"/>
                  <a:pt x="2816" y="527"/>
                </a:cubicBezTo>
                <a:cubicBezTo>
                  <a:pt x="2816" y="560"/>
                  <a:pt x="2826" y="586"/>
                  <a:pt x="2845" y="605"/>
                </a:cubicBezTo>
                <a:cubicBezTo>
                  <a:pt x="2863" y="624"/>
                  <a:pt x="2888" y="633"/>
                  <a:pt x="2918" y="633"/>
                </a:cubicBezTo>
                <a:cubicBezTo>
                  <a:pt x="2937" y="633"/>
                  <a:pt x="2954" y="627"/>
                  <a:pt x="2969" y="616"/>
                </a:cubicBezTo>
                <a:cubicBezTo>
                  <a:pt x="2984" y="604"/>
                  <a:pt x="2992" y="594"/>
                  <a:pt x="2992" y="583"/>
                </a:cubicBezTo>
                <a:cubicBezTo>
                  <a:pt x="2984" y="590"/>
                  <a:pt x="2977" y="595"/>
                  <a:pt x="2972" y="598"/>
                </a:cubicBezTo>
                <a:cubicBezTo>
                  <a:pt x="2967" y="601"/>
                  <a:pt x="2958" y="602"/>
                  <a:pt x="2945" y="602"/>
                </a:cubicBezTo>
                <a:cubicBezTo>
                  <a:pt x="2901" y="602"/>
                  <a:pt x="2879" y="577"/>
                  <a:pt x="2879" y="527"/>
                </a:cubicBezTo>
                <a:cubicBezTo>
                  <a:pt x="2879" y="321"/>
                  <a:pt x="2879" y="321"/>
                  <a:pt x="2879" y="321"/>
                </a:cubicBezTo>
                <a:cubicBezTo>
                  <a:pt x="2955" y="321"/>
                  <a:pt x="2955" y="321"/>
                  <a:pt x="2955" y="321"/>
                </a:cubicBezTo>
                <a:cubicBezTo>
                  <a:pt x="2981" y="290"/>
                  <a:pt x="2981" y="290"/>
                  <a:pt x="2981" y="290"/>
                </a:cubicBezTo>
                <a:cubicBezTo>
                  <a:pt x="2880" y="290"/>
                  <a:pt x="2880" y="290"/>
                  <a:pt x="2880" y="290"/>
                </a:cubicBezTo>
                <a:cubicBezTo>
                  <a:pt x="2880" y="223"/>
                  <a:pt x="2880" y="223"/>
                  <a:pt x="2880" y="223"/>
                </a:cubicBezTo>
                <a:close/>
                <a:moveTo>
                  <a:pt x="3153" y="282"/>
                </a:moveTo>
                <a:cubicBezTo>
                  <a:pt x="3121" y="282"/>
                  <a:pt x="3093" y="290"/>
                  <a:pt x="3068" y="307"/>
                </a:cubicBezTo>
                <a:cubicBezTo>
                  <a:pt x="3043" y="324"/>
                  <a:pt x="3024" y="346"/>
                  <a:pt x="3011" y="373"/>
                </a:cubicBezTo>
                <a:cubicBezTo>
                  <a:pt x="2998" y="401"/>
                  <a:pt x="2991" y="429"/>
                  <a:pt x="2991" y="458"/>
                </a:cubicBezTo>
                <a:cubicBezTo>
                  <a:pt x="2991" y="503"/>
                  <a:pt x="3005" y="544"/>
                  <a:pt x="3032" y="580"/>
                </a:cubicBezTo>
                <a:cubicBezTo>
                  <a:pt x="3059" y="615"/>
                  <a:pt x="3099" y="633"/>
                  <a:pt x="3151" y="633"/>
                </a:cubicBezTo>
                <a:cubicBezTo>
                  <a:pt x="3182" y="633"/>
                  <a:pt x="3210" y="625"/>
                  <a:pt x="3234" y="608"/>
                </a:cubicBezTo>
                <a:cubicBezTo>
                  <a:pt x="3259" y="592"/>
                  <a:pt x="3278" y="570"/>
                  <a:pt x="3291" y="542"/>
                </a:cubicBezTo>
                <a:cubicBezTo>
                  <a:pt x="3305" y="514"/>
                  <a:pt x="3312" y="486"/>
                  <a:pt x="3312" y="458"/>
                </a:cubicBezTo>
                <a:cubicBezTo>
                  <a:pt x="3312" y="428"/>
                  <a:pt x="3306" y="400"/>
                  <a:pt x="3295" y="373"/>
                </a:cubicBezTo>
                <a:cubicBezTo>
                  <a:pt x="3283" y="346"/>
                  <a:pt x="3265" y="324"/>
                  <a:pt x="3241" y="307"/>
                </a:cubicBezTo>
                <a:cubicBezTo>
                  <a:pt x="3217" y="290"/>
                  <a:pt x="3187" y="282"/>
                  <a:pt x="3153" y="282"/>
                </a:cubicBezTo>
                <a:close/>
                <a:moveTo>
                  <a:pt x="3146" y="308"/>
                </a:moveTo>
                <a:cubicBezTo>
                  <a:pt x="3168" y="308"/>
                  <a:pt x="3185" y="314"/>
                  <a:pt x="3199" y="328"/>
                </a:cubicBezTo>
                <a:cubicBezTo>
                  <a:pt x="3214" y="341"/>
                  <a:pt x="3224" y="358"/>
                  <a:pt x="3232" y="380"/>
                </a:cubicBezTo>
                <a:cubicBezTo>
                  <a:pt x="3239" y="401"/>
                  <a:pt x="3244" y="425"/>
                  <a:pt x="3245" y="453"/>
                </a:cubicBezTo>
                <a:cubicBezTo>
                  <a:pt x="3247" y="496"/>
                  <a:pt x="3240" y="531"/>
                  <a:pt x="3225" y="560"/>
                </a:cubicBezTo>
                <a:cubicBezTo>
                  <a:pt x="3209" y="588"/>
                  <a:pt x="3186" y="603"/>
                  <a:pt x="3156" y="604"/>
                </a:cubicBezTo>
                <a:cubicBezTo>
                  <a:pt x="3128" y="606"/>
                  <a:pt x="3104" y="593"/>
                  <a:pt x="3087" y="565"/>
                </a:cubicBezTo>
                <a:cubicBezTo>
                  <a:pt x="3069" y="537"/>
                  <a:pt x="3059" y="503"/>
                  <a:pt x="3058" y="462"/>
                </a:cubicBezTo>
                <a:cubicBezTo>
                  <a:pt x="3056" y="420"/>
                  <a:pt x="3063" y="384"/>
                  <a:pt x="3078" y="354"/>
                </a:cubicBezTo>
                <a:cubicBezTo>
                  <a:pt x="3093" y="325"/>
                  <a:pt x="3116" y="310"/>
                  <a:pt x="3146" y="308"/>
                </a:cubicBezTo>
                <a:close/>
                <a:moveTo>
                  <a:pt x="3519" y="282"/>
                </a:moveTo>
                <a:cubicBezTo>
                  <a:pt x="3499" y="282"/>
                  <a:pt x="3479" y="287"/>
                  <a:pt x="3460" y="298"/>
                </a:cubicBezTo>
                <a:cubicBezTo>
                  <a:pt x="3441" y="309"/>
                  <a:pt x="3425" y="321"/>
                  <a:pt x="3413" y="334"/>
                </a:cubicBezTo>
                <a:cubicBezTo>
                  <a:pt x="3413" y="282"/>
                  <a:pt x="3413" y="282"/>
                  <a:pt x="3413" y="282"/>
                </a:cubicBezTo>
                <a:cubicBezTo>
                  <a:pt x="3326" y="298"/>
                  <a:pt x="3326" y="298"/>
                  <a:pt x="3326" y="298"/>
                </a:cubicBezTo>
                <a:cubicBezTo>
                  <a:pt x="3342" y="304"/>
                  <a:pt x="3350" y="314"/>
                  <a:pt x="3350" y="328"/>
                </a:cubicBezTo>
                <a:cubicBezTo>
                  <a:pt x="3350" y="599"/>
                  <a:pt x="3350" y="599"/>
                  <a:pt x="3350" y="599"/>
                </a:cubicBezTo>
                <a:cubicBezTo>
                  <a:pt x="3350" y="611"/>
                  <a:pt x="3344" y="620"/>
                  <a:pt x="3332" y="627"/>
                </a:cubicBezTo>
                <a:cubicBezTo>
                  <a:pt x="3432" y="627"/>
                  <a:pt x="3432" y="627"/>
                  <a:pt x="3432" y="627"/>
                </a:cubicBezTo>
                <a:cubicBezTo>
                  <a:pt x="3426" y="623"/>
                  <a:pt x="3421" y="619"/>
                  <a:pt x="3418" y="615"/>
                </a:cubicBezTo>
                <a:cubicBezTo>
                  <a:pt x="3415" y="611"/>
                  <a:pt x="3413" y="605"/>
                  <a:pt x="3413" y="599"/>
                </a:cubicBezTo>
                <a:cubicBezTo>
                  <a:pt x="3413" y="362"/>
                  <a:pt x="3413" y="362"/>
                  <a:pt x="3413" y="362"/>
                </a:cubicBezTo>
                <a:cubicBezTo>
                  <a:pt x="3422" y="351"/>
                  <a:pt x="3433" y="342"/>
                  <a:pt x="3447" y="335"/>
                </a:cubicBezTo>
                <a:cubicBezTo>
                  <a:pt x="3460" y="328"/>
                  <a:pt x="3474" y="324"/>
                  <a:pt x="3487" y="324"/>
                </a:cubicBezTo>
                <a:cubicBezTo>
                  <a:pt x="3539" y="324"/>
                  <a:pt x="3565" y="352"/>
                  <a:pt x="3565" y="409"/>
                </a:cubicBezTo>
                <a:cubicBezTo>
                  <a:pt x="3565" y="599"/>
                  <a:pt x="3565" y="599"/>
                  <a:pt x="3565" y="599"/>
                </a:cubicBezTo>
                <a:cubicBezTo>
                  <a:pt x="3565" y="611"/>
                  <a:pt x="3558" y="620"/>
                  <a:pt x="3546" y="627"/>
                </a:cubicBezTo>
                <a:cubicBezTo>
                  <a:pt x="3646" y="627"/>
                  <a:pt x="3646" y="627"/>
                  <a:pt x="3646" y="627"/>
                </a:cubicBezTo>
                <a:cubicBezTo>
                  <a:pt x="3637" y="620"/>
                  <a:pt x="3632" y="616"/>
                  <a:pt x="3630" y="613"/>
                </a:cubicBezTo>
                <a:cubicBezTo>
                  <a:pt x="3628" y="610"/>
                  <a:pt x="3627" y="605"/>
                  <a:pt x="3627" y="599"/>
                </a:cubicBezTo>
                <a:cubicBezTo>
                  <a:pt x="3627" y="383"/>
                  <a:pt x="3627" y="383"/>
                  <a:pt x="3627" y="383"/>
                </a:cubicBezTo>
                <a:cubicBezTo>
                  <a:pt x="3627" y="362"/>
                  <a:pt x="3622" y="344"/>
                  <a:pt x="3612" y="329"/>
                </a:cubicBezTo>
                <a:cubicBezTo>
                  <a:pt x="3602" y="314"/>
                  <a:pt x="3588" y="302"/>
                  <a:pt x="3571" y="294"/>
                </a:cubicBezTo>
                <a:cubicBezTo>
                  <a:pt x="3554" y="286"/>
                  <a:pt x="3537" y="282"/>
                  <a:pt x="3519" y="282"/>
                </a:cubicBezTo>
                <a:close/>
                <a:moveTo>
                  <a:pt x="2754" y="378"/>
                </a:moveTo>
                <a:cubicBezTo>
                  <a:pt x="2745" y="355"/>
                  <a:pt x="2734" y="337"/>
                  <a:pt x="2720" y="323"/>
                </a:cubicBezTo>
                <a:cubicBezTo>
                  <a:pt x="2705" y="309"/>
                  <a:pt x="2690" y="299"/>
                  <a:pt x="2674" y="292"/>
                </a:cubicBezTo>
                <a:cubicBezTo>
                  <a:pt x="2658" y="285"/>
                  <a:pt x="2642" y="282"/>
                  <a:pt x="2625" y="282"/>
                </a:cubicBezTo>
                <a:cubicBezTo>
                  <a:pt x="2603" y="282"/>
                  <a:pt x="2584" y="286"/>
                  <a:pt x="2566" y="295"/>
                </a:cubicBezTo>
                <a:cubicBezTo>
                  <a:pt x="2548" y="304"/>
                  <a:pt x="2534" y="315"/>
                  <a:pt x="2525" y="326"/>
                </a:cubicBezTo>
                <a:cubicBezTo>
                  <a:pt x="2525" y="282"/>
                  <a:pt x="2525" y="282"/>
                  <a:pt x="2525" y="282"/>
                </a:cubicBezTo>
                <a:cubicBezTo>
                  <a:pt x="2438" y="301"/>
                  <a:pt x="2438" y="301"/>
                  <a:pt x="2438" y="301"/>
                </a:cubicBezTo>
                <a:cubicBezTo>
                  <a:pt x="2454" y="305"/>
                  <a:pt x="2462" y="316"/>
                  <a:pt x="2462" y="331"/>
                </a:cubicBezTo>
                <a:cubicBezTo>
                  <a:pt x="2462" y="766"/>
                  <a:pt x="2462" y="766"/>
                  <a:pt x="2462" y="766"/>
                </a:cubicBezTo>
                <a:cubicBezTo>
                  <a:pt x="2462" y="779"/>
                  <a:pt x="2455" y="788"/>
                  <a:pt x="2443" y="794"/>
                </a:cubicBezTo>
                <a:cubicBezTo>
                  <a:pt x="2544" y="794"/>
                  <a:pt x="2544" y="794"/>
                  <a:pt x="2544" y="794"/>
                </a:cubicBezTo>
                <a:cubicBezTo>
                  <a:pt x="2532" y="788"/>
                  <a:pt x="2525" y="778"/>
                  <a:pt x="2525" y="766"/>
                </a:cubicBezTo>
                <a:cubicBezTo>
                  <a:pt x="2525" y="358"/>
                  <a:pt x="2525" y="358"/>
                  <a:pt x="2525" y="358"/>
                </a:cubicBezTo>
                <a:cubicBezTo>
                  <a:pt x="2534" y="348"/>
                  <a:pt x="2544" y="339"/>
                  <a:pt x="2557" y="332"/>
                </a:cubicBezTo>
                <a:cubicBezTo>
                  <a:pt x="2569" y="325"/>
                  <a:pt x="2583" y="322"/>
                  <a:pt x="2599" y="322"/>
                </a:cubicBezTo>
                <a:cubicBezTo>
                  <a:pt x="2624" y="322"/>
                  <a:pt x="2647" y="332"/>
                  <a:pt x="2667" y="353"/>
                </a:cubicBezTo>
                <a:cubicBezTo>
                  <a:pt x="2688" y="373"/>
                  <a:pt x="2698" y="408"/>
                  <a:pt x="2698" y="458"/>
                </a:cubicBezTo>
                <a:cubicBezTo>
                  <a:pt x="2698" y="504"/>
                  <a:pt x="2689" y="540"/>
                  <a:pt x="2670" y="566"/>
                </a:cubicBezTo>
                <a:cubicBezTo>
                  <a:pt x="2650" y="592"/>
                  <a:pt x="2624" y="604"/>
                  <a:pt x="2592" y="604"/>
                </a:cubicBezTo>
                <a:cubicBezTo>
                  <a:pt x="2568" y="604"/>
                  <a:pt x="2557" y="600"/>
                  <a:pt x="2536" y="582"/>
                </a:cubicBezTo>
                <a:cubicBezTo>
                  <a:pt x="2553" y="627"/>
                  <a:pt x="2553" y="627"/>
                  <a:pt x="2553" y="627"/>
                </a:cubicBezTo>
                <a:cubicBezTo>
                  <a:pt x="2568" y="631"/>
                  <a:pt x="2584" y="633"/>
                  <a:pt x="2601" y="633"/>
                </a:cubicBezTo>
                <a:cubicBezTo>
                  <a:pt x="2652" y="633"/>
                  <a:pt x="2692" y="615"/>
                  <a:pt x="2722" y="578"/>
                </a:cubicBezTo>
                <a:cubicBezTo>
                  <a:pt x="2752" y="541"/>
                  <a:pt x="2767" y="500"/>
                  <a:pt x="2767" y="455"/>
                </a:cubicBezTo>
                <a:cubicBezTo>
                  <a:pt x="2767" y="427"/>
                  <a:pt x="2763" y="401"/>
                  <a:pt x="2754" y="378"/>
                </a:cubicBezTo>
                <a:close/>
                <a:moveTo>
                  <a:pt x="865" y="581"/>
                </a:moveTo>
                <a:cubicBezTo>
                  <a:pt x="854" y="588"/>
                  <a:pt x="840" y="591"/>
                  <a:pt x="824" y="591"/>
                </a:cubicBezTo>
                <a:cubicBezTo>
                  <a:pt x="802" y="591"/>
                  <a:pt x="784" y="582"/>
                  <a:pt x="770" y="566"/>
                </a:cubicBezTo>
                <a:cubicBezTo>
                  <a:pt x="756" y="549"/>
                  <a:pt x="748" y="526"/>
                  <a:pt x="748" y="496"/>
                </a:cubicBezTo>
                <a:cubicBezTo>
                  <a:pt x="748" y="282"/>
                  <a:pt x="748" y="282"/>
                  <a:pt x="748" y="282"/>
                </a:cubicBezTo>
                <a:cubicBezTo>
                  <a:pt x="660" y="299"/>
                  <a:pt x="660" y="299"/>
                  <a:pt x="660" y="299"/>
                </a:cubicBezTo>
                <a:cubicBezTo>
                  <a:pt x="676" y="305"/>
                  <a:pt x="685" y="314"/>
                  <a:pt x="685" y="328"/>
                </a:cubicBezTo>
                <a:cubicBezTo>
                  <a:pt x="685" y="496"/>
                  <a:pt x="685" y="496"/>
                  <a:pt x="685" y="496"/>
                </a:cubicBezTo>
                <a:cubicBezTo>
                  <a:pt x="685" y="544"/>
                  <a:pt x="696" y="579"/>
                  <a:pt x="720" y="601"/>
                </a:cubicBezTo>
                <a:cubicBezTo>
                  <a:pt x="743" y="622"/>
                  <a:pt x="769" y="633"/>
                  <a:pt x="796" y="633"/>
                </a:cubicBezTo>
                <a:cubicBezTo>
                  <a:pt x="827" y="633"/>
                  <a:pt x="856" y="623"/>
                  <a:pt x="882" y="602"/>
                </a:cubicBezTo>
                <a:cubicBezTo>
                  <a:pt x="895" y="559"/>
                  <a:pt x="895" y="559"/>
                  <a:pt x="895" y="559"/>
                </a:cubicBezTo>
                <a:cubicBezTo>
                  <a:pt x="884" y="569"/>
                  <a:pt x="876" y="575"/>
                  <a:pt x="865" y="581"/>
                </a:cubicBezTo>
                <a:close/>
                <a:moveTo>
                  <a:pt x="963" y="568"/>
                </a:moveTo>
                <a:cubicBezTo>
                  <a:pt x="963" y="282"/>
                  <a:pt x="963" y="282"/>
                  <a:pt x="963" y="282"/>
                </a:cubicBezTo>
                <a:cubicBezTo>
                  <a:pt x="875" y="299"/>
                  <a:pt x="875" y="299"/>
                  <a:pt x="875" y="299"/>
                </a:cubicBezTo>
                <a:cubicBezTo>
                  <a:pt x="883" y="301"/>
                  <a:pt x="889" y="304"/>
                  <a:pt x="894" y="308"/>
                </a:cubicBezTo>
                <a:cubicBezTo>
                  <a:pt x="899" y="312"/>
                  <a:pt x="901" y="319"/>
                  <a:pt x="901" y="328"/>
                </a:cubicBezTo>
                <a:cubicBezTo>
                  <a:pt x="901" y="551"/>
                  <a:pt x="901" y="551"/>
                  <a:pt x="901" y="551"/>
                </a:cubicBezTo>
                <a:cubicBezTo>
                  <a:pt x="902" y="583"/>
                  <a:pt x="902" y="583"/>
                  <a:pt x="902" y="583"/>
                </a:cubicBezTo>
                <a:cubicBezTo>
                  <a:pt x="902" y="582"/>
                  <a:pt x="902" y="582"/>
                  <a:pt x="902" y="582"/>
                </a:cubicBezTo>
                <a:cubicBezTo>
                  <a:pt x="902" y="597"/>
                  <a:pt x="904" y="607"/>
                  <a:pt x="908" y="614"/>
                </a:cubicBezTo>
                <a:cubicBezTo>
                  <a:pt x="912" y="621"/>
                  <a:pt x="919" y="627"/>
                  <a:pt x="929" y="633"/>
                </a:cubicBezTo>
                <a:cubicBezTo>
                  <a:pt x="992" y="610"/>
                  <a:pt x="992" y="610"/>
                  <a:pt x="992" y="610"/>
                </a:cubicBezTo>
                <a:cubicBezTo>
                  <a:pt x="973" y="607"/>
                  <a:pt x="963" y="593"/>
                  <a:pt x="963" y="568"/>
                </a:cubicBezTo>
                <a:close/>
                <a:moveTo>
                  <a:pt x="1849" y="599"/>
                </a:moveTo>
                <a:cubicBezTo>
                  <a:pt x="1847" y="594"/>
                  <a:pt x="1846" y="586"/>
                  <a:pt x="1846" y="575"/>
                </a:cubicBezTo>
                <a:cubicBezTo>
                  <a:pt x="1846" y="380"/>
                  <a:pt x="1846" y="380"/>
                  <a:pt x="1846" y="380"/>
                </a:cubicBezTo>
                <a:cubicBezTo>
                  <a:pt x="1846" y="342"/>
                  <a:pt x="1834" y="316"/>
                  <a:pt x="1811" y="302"/>
                </a:cubicBezTo>
                <a:cubicBezTo>
                  <a:pt x="1787" y="289"/>
                  <a:pt x="1761" y="282"/>
                  <a:pt x="1731" y="282"/>
                </a:cubicBezTo>
                <a:cubicBezTo>
                  <a:pt x="1692" y="282"/>
                  <a:pt x="1653" y="294"/>
                  <a:pt x="1616" y="318"/>
                </a:cubicBezTo>
                <a:cubicBezTo>
                  <a:pt x="1617" y="408"/>
                  <a:pt x="1617" y="408"/>
                  <a:pt x="1617" y="408"/>
                </a:cubicBezTo>
                <a:cubicBezTo>
                  <a:pt x="1627" y="378"/>
                  <a:pt x="1641" y="353"/>
                  <a:pt x="1657" y="336"/>
                </a:cubicBezTo>
                <a:cubicBezTo>
                  <a:pt x="1673" y="318"/>
                  <a:pt x="1695" y="309"/>
                  <a:pt x="1722" y="309"/>
                </a:cubicBezTo>
                <a:cubicBezTo>
                  <a:pt x="1744" y="309"/>
                  <a:pt x="1760" y="315"/>
                  <a:pt x="1770" y="328"/>
                </a:cubicBezTo>
                <a:cubicBezTo>
                  <a:pt x="1780" y="340"/>
                  <a:pt x="1785" y="355"/>
                  <a:pt x="1785" y="373"/>
                </a:cubicBezTo>
                <a:cubicBezTo>
                  <a:pt x="1785" y="391"/>
                  <a:pt x="1784" y="401"/>
                  <a:pt x="1782" y="403"/>
                </a:cubicBezTo>
                <a:cubicBezTo>
                  <a:pt x="1776" y="411"/>
                  <a:pt x="1767" y="416"/>
                  <a:pt x="1754" y="420"/>
                </a:cubicBezTo>
                <a:cubicBezTo>
                  <a:pt x="1742" y="424"/>
                  <a:pt x="1722" y="430"/>
                  <a:pt x="1693" y="439"/>
                </a:cubicBezTo>
                <a:cubicBezTo>
                  <a:pt x="1664" y="447"/>
                  <a:pt x="1644" y="455"/>
                  <a:pt x="1633" y="462"/>
                </a:cubicBezTo>
                <a:cubicBezTo>
                  <a:pt x="1601" y="481"/>
                  <a:pt x="1584" y="509"/>
                  <a:pt x="1584" y="544"/>
                </a:cubicBezTo>
                <a:cubicBezTo>
                  <a:pt x="1584" y="564"/>
                  <a:pt x="1592" y="584"/>
                  <a:pt x="1607" y="604"/>
                </a:cubicBezTo>
                <a:cubicBezTo>
                  <a:pt x="1621" y="623"/>
                  <a:pt x="1643" y="633"/>
                  <a:pt x="1672" y="633"/>
                </a:cubicBezTo>
                <a:cubicBezTo>
                  <a:pt x="1706" y="633"/>
                  <a:pt x="1737" y="622"/>
                  <a:pt x="1765" y="599"/>
                </a:cubicBezTo>
                <a:cubicBezTo>
                  <a:pt x="1779" y="560"/>
                  <a:pt x="1779" y="560"/>
                  <a:pt x="1779" y="560"/>
                </a:cubicBezTo>
                <a:cubicBezTo>
                  <a:pt x="1756" y="581"/>
                  <a:pt x="1730" y="592"/>
                  <a:pt x="1702" y="592"/>
                </a:cubicBezTo>
                <a:cubicBezTo>
                  <a:pt x="1685" y="592"/>
                  <a:pt x="1672" y="586"/>
                  <a:pt x="1662" y="576"/>
                </a:cubicBezTo>
                <a:cubicBezTo>
                  <a:pt x="1652" y="565"/>
                  <a:pt x="1646" y="550"/>
                  <a:pt x="1646" y="532"/>
                </a:cubicBezTo>
                <a:cubicBezTo>
                  <a:pt x="1646" y="515"/>
                  <a:pt x="1652" y="501"/>
                  <a:pt x="1662" y="491"/>
                </a:cubicBezTo>
                <a:cubicBezTo>
                  <a:pt x="1672" y="481"/>
                  <a:pt x="1687" y="472"/>
                  <a:pt x="1707" y="464"/>
                </a:cubicBezTo>
                <a:cubicBezTo>
                  <a:pt x="1749" y="451"/>
                  <a:pt x="1775" y="442"/>
                  <a:pt x="1785" y="437"/>
                </a:cubicBezTo>
                <a:cubicBezTo>
                  <a:pt x="1785" y="554"/>
                  <a:pt x="1785" y="554"/>
                  <a:pt x="1785" y="554"/>
                </a:cubicBezTo>
                <a:cubicBezTo>
                  <a:pt x="1785" y="554"/>
                  <a:pt x="1786" y="579"/>
                  <a:pt x="1786" y="579"/>
                </a:cubicBezTo>
                <a:cubicBezTo>
                  <a:pt x="1786" y="597"/>
                  <a:pt x="1788" y="608"/>
                  <a:pt x="1792" y="614"/>
                </a:cubicBezTo>
                <a:cubicBezTo>
                  <a:pt x="1795" y="620"/>
                  <a:pt x="1802" y="626"/>
                  <a:pt x="1811" y="634"/>
                </a:cubicBezTo>
                <a:cubicBezTo>
                  <a:pt x="1868" y="609"/>
                  <a:pt x="1868" y="609"/>
                  <a:pt x="1868" y="609"/>
                </a:cubicBezTo>
                <a:cubicBezTo>
                  <a:pt x="1858" y="607"/>
                  <a:pt x="1851" y="603"/>
                  <a:pt x="1849" y="599"/>
                </a:cubicBezTo>
                <a:close/>
                <a:moveTo>
                  <a:pt x="1464" y="17"/>
                </a:moveTo>
                <a:cubicBezTo>
                  <a:pt x="1464" y="11"/>
                  <a:pt x="1468" y="7"/>
                  <a:pt x="1473" y="5"/>
                </a:cubicBezTo>
                <a:cubicBezTo>
                  <a:pt x="1428" y="5"/>
                  <a:pt x="1428" y="5"/>
                  <a:pt x="1428" y="5"/>
                </a:cubicBezTo>
                <a:cubicBezTo>
                  <a:pt x="1432" y="7"/>
                  <a:pt x="1437" y="11"/>
                  <a:pt x="1437" y="17"/>
                </a:cubicBezTo>
                <a:cubicBezTo>
                  <a:pt x="1437" y="135"/>
                  <a:pt x="1437" y="135"/>
                  <a:pt x="1437" y="135"/>
                </a:cubicBezTo>
                <a:cubicBezTo>
                  <a:pt x="1437" y="183"/>
                  <a:pt x="1478" y="198"/>
                  <a:pt x="1509" y="198"/>
                </a:cubicBezTo>
                <a:cubicBezTo>
                  <a:pt x="1544" y="198"/>
                  <a:pt x="1573" y="181"/>
                  <a:pt x="1573" y="135"/>
                </a:cubicBezTo>
                <a:cubicBezTo>
                  <a:pt x="1574" y="17"/>
                  <a:pt x="1574" y="17"/>
                  <a:pt x="1574" y="17"/>
                </a:cubicBezTo>
                <a:cubicBezTo>
                  <a:pt x="1574" y="11"/>
                  <a:pt x="1577" y="7"/>
                  <a:pt x="1582" y="5"/>
                </a:cubicBezTo>
                <a:cubicBezTo>
                  <a:pt x="1551" y="5"/>
                  <a:pt x="1551" y="5"/>
                  <a:pt x="1551" y="5"/>
                </a:cubicBezTo>
                <a:cubicBezTo>
                  <a:pt x="1555" y="7"/>
                  <a:pt x="1558" y="11"/>
                  <a:pt x="1558" y="17"/>
                </a:cubicBezTo>
                <a:cubicBezTo>
                  <a:pt x="1559" y="136"/>
                  <a:pt x="1559" y="136"/>
                  <a:pt x="1559" y="136"/>
                </a:cubicBezTo>
                <a:cubicBezTo>
                  <a:pt x="1559" y="161"/>
                  <a:pt x="1547" y="185"/>
                  <a:pt x="1510" y="185"/>
                </a:cubicBezTo>
                <a:cubicBezTo>
                  <a:pt x="1470" y="185"/>
                  <a:pt x="1464" y="155"/>
                  <a:pt x="1464" y="136"/>
                </a:cubicBezTo>
                <a:cubicBezTo>
                  <a:pt x="1464" y="17"/>
                  <a:pt x="1464" y="17"/>
                  <a:pt x="1464" y="17"/>
                </a:cubicBezTo>
                <a:close/>
                <a:moveTo>
                  <a:pt x="1750" y="17"/>
                </a:moveTo>
                <a:cubicBezTo>
                  <a:pt x="1750" y="141"/>
                  <a:pt x="1750" y="141"/>
                  <a:pt x="1750" y="141"/>
                </a:cubicBezTo>
                <a:cubicBezTo>
                  <a:pt x="1639" y="5"/>
                  <a:pt x="1639" y="5"/>
                  <a:pt x="1639" y="5"/>
                </a:cubicBezTo>
                <a:cubicBezTo>
                  <a:pt x="1599" y="5"/>
                  <a:pt x="1599" y="5"/>
                  <a:pt x="1599" y="5"/>
                </a:cubicBezTo>
                <a:cubicBezTo>
                  <a:pt x="1606" y="8"/>
                  <a:pt x="1609" y="12"/>
                  <a:pt x="1612" y="15"/>
                </a:cubicBezTo>
                <a:cubicBezTo>
                  <a:pt x="1615" y="19"/>
                  <a:pt x="1615" y="20"/>
                  <a:pt x="1615" y="28"/>
                </a:cubicBezTo>
                <a:cubicBezTo>
                  <a:pt x="1615" y="183"/>
                  <a:pt x="1615" y="183"/>
                  <a:pt x="1615" y="183"/>
                </a:cubicBezTo>
                <a:cubicBezTo>
                  <a:pt x="1615" y="189"/>
                  <a:pt x="1612" y="193"/>
                  <a:pt x="1608" y="195"/>
                </a:cubicBezTo>
                <a:cubicBezTo>
                  <a:pt x="1638" y="195"/>
                  <a:pt x="1638" y="195"/>
                  <a:pt x="1638" y="195"/>
                </a:cubicBezTo>
                <a:cubicBezTo>
                  <a:pt x="1633" y="193"/>
                  <a:pt x="1630" y="189"/>
                  <a:pt x="1630" y="183"/>
                </a:cubicBezTo>
                <a:cubicBezTo>
                  <a:pt x="1630" y="36"/>
                  <a:pt x="1630" y="36"/>
                  <a:pt x="1630" y="36"/>
                </a:cubicBezTo>
                <a:cubicBezTo>
                  <a:pt x="1630" y="39"/>
                  <a:pt x="1764" y="201"/>
                  <a:pt x="1764" y="201"/>
                </a:cubicBezTo>
                <a:cubicBezTo>
                  <a:pt x="1764" y="17"/>
                  <a:pt x="1764" y="17"/>
                  <a:pt x="1764" y="17"/>
                </a:cubicBezTo>
                <a:cubicBezTo>
                  <a:pt x="1764" y="11"/>
                  <a:pt x="1767" y="7"/>
                  <a:pt x="1772" y="5"/>
                </a:cubicBezTo>
                <a:cubicBezTo>
                  <a:pt x="1743" y="5"/>
                  <a:pt x="1743" y="5"/>
                  <a:pt x="1743" y="5"/>
                </a:cubicBezTo>
                <a:cubicBezTo>
                  <a:pt x="1747" y="7"/>
                  <a:pt x="1750" y="11"/>
                  <a:pt x="1750" y="17"/>
                </a:cubicBezTo>
                <a:close/>
                <a:moveTo>
                  <a:pt x="1841" y="5"/>
                </a:moveTo>
                <a:cubicBezTo>
                  <a:pt x="1799" y="5"/>
                  <a:pt x="1799" y="5"/>
                  <a:pt x="1799" y="5"/>
                </a:cubicBezTo>
                <a:cubicBezTo>
                  <a:pt x="1804" y="7"/>
                  <a:pt x="1807" y="11"/>
                  <a:pt x="1807" y="17"/>
                </a:cubicBezTo>
                <a:cubicBezTo>
                  <a:pt x="1807" y="183"/>
                  <a:pt x="1807" y="183"/>
                  <a:pt x="1807" y="183"/>
                </a:cubicBezTo>
                <a:cubicBezTo>
                  <a:pt x="1807" y="189"/>
                  <a:pt x="1804" y="193"/>
                  <a:pt x="1799" y="195"/>
                </a:cubicBezTo>
                <a:cubicBezTo>
                  <a:pt x="1841" y="195"/>
                  <a:pt x="1841" y="195"/>
                  <a:pt x="1841" y="195"/>
                </a:cubicBezTo>
                <a:cubicBezTo>
                  <a:pt x="1837" y="193"/>
                  <a:pt x="1833" y="189"/>
                  <a:pt x="1833" y="183"/>
                </a:cubicBezTo>
                <a:cubicBezTo>
                  <a:pt x="1833" y="17"/>
                  <a:pt x="1833" y="17"/>
                  <a:pt x="1833" y="17"/>
                </a:cubicBezTo>
                <a:cubicBezTo>
                  <a:pt x="1833" y="11"/>
                  <a:pt x="1837" y="7"/>
                  <a:pt x="1841" y="5"/>
                </a:cubicBezTo>
                <a:close/>
                <a:moveTo>
                  <a:pt x="2001" y="18"/>
                </a:moveTo>
                <a:cubicBezTo>
                  <a:pt x="2001" y="19"/>
                  <a:pt x="1952" y="151"/>
                  <a:pt x="1952" y="151"/>
                </a:cubicBezTo>
                <a:cubicBezTo>
                  <a:pt x="1952" y="151"/>
                  <a:pt x="1902" y="22"/>
                  <a:pt x="1902" y="21"/>
                </a:cubicBezTo>
                <a:cubicBezTo>
                  <a:pt x="1900" y="14"/>
                  <a:pt x="1900" y="8"/>
                  <a:pt x="1907" y="5"/>
                </a:cubicBezTo>
                <a:cubicBezTo>
                  <a:pt x="1856" y="5"/>
                  <a:pt x="1856" y="5"/>
                  <a:pt x="1856" y="5"/>
                </a:cubicBezTo>
                <a:cubicBezTo>
                  <a:pt x="1865" y="8"/>
                  <a:pt x="1868" y="13"/>
                  <a:pt x="1871" y="18"/>
                </a:cubicBezTo>
                <a:cubicBezTo>
                  <a:pt x="1876" y="29"/>
                  <a:pt x="1948" y="203"/>
                  <a:pt x="1948" y="203"/>
                </a:cubicBezTo>
                <a:cubicBezTo>
                  <a:pt x="1948" y="203"/>
                  <a:pt x="2013" y="29"/>
                  <a:pt x="2017" y="18"/>
                </a:cubicBezTo>
                <a:cubicBezTo>
                  <a:pt x="2021" y="11"/>
                  <a:pt x="2020" y="10"/>
                  <a:pt x="2027" y="5"/>
                </a:cubicBezTo>
                <a:cubicBezTo>
                  <a:pt x="1997" y="5"/>
                  <a:pt x="1997" y="5"/>
                  <a:pt x="1997" y="5"/>
                </a:cubicBezTo>
                <a:cubicBezTo>
                  <a:pt x="2003" y="8"/>
                  <a:pt x="2004" y="12"/>
                  <a:pt x="2001" y="18"/>
                </a:cubicBezTo>
                <a:close/>
                <a:moveTo>
                  <a:pt x="2145" y="30"/>
                </a:moveTo>
                <a:cubicBezTo>
                  <a:pt x="2144" y="5"/>
                  <a:pt x="2144" y="5"/>
                  <a:pt x="2144" y="5"/>
                </a:cubicBezTo>
                <a:cubicBezTo>
                  <a:pt x="2039" y="5"/>
                  <a:pt x="2039" y="5"/>
                  <a:pt x="2039" y="5"/>
                </a:cubicBezTo>
                <a:cubicBezTo>
                  <a:pt x="2043" y="7"/>
                  <a:pt x="2047" y="11"/>
                  <a:pt x="2047" y="17"/>
                </a:cubicBezTo>
                <a:cubicBezTo>
                  <a:pt x="2047" y="183"/>
                  <a:pt x="2047" y="183"/>
                  <a:pt x="2047" y="183"/>
                </a:cubicBezTo>
                <a:cubicBezTo>
                  <a:pt x="2047" y="189"/>
                  <a:pt x="2043" y="193"/>
                  <a:pt x="2038" y="195"/>
                </a:cubicBezTo>
                <a:cubicBezTo>
                  <a:pt x="2151" y="195"/>
                  <a:pt x="2151" y="195"/>
                  <a:pt x="2151" y="195"/>
                </a:cubicBezTo>
                <a:cubicBezTo>
                  <a:pt x="2157" y="164"/>
                  <a:pt x="2157" y="164"/>
                  <a:pt x="2157" y="164"/>
                </a:cubicBezTo>
                <a:cubicBezTo>
                  <a:pt x="2146" y="182"/>
                  <a:pt x="2136" y="182"/>
                  <a:pt x="2105" y="182"/>
                </a:cubicBezTo>
                <a:cubicBezTo>
                  <a:pt x="2092" y="182"/>
                  <a:pt x="2079" y="181"/>
                  <a:pt x="2073" y="180"/>
                </a:cubicBezTo>
                <a:cubicBezTo>
                  <a:pt x="2073" y="97"/>
                  <a:pt x="2073" y="97"/>
                  <a:pt x="2073" y="97"/>
                </a:cubicBezTo>
                <a:cubicBezTo>
                  <a:pt x="2119" y="97"/>
                  <a:pt x="2119" y="97"/>
                  <a:pt x="2119" y="97"/>
                </a:cubicBezTo>
                <a:cubicBezTo>
                  <a:pt x="2123" y="97"/>
                  <a:pt x="2127" y="102"/>
                  <a:pt x="2128" y="105"/>
                </a:cubicBezTo>
                <a:cubicBezTo>
                  <a:pt x="2128" y="75"/>
                  <a:pt x="2128" y="75"/>
                  <a:pt x="2128" y="75"/>
                </a:cubicBezTo>
                <a:cubicBezTo>
                  <a:pt x="2127" y="78"/>
                  <a:pt x="2123" y="83"/>
                  <a:pt x="2119" y="83"/>
                </a:cubicBezTo>
                <a:cubicBezTo>
                  <a:pt x="2073" y="83"/>
                  <a:pt x="2073" y="83"/>
                  <a:pt x="2073" y="83"/>
                </a:cubicBezTo>
                <a:cubicBezTo>
                  <a:pt x="2073" y="19"/>
                  <a:pt x="2073" y="19"/>
                  <a:pt x="2073" y="19"/>
                </a:cubicBezTo>
                <a:cubicBezTo>
                  <a:pt x="2073" y="19"/>
                  <a:pt x="2116" y="20"/>
                  <a:pt x="2121" y="20"/>
                </a:cubicBezTo>
                <a:cubicBezTo>
                  <a:pt x="2133" y="20"/>
                  <a:pt x="2139" y="23"/>
                  <a:pt x="2145" y="30"/>
                </a:cubicBezTo>
                <a:close/>
                <a:moveTo>
                  <a:pt x="2248" y="99"/>
                </a:moveTo>
                <a:cubicBezTo>
                  <a:pt x="2265" y="97"/>
                  <a:pt x="2292" y="82"/>
                  <a:pt x="2292" y="52"/>
                </a:cubicBezTo>
                <a:cubicBezTo>
                  <a:pt x="2292" y="34"/>
                  <a:pt x="2280" y="5"/>
                  <a:pt x="2224" y="5"/>
                </a:cubicBezTo>
                <a:cubicBezTo>
                  <a:pt x="2171" y="5"/>
                  <a:pt x="2171" y="5"/>
                  <a:pt x="2171" y="5"/>
                </a:cubicBezTo>
                <a:cubicBezTo>
                  <a:pt x="2176" y="7"/>
                  <a:pt x="2179" y="11"/>
                  <a:pt x="2179" y="17"/>
                </a:cubicBezTo>
                <a:cubicBezTo>
                  <a:pt x="2179" y="183"/>
                  <a:pt x="2179" y="183"/>
                  <a:pt x="2179" y="183"/>
                </a:cubicBezTo>
                <a:cubicBezTo>
                  <a:pt x="2179" y="189"/>
                  <a:pt x="2176" y="193"/>
                  <a:pt x="2171" y="195"/>
                </a:cubicBezTo>
                <a:cubicBezTo>
                  <a:pt x="2213" y="195"/>
                  <a:pt x="2213" y="195"/>
                  <a:pt x="2213" y="195"/>
                </a:cubicBezTo>
                <a:cubicBezTo>
                  <a:pt x="2209" y="193"/>
                  <a:pt x="2205" y="189"/>
                  <a:pt x="2205" y="183"/>
                </a:cubicBezTo>
                <a:cubicBezTo>
                  <a:pt x="2205" y="107"/>
                  <a:pt x="2205" y="107"/>
                  <a:pt x="2205" y="107"/>
                </a:cubicBezTo>
                <a:cubicBezTo>
                  <a:pt x="2205" y="107"/>
                  <a:pt x="2216" y="107"/>
                  <a:pt x="2221" y="107"/>
                </a:cubicBezTo>
                <a:cubicBezTo>
                  <a:pt x="2236" y="107"/>
                  <a:pt x="2242" y="119"/>
                  <a:pt x="2249" y="131"/>
                </a:cubicBezTo>
                <a:cubicBezTo>
                  <a:pt x="2259" y="146"/>
                  <a:pt x="2269" y="162"/>
                  <a:pt x="2283" y="183"/>
                </a:cubicBezTo>
                <a:cubicBezTo>
                  <a:pt x="2288" y="189"/>
                  <a:pt x="2295" y="196"/>
                  <a:pt x="2306" y="196"/>
                </a:cubicBezTo>
                <a:cubicBezTo>
                  <a:pt x="2335" y="195"/>
                  <a:pt x="2335" y="195"/>
                  <a:pt x="2335" y="195"/>
                </a:cubicBezTo>
                <a:cubicBezTo>
                  <a:pt x="2335" y="195"/>
                  <a:pt x="2323" y="191"/>
                  <a:pt x="2317" y="184"/>
                </a:cubicBezTo>
                <a:cubicBezTo>
                  <a:pt x="2305" y="171"/>
                  <a:pt x="2275" y="120"/>
                  <a:pt x="2275" y="120"/>
                </a:cubicBezTo>
                <a:cubicBezTo>
                  <a:pt x="2271" y="114"/>
                  <a:pt x="2263" y="102"/>
                  <a:pt x="2248" y="99"/>
                </a:cubicBezTo>
                <a:close/>
                <a:moveTo>
                  <a:pt x="2205" y="17"/>
                </a:moveTo>
                <a:cubicBezTo>
                  <a:pt x="2205" y="17"/>
                  <a:pt x="2214" y="16"/>
                  <a:pt x="2226" y="16"/>
                </a:cubicBezTo>
                <a:cubicBezTo>
                  <a:pt x="2256" y="16"/>
                  <a:pt x="2264" y="39"/>
                  <a:pt x="2264" y="52"/>
                </a:cubicBezTo>
                <a:cubicBezTo>
                  <a:pt x="2264" y="82"/>
                  <a:pt x="2243" y="93"/>
                  <a:pt x="2221" y="93"/>
                </a:cubicBezTo>
                <a:cubicBezTo>
                  <a:pt x="2214" y="93"/>
                  <a:pt x="2205" y="93"/>
                  <a:pt x="2205" y="93"/>
                </a:cubicBezTo>
                <a:cubicBezTo>
                  <a:pt x="2205" y="17"/>
                  <a:pt x="2205" y="17"/>
                  <a:pt x="2205" y="17"/>
                </a:cubicBezTo>
                <a:close/>
                <a:moveTo>
                  <a:pt x="2450" y="141"/>
                </a:moveTo>
                <a:cubicBezTo>
                  <a:pt x="2450" y="103"/>
                  <a:pt x="2424" y="94"/>
                  <a:pt x="2397" y="81"/>
                </a:cubicBezTo>
                <a:cubicBezTo>
                  <a:pt x="2370" y="68"/>
                  <a:pt x="2359" y="61"/>
                  <a:pt x="2359" y="43"/>
                </a:cubicBezTo>
                <a:cubicBezTo>
                  <a:pt x="2359" y="31"/>
                  <a:pt x="2366" y="13"/>
                  <a:pt x="2390" y="13"/>
                </a:cubicBezTo>
                <a:cubicBezTo>
                  <a:pt x="2416" y="13"/>
                  <a:pt x="2432" y="36"/>
                  <a:pt x="2436" y="50"/>
                </a:cubicBezTo>
                <a:cubicBezTo>
                  <a:pt x="2434" y="13"/>
                  <a:pt x="2434" y="13"/>
                  <a:pt x="2434" y="13"/>
                </a:cubicBezTo>
                <a:cubicBezTo>
                  <a:pt x="2421" y="4"/>
                  <a:pt x="2404" y="2"/>
                  <a:pt x="2394" y="2"/>
                </a:cubicBezTo>
                <a:cubicBezTo>
                  <a:pt x="2367" y="2"/>
                  <a:pt x="2336" y="18"/>
                  <a:pt x="2336" y="52"/>
                </a:cubicBezTo>
                <a:cubicBezTo>
                  <a:pt x="2336" y="75"/>
                  <a:pt x="2350" y="89"/>
                  <a:pt x="2377" y="103"/>
                </a:cubicBezTo>
                <a:cubicBezTo>
                  <a:pt x="2404" y="116"/>
                  <a:pt x="2424" y="122"/>
                  <a:pt x="2424" y="149"/>
                </a:cubicBezTo>
                <a:cubicBezTo>
                  <a:pt x="2424" y="162"/>
                  <a:pt x="2416" y="186"/>
                  <a:pt x="2386" y="186"/>
                </a:cubicBezTo>
                <a:cubicBezTo>
                  <a:pt x="2356" y="186"/>
                  <a:pt x="2341" y="160"/>
                  <a:pt x="2335" y="140"/>
                </a:cubicBezTo>
                <a:cubicBezTo>
                  <a:pt x="2336" y="182"/>
                  <a:pt x="2336" y="182"/>
                  <a:pt x="2336" y="182"/>
                </a:cubicBezTo>
                <a:cubicBezTo>
                  <a:pt x="2346" y="188"/>
                  <a:pt x="2364" y="198"/>
                  <a:pt x="2388" y="198"/>
                </a:cubicBezTo>
                <a:cubicBezTo>
                  <a:pt x="2418" y="198"/>
                  <a:pt x="2450" y="176"/>
                  <a:pt x="2450" y="141"/>
                </a:cubicBezTo>
                <a:close/>
                <a:moveTo>
                  <a:pt x="2510" y="5"/>
                </a:moveTo>
                <a:cubicBezTo>
                  <a:pt x="2468" y="5"/>
                  <a:pt x="2468" y="5"/>
                  <a:pt x="2468" y="5"/>
                </a:cubicBezTo>
                <a:cubicBezTo>
                  <a:pt x="2473" y="7"/>
                  <a:pt x="2476" y="11"/>
                  <a:pt x="2476" y="17"/>
                </a:cubicBezTo>
                <a:cubicBezTo>
                  <a:pt x="2476" y="183"/>
                  <a:pt x="2476" y="183"/>
                  <a:pt x="2476" y="183"/>
                </a:cubicBezTo>
                <a:cubicBezTo>
                  <a:pt x="2476" y="189"/>
                  <a:pt x="2473" y="193"/>
                  <a:pt x="2468" y="195"/>
                </a:cubicBezTo>
                <a:cubicBezTo>
                  <a:pt x="2510" y="195"/>
                  <a:pt x="2510" y="195"/>
                  <a:pt x="2510" y="195"/>
                </a:cubicBezTo>
                <a:cubicBezTo>
                  <a:pt x="2505" y="193"/>
                  <a:pt x="2502" y="189"/>
                  <a:pt x="2502" y="183"/>
                </a:cubicBezTo>
                <a:cubicBezTo>
                  <a:pt x="2502" y="17"/>
                  <a:pt x="2502" y="17"/>
                  <a:pt x="2502" y="17"/>
                </a:cubicBezTo>
                <a:cubicBezTo>
                  <a:pt x="2502" y="11"/>
                  <a:pt x="2505" y="7"/>
                  <a:pt x="2510" y="5"/>
                </a:cubicBezTo>
                <a:close/>
                <a:moveTo>
                  <a:pt x="2613" y="18"/>
                </a:moveTo>
                <a:cubicBezTo>
                  <a:pt x="2633" y="18"/>
                  <a:pt x="2659" y="20"/>
                  <a:pt x="2659" y="20"/>
                </a:cubicBezTo>
                <a:cubicBezTo>
                  <a:pt x="2666" y="21"/>
                  <a:pt x="2670" y="27"/>
                  <a:pt x="2673" y="31"/>
                </a:cubicBezTo>
                <a:cubicBezTo>
                  <a:pt x="2673" y="5"/>
                  <a:pt x="2673" y="5"/>
                  <a:pt x="2673" y="5"/>
                </a:cubicBezTo>
                <a:cubicBezTo>
                  <a:pt x="2525" y="5"/>
                  <a:pt x="2525" y="5"/>
                  <a:pt x="2525" y="5"/>
                </a:cubicBezTo>
                <a:cubicBezTo>
                  <a:pt x="2525" y="31"/>
                  <a:pt x="2525" y="31"/>
                  <a:pt x="2525" y="31"/>
                </a:cubicBezTo>
                <a:cubicBezTo>
                  <a:pt x="2528" y="27"/>
                  <a:pt x="2533" y="20"/>
                  <a:pt x="2540" y="20"/>
                </a:cubicBezTo>
                <a:cubicBezTo>
                  <a:pt x="2540" y="20"/>
                  <a:pt x="2565" y="18"/>
                  <a:pt x="2586" y="18"/>
                </a:cubicBezTo>
                <a:cubicBezTo>
                  <a:pt x="2586" y="183"/>
                  <a:pt x="2586" y="183"/>
                  <a:pt x="2586" y="183"/>
                </a:cubicBezTo>
                <a:cubicBezTo>
                  <a:pt x="2586" y="189"/>
                  <a:pt x="2583" y="193"/>
                  <a:pt x="2579" y="195"/>
                </a:cubicBezTo>
                <a:cubicBezTo>
                  <a:pt x="2620" y="195"/>
                  <a:pt x="2620" y="195"/>
                  <a:pt x="2620" y="195"/>
                </a:cubicBezTo>
                <a:cubicBezTo>
                  <a:pt x="2616" y="193"/>
                  <a:pt x="2613" y="189"/>
                  <a:pt x="2613" y="183"/>
                </a:cubicBezTo>
                <a:cubicBezTo>
                  <a:pt x="2613" y="18"/>
                  <a:pt x="2613" y="18"/>
                  <a:pt x="2613" y="18"/>
                </a:cubicBezTo>
                <a:close/>
                <a:moveTo>
                  <a:pt x="2838" y="5"/>
                </a:moveTo>
                <a:cubicBezTo>
                  <a:pt x="2800" y="5"/>
                  <a:pt x="2800" y="5"/>
                  <a:pt x="2800" y="5"/>
                </a:cubicBezTo>
                <a:cubicBezTo>
                  <a:pt x="2808" y="7"/>
                  <a:pt x="2810" y="11"/>
                  <a:pt x="2806" y="18"/>
                </a:cubicBezTo>
                <a:cubicBezTo>
                  <a:pt x="2768" y="91"/>
                  <a:pt x="2768" y="91"/>
                  <a:pt x="2768" y="91"/>
                </a:cubicBezTo>
                <a:cubicBezTo>
                  <a:pt x="2729" y="22"/>
                  <a:pt x="2729" y="22"/>
                  <a:pt x="2729" y="22"/>
                </a:cubicBezTo>
                <a:cubicBezTo>
                  <a:pt x="2722" y="9"/>
                  <a:pt x="2727" y="8"/>
                  <a:pt x="2733" y="5"/>
                </a:cubicBezTo>
                <a:cubicBezTo>
                  <a:pt x="2679" y="5"/>
                  <a:pt x="2679" y="5"/>
                  <a:pt x="2679" y="5"/>
                </a:cubicBezTo>
                <a:cubicBezTo>
                  <a:pt x="2687" y="9"/>
                  <a:pt x="2690" y="12"/>
                  <a:pt x="2695" y="18"/>
                </a:cubicBezTo>
                <a:cubicBezTo>
                  <a:pt x="2748" y="106"/>
                  <a:pt x="2748" y="106"/>
                  <a:pt x="2748" y="106"/>
                </a:cubicBezTo>
                <a:cubicBezTo>
                  <a:pt x="2748" y="183"/>
                  <a:pt x="2748" y="183"/>
                  <a:pt x="2748" y="183"/>
                </a:cubicBezTo>
                <a:cubicBezTo>
                  <a:pt x="2748" y="189"/>
                  <a:pt x="2743" y="193"/>
                  <a:pt x="2738" y="195"/>
                </a:cubicBezTo>
                <a:cubicBezTo>
                  <a:pt x="2786" y="195"/>
                  <a:pt x="2786" y="195"/>
                  <a:pt x="2786" y="195"/>
                </a:cubicBezTo>
                <a:cubicBezTo>
                  <a:pt x="2781" y="193"/>
                  <a:pt x="2776" y="189"/>
                  <a:pt x="2776" y="183"/>
                </a:cubicBezTo>
                <a:cubicBezTo>
                  <a:pt x="2776" y="105"/>
                  <a:pt x="2776" y="105"/>
                  <a:pt x="2776" y="105"/>
                </a:cubicBezTo>
                <a:cubicBezTo>
                  <a:pt x="2821" y="20"/>
                  <a:pt x="2821" y="20"/>
                  <a:pt x="2821" y="20"/>
                </a:cubicBezTo>
                <a:cubicBezTo>
                  <a:pt x="2824" y="13"/>
                  <a:pt x="2829" y="8"/>
                  <a:pt x="2838" y="5"/>
                </a:cubicBezTo>
                <a:close/>
                <a:moveTo>
                  <a:pt x="3010" y="198"/>
                </a:moveTo>
                <a:cubicBezTo>
                  <a:pt x="3051" y="199"/>
                  <a:pt x="3099" y="166"/>
                  <a:pt x="3100" y="102"/>
                </a:cubicBezTo>
                <a:cubicBezTo>
                  <a:pt x="3102" y="38"/>
                  <a:pt x="3055" y="3"/>
                  <a:pt x="3015" y="2"/>
                </a:cubicBezTo>
                <a:cubicBezTo>
                  <a:pt x="2958" y="0"/>
                  <a:pt x="2925" y="52"/>
                  <a:pt x="2923" y="97"/>
                </a:cubicBezTo>
                <a:cubicBezTo>
                  <a:pt x="2922" y="155"/>
                  <a:pt x="2963" y="197"/>
                  <a:pt x="3010" y="198"/>
                </a:cubicBezTo>
                <a:close/>
                <a:moveTo>
                  <a:pt x="2953" y="96"/>
                </a:moveTo>
                <a:cubicBezTo>
                  <a:pt x="2953" y="45"/>
                  <a:pt x="2977" y="14"/>
                  <a:pt x="3012" y="14"/>
                </a:cubicBezTo>
                <a:cubicBezTo>
                  <a:pt x="3049" y="14"/>
                  <a:pt x="3071" y="49"/>
                  <a:pt x="3071" y="103"/>
                </a:cubicBezTo>
                <a:cubicBezTo>
                  <a:pt x="3071" y="153"/>
                  <a:pt x="3049" y="185"/>
                  <a:pt x="3013" y="185"/>
                </a:cubicBezTo>
                <a:cubicBezTo>
                  <a:pt x="2983" y="185"/>
                  <a:pt x="2953" y="157"/>
                  <a:pt x="2953" y="96"/>
                </a:cubicBezTo>
                <a:close/>
                <a:moveTo>
                  <a:pt x="3161" y="195"/>
                </a:moveTo>
                <a:cubicBezTo>
                  <a:pt x="3156" y="193"/>
                  <a:pt x="3153" y="189"/>
                  <a:pt x="3153" y="183"/>
                </a:cubicBezTo>
                <a:cubicBezTo>
                  <a:pt x="3153" y="97"/>
                  <a:pt x="3153" y="97"/>
                  <a:pt x="3153" y="97"/>
                </a:cubicBezTo>
                <a:cubicBezTo>
                  <a:pt x="3200" y="97"/>
                  <a:pt x="3200" y="97"/>
                  <a:pt x="3200" y="97"/>
                </a:cubicBezTo>
                <a:cubicBezTo>
                  <a:pt x="3203" y="97"/>
                  <a:pt x="3208" y="102"/>
                  <a:pt x="3209" y="105"/>
                </a:cubicBezTo>
                <a:cubicBezTo>
                  <a:pt x="3209" y="75"/>
                  <a:pt x="3209" y="75"/>
                  <a:pt x="3209" y="75"/>
                </a:cubicBezTo>
                <a:cubicBezTo>
                  <a:pt x="3208" y="78"/>
                  <a:pt x="3203" y="83"/>
                  <a:pt x="3200" y="83"/>
                </a:cubicBezTo>
                <a:cubicBezTo>
                  <a:pt x="3153" y="83"/>
                  <a:pt x="3153" y="83"/>
                  <a:pt x="3153" y="83"/>
                </a:cubicBezTo>
                <a:cubicBezTo>
                  <a:pt x="3153" y="19"/>
                  <a:pt x="3153" y="19"/>
                  <a:pt x="3153" y="19"/>
                </a:cubicBezTo>
                <a:cubicBezTo>
                  <a:pt x="3153" y="19"/>
                  <a:pt x="3200" y="19"/>
                  <a:pt x="3206" y="20"/>
                </a:cubicBezTo>
                <a:cubicBezTo>
                  <a:pt x="3220" y="20"/>
                  <a:pt x="3226" y="24"/>
                  <a:pt x="3230" y="30"/>
                </a:cubicBezTo>
                <a:cubicBezTo>
                  <a:pt x="3230" y="5"/>
                  <a:pt x="3230" y="5"/>
                  <a:pt x="3230" y="5"/>
                </a:cubicBezTo>
                <a:cubicBezTo>
                  <a:pt x="3119" y="5"/>
                  <a:pt x="3119" y="5"/>
                  <a:pt x="3119" y="5"/>
                </a:cubicBezTo>
                <a:cubicBezTo>
                  <a:pt x="3123" y="7"/>
                  <a:pt x="3126" y="11"/>
                  <a:pt x="3126" y="17"/>
                </a:cubicBezTo>
                <a:cubicBezTo>
                  <a:pt x="3126" y="183"/>
                  <a:pt x="3126" y="183"/>
                  <a:pt x="3126" y="183"/>
                </a:cubicBezTo>
                <a:cubicBezTo>
                  <a:pt x="3126" y="189"/>
                  <a:pt x="3124" y="193"/>
                  <a:pt x="3119" y="195"/>
                </a:cubicBezTo>
                <a:cubicBezTo>
                  <a:pt x="3161" y="195"/>
                  <a:pt x="3161" y="195"/>
                  <a:pt x="3161" y="19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0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62405" y="6228318"/>
            <a:ext cx="5040000" cy="369332"/>
          </a:xfrm>
        </p:spPr>
        <p:txBody>
          <a:bodyPr anchor="t" anchorCtr="0">
            <a:noAutofit/>
          </a:bodyPr>
          <a:lstStyle>
            <a:lvl1pPr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insert source/notes text, if any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-2628520" y="5160786"/>
            <a:ext cx="2520000" cy="15433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1000" b="0" dirty="0">
                <a:solidFill>
                  <a:schemeClr val="bg1"/>
                </a:solidFill>
                <a:latin typeface="Lucida Sans" panose="020B0602030504020204" pitchFamily="34" charset="0"/>
              </a:rPr>
              <a:t>T</a:t>
            </a:r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ry to insert an image of </a:t>
            </a:r>
            <a:r>
              <a:rPr lang="en-GB" sz="1000" b="1" u="sng" baseline="0" dirty="0">
                <a:solidFill>
                  <a:srgbClr val="FF0000"/>
                </a:solidFill>
                <a:latin typeface="Lucida Sans" panose="020B0602030504020204" pitchFamily="34" charset="0"/>
              </a:rPr>
              <a:t>9.4cm by 19.05cm (1:2)</a:t>
            </a:r>
            <a:r>
              <a:rPr lang="en-GB" sz="1000" b="1" u="none" baseline="0" dirty="0">
                <a:solidFill>
                  <a:srgbClr val="FF0000"/>
                </a:solidFill>
                <a:latin typeface="Lucida Sans" panose="020B0602030504020204" pitchFamily="34" charset="0"/>
              </a:rPr>
              <a:t> </a:t>
            </a:r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on this layout to avoid distortion.</a:t>
            </a:r>
          </a:p>
          <a:p>
            <a:pPr algn="l"/>
            <a:endParaRPr lang="en-GB" sz="1000" b="0" baseline="0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algn="l"/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Please ensure, the image has a simple background to display the logo and text overlapping.</a:t>
            </a:r>
            <a:endParaRPr lang="en-GB" sz="1000" b="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-2628520" y="0"/>
            <a:ext cx="2520000" cy="2928320"/>
            <a:chOff x="-2772816" y="0"/>
            <a:chExt cx="2520000" cy="2928320"/>
          </a:xfrm>
        </p:grpSpPr>
        <p:sp>
          <p:nvSpPr>
            <p:cNvPr id="16" name="Rectangle 15"/>
            <p:cNvSpPr/>
            <p:nvPr userDrawn="1"/>
          </p:nvSpPr>
          <p:spPr>
            <a:xfrm>
              <a:off x="-2772816" y="0"/>
              <a:ext cx="2520000" cy="2928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GB" sz="1000" b="1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To insert image in the picture placeholder, please follow the below instructions:</a:t>
              </a:r>
            </a:p>
            <a:p>
              <a:pPr algn="l"/>
              <a:endParaRPr lang="en-GB" sz="1000" dirty="0">
                <a:solidFill>
                  <a:schemeClr val="bg1"/>
                </a:solidFill>
                <a:latin typeface="Lucida Sans" panose="020B0602030504020204" pitchFamily="34" charset="0"/>
              </a:endParaRPr>
            </a:p>
            <a:p>
              <a:pPr marL="266700" indent="-266700" algn="l">
                <a:buFont typeface="+mj-lt"/>
                <a:buAutoNum type="arabicPeriod"/>
                <a:tabLst>
                  <a:tab pos="1257300" algn="l"/>
                </a:tabLst>
              </a:pPr>
              <a:r>
                <a:rPr lang="en-GB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Click the 	icon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in the grey placeholder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Browse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to the folder where the required image is saved.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Click to select the image and insert the image.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Once the image is placed, go to Drawing Tools </a:t>
              </a:r>
              <a:r>
                <a:rPr lang="en-US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|  Send Backward 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</a:t>
              </a:r>
              <a:r>
                <a:rPr lang="en-US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|  Send to Back (or right mouse click Send</a:t>
              </a:r>
              <a:r>
                <a:rPr lang="en-US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to Back)</a:t>
              </a:r>
              <a:endParaRPr lang="en-GB" sz="1000" dirty="0">
                <a:solidFill>
                  <a:schemeClr val="bg1"/>
                </a:solidFill>
                <a:latin typeface="Lucida Sans" panose="020B0602030504020204" pitchFamily="34" charset="0"/>
              </a:endParaRPr>
            </a:p>
          </p:txBody>
        </p:sp>
        <p:pic>
          <p:nvPicPr>
            <p:cNvPr id="17" name="Picture 2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clrChange>
                <a:clrFrom>
                  <a:srgbClr val="DAE0E4"/>
                </a:clrFrom>
                <a:clrTo>
                  <a:srgbClr val="DAE0E4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-1747750" y="723105"/>
              <a:ext cx="304801" cy="316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2780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/>
          <a:lstStyle>
            <a:lvl1pPr>
              <a:tabLst>
                <a:tab pos="3227388" algn="l"/>
              </a:tabLst>
              <a:defRPr/>
            </a:lvl1pPr>
          </a:lstStyle>
          <a:p>
            <a:r>
              <a:rPr lang="en-GB" noProof="0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insert title</a:t>
            </a:r>
          </a:p>
        </p:txBody>
      </p:sp>
      <p:sp>
        <p:nvSpPr>
          <p:cNvPr id="67" name="Freeform 6"/>
          <p:cNvSpPr>
            <a:spLocks noChangeAspect="1" noEditPoints="1"/>
          </p:cNvSpPr>
          <p:nvPr userDrawn="1"/>
        </p:nvSpPr>
        <p:spPr bwMode="gray">
          <a:xfrm>
            <a:off x="6084888" y="368301"/>
            <a:ext cx="2717800" cy="592138"/>
          </a:xfrm>
          <a:custGeom>
            <a:avLst/>
            <a:gdLst>
              <a:gd name="T0" fmla="*/ 69 w 3646"/>
              <a:gd name="T1" fmla="*/ 623 h 794"/>
              <a:gd name="T2" fmla="*/ 209 w 3646"/>
              <a:gd name="T3" fmla="*/ 440 h 794"/>
              <a:gd name="T4" fmla="*/ 261 w 3646"/>
              <a:gd name="T5" fmla="*/ 248 h 794"/>
              <a:gd name="T6" fmla="*/ 488 w 3646"/>
              <a:gd name="T7" fmla="*/ 282 h 794"/>
              <a:gd name="T8" fmla="*/ 627 w 3646"/>
              <a:gd name="T9" fmla="*/ 542 h 794"/>
              <a:gd name="T10" fmla="*/ 567 w 3646"/>
              <a:gd name="T11" fmla="*/ 380 h 794"/>
              <a:gd name="T12" fmla="*/ 481 w 3646"/>
              <a:gd name="T13" fmla="*/ 308 h 794"/>
              <a:gd name="T14" fmla="*/ 1184 w 3646"/>
              <a:gd name="T15" fmla="*/ 616 h 794"/>
              <a:gd name="T16" fmla="*/ 1196 w 3646"/>
              <a:gd name="T17" fmla="*/ 290 h 794"/>
              <a:gd name="T18" fmla="*/ 1246 w 3646"/>
              <a:gd name="T19" fmla="*/ 151 h 794"/>
              <a:gd name="T20" fmla="*/ 1316 w 3646"/>
              <a:gd name="T21" fmla="*/ 362 h 794"/>
              <a:gd name="T22" fmla="*/ 1554 w 3646"/>
              <a:gd name="T23" fmla="*/ 627 h 794"/>
              <a:gd name="T24" fmla="*/ 2231 w 3646"/>
              <a:gd name="T25" fmla="*/ 300 h 794"/>
              <a:gd name="T26" fmla="*/ 1884 w 3646"/>
              <a:gd name="T27" fmla="*/ 299 h 794"/>
              <a:gd name="T28" fmla="*/ 1973 w 3646"/>
              <a:gd name="T29" fmla="*/ 599 h 794"/>
              <a:gd name="T30" fmla="*/ 2191 w 3646"/>
              <a:gd name="T31" fmla="*/ 615 h 794"/>
              <a:gd name="T32" fmla="*/ 2341 w 3646"/>
              <a:gd name="T33" fmla="*/ 599 h 794"/>
              <a:gd name="T34" fmla="*/ 2295 w 3646"/>
              <a:gd name="T35" fmla="*/ 282 h 794"/>
              <a:gd name="T36" fmla="*/ 2969 w 3646"/>
              <a:gd name="T37" fmla="*/ 616 h 794"/>
              <a:gd name="T38" fmla="*/ 2981 w 3646"/>
              <a:gd name="T39" fmla="*/ 290 h 794"/>
              <a:gd name="T40" fmla="*/ 3032 w 3646"/>
              <a:gd name="T41" fmla="*/ 580 h 794"/>
              <a:gd name="T42" fmla="*/ 3153 w 3646"/>
              <a:gd name="T43" fmla="*/ 282 h 794"/>
              <a:gd name="T44" fmla="*/ 3087 w 3646"/>
              <a:gd name="T45" fmla="*/ 565 h 794"/>
              <a:gd name="T46" fmla="*/ 3413 w 3646"/>
              <a:gd name="T47" fmla="*/ 282 h 794"/>
              <a:gd name="T48" fmla="*/ 3413 w 3646"/>
              <a:gd name="T49" fmla="*/ 599 h 794"/>
              <a:gd name="T50" fmla="*/ 3646 w 3646"/>
              <a:gd name="T51" fmla="*/ 627 h 794"/>
              <a:gd name="T52" fmla="*/ 2754 w 3646"/>
              <a:gd name="T53" fmla="*/ 378 h 794"/>
              <a:gd name="T54" fmla="*/ 2438 w 3646"/>
              <a:gd name="T55" fmla="*/ 301 h 794"/>
              <a:gd name="T56" fmla="*/ 2557 w 3646"/>
              <a:gd name="T57" fmla="*/ 332 h 794"/>
              <a:gd name="T58" fmla="*/ 2553 w 3646"/>
              <a:gd name="T59" fmla="*/ 627 h 794"/>
              <a:gd name="T60" fmla="*/ 770 w 3646"/>
              <a:gd name="T61" fmla="*/ 566 h 794"/>
              <a:gd name="T62" fmla="*/ 796 w 3646"/>
              <a:gd name="T63" fmla="*/ 633 h 794"/>
              <a:gd name="T64" fmla="*/ 894 w 3646"/>
              <a:gd name="T65" fmla="*/ 308 h 794"/>
              <a:gd name="T66" fmla="*/ 992 w 3646"/>
              <a:gd name="T67" fmla="*/ 610 h 794"/>
              <a:gd name="T68" fmla="*/ 1616 w 3646"/>
              <a:gd name="T69" fmla="*/ 318 h 794"/>
              <a:gd name="T70" fmla="*/ 1754 w 3646"/>
              <a:gd name="T71" fmla="*/ 420 h 794"/>
              <a:gd name="T72" fmla="*/ 1779 w 3646"/>
              <a:gd name="T73" fmla="*/ 560 h 794"/>
              <a:gd name="T74" fmla="*/ 1785 w 3646"/>
              <a:gd name="T75" fmla="*/ 554 h 794"/>
              <a:gd name="T76" fmla="*/ 1473 w 3646"/>
              <a:gd name="T77" fmla="*/ 5 h 794"/>
              <a:gd name="T78" fmla="*/ 1582 w 3646"/>
              <a:gd name="T79" fmla="*/ 5 h 794"/>
              <a:gd name="T80" fmla="*/ 1750 w 3646"/>
              <a:gd name="T81" fmla="*/ 17 h 794"/>
              <a:gd name="T82" fmla="*/ 1608 w 3646"/>
              <a:gd name="T83" fmla="*/ 195 h 794"/>
              <a:gd name="T84" fmla="*/ 1743 w 3646"/>
              <a:gd name="T85" fmla="*/ 5 h 794"/>
              <a:gd name="T86" fmla="*/ 1841 w 3646"/>
              <a:gd name="T87" fmla="*/ 195 h 794"/>
              <a:gd name="T88" fmla="*/ 1907 w 3646"/>
              <a:gd name="T89" fmla="*/ 5 h 794"/>
              <a:gd name="T90" fmla="*/ 2001 w 3646"/>
              <a:gd name="T91" fmla="*/ 18 h 794"/>
              <a:gd name="T92" fmla="*/ 2151 w 3646"/>
              <a:gd name="T93" fmla="*/ 195 h 794"/>
              <a:gd name="T94" fmla="*/ 2128 w 3646"/>
              <a:gd name="T95" fmla="*/ 75 h 794"/>
              <a:gd name="T96" fmla="*/ 2292 w 3646"/>
              <a:gd name="T97" fmla="*/ 52 h 794"/>
              <a:gd name="T98" fmla="*/ 2205 w 3646"/>
              <a:gd name="T99" fmla="*/ 183 h 794"/>
              <a:gd name="T100" fmla="*/ 2317 w 3646"/>
              <a:gd name="T101" fmla="*/ 184 h 794"/>
              <a:gd name="T102" fmla="*/ 2205 w 3646"/>
              <a:gd name="T103" fmla="*/ 93 h 794"/>
              <a:gd name="T104" fmla="*/ 2434 w 3646"/>
              <a:gd name="T105" fmla="*/ 13 h 794"/>
              <a:gd name="T106" fmla="*/ 2336 w 3646"/>
              <a:gd name="T107" fmla="*/ 182 h 794"/>
              <a:gd name="T108" fmla="*/ 2468 w 3646"/>
              <a:gd name="T109" fmla="*/ 195 h 794"/>
              <a:gd name="T110" fmla="*/ 2673 w 3646"/>
              <a:gd name="T111" fmla="*/ 31 h 794"/>
              <a:gd name="T112" fmla="*/ 2579 w 3646"/>
              <a:gd name="T113" fmla="*/ 195 h 794"/>
              <a:gd name="T114" fmla="*/ 2768 w 3646"/>
              <a:gd name="T115" fmla="*/ 91 h 794"/>
              <a:gd name="T116" fmla="*/ 2738 w 3646"/>
              <a:gd name="T117" fmla="*/ 195 h 794"/>
              <a:gd name="T118" fmla="*/ 3100 w 3646"/>
              <a:gd name="T119" fmla="*/ 102 h 794"/>
              <a:gd name="T120" fmla="*/ 3013 w 3646"/>
              <a:gd name="T121" fmla="*/ 185 h 794"/>
              <a:gd name="T122" fmla="*/ 3209 w 3646"/>
              <a:gd name="T123" fmla="*/ 75 h 794"/>
              <a:gd name="T124" fmla="*/ 3119 w 3646"/>
              <a:gd name="T125" fmla="*/ 5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646" h="794">
                <a:moveTo>
                  <a:pt x="161" y="328"/>
                </a:moveTo>
                <a:cubicBezTo>
                  <a:pt x="195" y="345"/>
                  <a:pt x="220" y="359"/>
                  <a:pt x="237" y="369"/>
                </a:cubicBezTo>
                <a:cubicBezTo>
                  <a:pt x="254" y="379"/>
                  <a:pt x="268" y="393"/>
                  <a:pt x="280" y="411"/>
                </a:cubicBezTo>
                <a:cubicBezTo>
                  <a:pt x="293" y="429"/>
                  <a:pt x="299" y="453"/>
                  <a:pt x="299" y="484"/>
                </a:cubicBezTo>
                <a:cubicBezTo>
                  <a:pt x="299" y="528"/>
                  <a:pt x="283" y="563"/>
                  <a:pt x="249" y="591"/>
                </a:cubicBezTo>
                <a:cubicBezTo>
                  <a:pt x="216" y="619"/>
                  <a:pt x="179" y="633"/>
                  <a:pt x="138" y="633"/>
                </a:cubicBezTo>
                <a:cubicBezTo>
                  <a:pt x="110" y="633"/>
                  <a:pt x="87" y="630"/>
                  <a:pt x="69" y="623"/>
                </a:cubicBezTo>
                <a:cubicBezTo>
                  <a:pt x="50" y="616"/>
                  <a:pt x="28" y="606"/>
                  <a:pt x="2" y="592"/>
                </a:cubicBezTo>
                <a:cubicBezTo>
                  <a:pt x="0" y="483"/>
                  <a:pt x="0" y="483"/>
                  <a:pt x="0" y="483"/>
                </a:cubicBezTo>
                <a:cubicBezTo>
                  <a:pt x="10" y="516"/>
                  <a:pt x="26" y="544"/>
                  <a:pt x="47" y="568"/>
                </a:cubicBezTo>
                <a:cubicBezTo>
                  <a:pt x="69" y="591"/>
                  <a:pt x="97" y="602"/>
                  <a:pt x="133" y="602"/>
                </a:cubicBezTo>
                <a:cubicBezTo>
                  <a:pt x="168" y="602"/>
                  <a:pt x="193" y="592"/>
                  <a:pt x="209" y="571"/>
                </a:cubicBezTo>
                <a:cubicBezTo>
                  <a:pt x="224" y="551"/>
                  <a:pt x="232" y="528"/>
                  <a:pt x="232" y="505"/>
                </a:cubicBezTo>
                <a:cubicBezTo>
                  <a:pt x="232" y="473"/>
                  <a:pt x="224" y="452"/>
                  <a:pt x="209" y="440"/>
                </a:cubicBezTo>
                <a:cubicBezTo>
                  <a:pt x="193" y="429"/>
                  <a:pt x="160" y="410"/>
                  <a:pt x="109" y="385"/>
                </a:cubicBezTo>
                <a:cubicBezTo>
                  <a:pt x="72" y="366"/>
                  <a:pt x="45" y="347"/>
                  <a:pt x="27" y="327"/>
                </a:cubicBezTo>
                <a:cubicBezTo>
                  <a:pt x="10" y="307"/>
                  <a:pt x="2" y="282"/>
                  <a:pt x="2" y="253"/>
                </a:cubicBezTo>
                <a:cubicBezTo>
                  <a:pt x="2" y="212"/>
                  <a:pt x="17" y="180"/>
                  <a:pt x="48" y="157"/>
                </a:cubicBezTo>
                <a:cubicBezTo>
                  <a:pt x="79" y="135"/>
                  <a:pt x="114" y="123"/>
                  <a:pt x="153" y="123"/>
                </a:cubicBezTo>
                <a:cubicBezTo>
                  <a:pt x="194" y="123"/>
                  <a:pt x="229" y="133"/>
                  <a:pt x="257" y="152"/>
                </a:cubicBezTo>
                <a:cubicBezTo>
                  <a:pt x="261" y="248"/>
                  <a:pt x="261" y="248"/>
                  <a:pt x="261" y="248"/>
                </a:cubicBezTo>
                <a:cubicBezTo>
                  <a:pt x="256" y="225"/>
                  <a:pt x="243" y="204"/>
                  <a:pt x="222" y="184"/>
                </a:cubicBezTo>
                <a:cubicBezTo>
                  <a:pt x="201" y="163"/>
                  <a:pt x="174" y="153"/>
                  <a:pt x="143" y="153"/>
                </a:cubicBezTo>
                <a:cubicBezTo>
                  <a:pt x="115" y="153"/>
                  <a:pt x="95" y="161"/>
                  <a:pt x="81" y="178"/>
                </a:cubicBezTo>
                <a:cubicBezTo>
                  <a:pt x="68" y="194"/>
                  <a:pt x="62" y="212"/>
                  <a:pt x="62" y="231"/>
                </a:cubicBezTo>
                <a:cubicBezTo>
                  <a:pt x="62" y="252"/>
                  <a:pt x="68" y="269"/>
                  <a:pt x="81" y="280"/>
                </a:cubicBezTo>
                <a:cubicBezTo>
                  <a:pt x="95" y="292"/>
                  <a:pt x="121" y="308"/>
                  <a:pt x="161" y="328"/>
                </a:cubicBezTo>
                <a:close/>
                <a:moveTo>
                  <a:pt x="488" y="282"/>
                </a:moveTo>
                <a:cubicBezTo>
                  <a:pt x="456" y="282"/>
                  <a:pt x="428" y="290"/>
                  <a:pt x="403" y="307"/>
                </a:cubicBezTo>
                <a:cubicBezTo>
                  <a:pt x="378" y="324"/>
                  <a:pt x="360" y="346"/>
                  <a:pt x="346" y="373"/>
                </a:cubicBezTo>
                <a:cubicBezTo>
                  <a:pt x="333" y="401"/>
                  <a:pt x="327" y="429"/>
                  <a:pt x="327" y="458"/>
                </a:cubicBezTo>
                <a:cubicBezTo>
                  <a:pt x="327" y="503"/>
                  <a:pt x="340" y="544"/>
                  <a:pt x="367" y="580"/>
                </a:cubicBezTo>
                <a:cubicBezTo>
                  <a:pt x="394" y="615"/>
                  <a:pt x="434" y="633"/>
                  <a:pt x="487" y="633"/>
                </a:cubicBezTo>
                <a:cubicBezTo>
                  <a:pt x="518" y="633"/>
                  <a:pt x="545" y="625"/>
                  <a:pt x="570" y="608"/>
                </a:cubicBezTo>
                <a:cubicBezTo>
                  <a:pt x="594" y="592"/>
                  <a:pt x="613" y="570"/>
                  <a:pt x="627" y="542"/>
                </a:cubicBezTo>
                <a:cubicBezTo>
                  <a:pt x="640" y="514"/>
                  <a:pt x="647" y="486"/>
                  <a:pt x="647" y="458"/>
                </a:cubicBezTo>
                <a:cubicBezTo>
                  <a:pt x="647" y="428"/>
                  <a:pt x="641" y="400"/>
                  <a:pt x="630" y="373"/>
                </a:cubicBezTo>
                <a:cubicBezTo>
                  <a:pt x="619" y="346"/>
                  <a:pt x="601" y="324"/>
                  <a:pt x="576" y="307"/>
                </a:cubicBezTo>
                <a:cubicBezTo>
                  <a:pt x="552" y="290"/>
                  <a:pt x="523" y="282"/>
                  <a:pt x="488" y="282"/>
                </a:cubicBezTo>
                <a:close/>
                <a:moveTo>
                  <a:pt x="481" y="308"/>
                </a:moveTo>
                <a:cubicBezTo>
                  <a:pt x="503" y="308"/>
                  <a:pt x="521" y="314"/>
                  <a:pt x="535" y="328"/>
                </a:cubicBezTo>
                <a:cubicBezTo>
                  <a:pt x="549" y="341"/>
                  <a:pt x="560" y="358"/>
                  <a:pt x="567" y="380"/>
                </a:cubicBezTo>
                <a:cubicBezTo>
                  <a:pt x="575" y="401"/>
                  <a:pt x="579" y="425"/>
                  <a:pt x="581" y="453"/>
                </a:cubicBezTo>
                <a:cubicBezTo>
                  <a:pt x="582" y="496"/>
                  <a:pt x="575" y="531"/>
                  <a:pt x="560" y="560"/>
                </a:cubicBezTo>
                <a:cubicBezTo>
                  <a:pt x="545" y="588"/>
                  <a:pt x="522" y="603"/>
                  <a:pt x="492" y="604"/>
                </a:cubicBezTo>
                <a:cubicBezTo>
                  <a:pt x="463" y="606"/>
                  <a:pt x="440" y="593"/>
                  <a:pt x="422" y="565"/>
                </a:cubicBezTo>
                <a:cubicBezTo>
                  <a:pt x="404" y="537"/>
                  <a:pt x="395" y="503"/>
                  <a:pt x="393" y="462"/>
                </a:cubicBezTo>
                <a:cubicBezTo>
                  <a:pt x="392" y="420"/>
                  <a:pt x="398" y="384"/>
                  <a:pt x="414" y="354"/>
                </a:cubicBezTo>
                <a:cubicBezTo>
                  <a:pt x="429" y="325"/>
                  <a:pt x="451" y="310"/>
                  <a:pt x="481" y="308"/>
                </a:cubicBezTo>
                <a:close/>
                <a:moveTo>
                  <a:pt x="1095" y="223"/>
                </a:moveTo>
                <a:cubicBezTo>
                  <a:pt x="1000" y="321"/>
                  <a:pt x="1000" y="321"/>
                  <a:pt x="1000" y="321"/>
                </a:cubicBezTo>
                <a:cubicBezTo>
                  <a:pt x="1031" y="321"/>
                  <a:pt x="1031" y="321"/>
                  <a:pt x="1031" y="321"/>
                </a:cubicBezTo>
                <a:cubicBezTo>
                  <a:pt x="1031" y="527"/>
                  <a:pt x="1031" y="527"/>
                  <a:pt x="1031" y="527"/>
                </a:cubicBezTo>
                <a:cubicBezTo>
                  <a:pt x="1031" y="560"/>
                  <a:pt x="1041" y="586"/>
                  <a:pt x="1059" y="605"/>
                </a:cubicBezTo>
                <a:cubicBezTo>
                  <a:pt x="1078" y="624"/>
                  <a:pt x="1103" y="633"/>
                  <a:pt x="1133" y="633"/>
                </a:cubicBezTo>
                <a:cubicBezTo>
                  <a:pt x="1152" y="633"/>
                  <a:pt x="1169" y="627"/>
                  <a:pt x="1184" y="616"/>
                </a:cubicBezTo>
                <a:cubicBezTo>
                  <a:pt x="1199" y="604"/>
                  <a:pt x="1207" y="594"/>
                  <a:pt x="1207" y="583"/>
                </a:cubicBezTo>
                <a:cubicBezTo>
                  <a:pt x="1199" y="590"/>
                  <a:pt x="1192" y="595"/>
                  <a:pt x="1187" y="598"/>
                </a:cubicBezTo>
                <a:cubicBezTo>
                  <a:pt x="1182" y="601"/>
                  <a:pt x="1173" y="602"/>
                  <a:pt x="1160" y="602"/>
                </a:cubicBezTo>
                <a:cubicBezTo>
                  <a:pt x="1116" y="602"/>
                  <a:pt x="1093" y="577"/>
                  <a:pt x="1093" y="527"/>
                </a:cubicBezTo>
                <a:cubicBezTo>
                  <a:pt x="1093" y="321"/>
                  <a:pt x="1093" y="321"/>
                  <a:pt x="1093" y="321"/>
                </a:cubicBezTo>
                <a:cubicBezTo>
                  <a:pt x="1170" y="321"/>
                  <a:pt x="1170" y="321"/>
                  <a:pt x="1170" y="321"/>
                </a:cubicBezTo>
                <a:cubicBezTo>
                  <a:pt x="1196" y="290"/>
                  <a:pt x="1196" y="290"/>
                  <a:pt x="1196" y="290"/>
                </a:cubicBezTo>
                <a:cubicBezTo>
                  <a:pt x="1095" y="290"/>
                  <a:pt x="1095" y="290"/>
                  <a:pt x="1095" y="290"/>
                </a:cubicBezTo>
                <a:cubicBezTo>
                  <a:pt x="1095" y="223"/>
                  <a:pt x="1095" y="223"/>
                  <a:pt x="1095" y="223"/>
                </a:cubicBezTo>
                <a:close/>
                <a:moveTo>
                  <a:pt x="1426" y="282"/>
                </a:moveTo>
                <a:cubicBezTo>
                  <a:pt x="1392" y="282"/>
                  <a:pt x="1356" y="299"/>
                  <a:pt x="1316" y="334"/>
                </a:cubicBezTo>
                <a:cubicBezTo>
                  <a:pt x="1316" y="123"/>
                  <a:pt x="1316" y="123"/>
                  <a:pt x="1316" y="123"/>
                </a:cubicBezTo>
                <a:cubicBezTo>
                  <a:pt x="1226" y="141"/>
                  <a:pt x="1226" y="141"/>
                  <a:pt x="1226" y="141"/>
                </a:cubicBezTo>
                <a:cubicBezTo>
                  <a:pt x="1235" y="144"/>
                  <a:pt x="1242" y="148"/>
                  <a:pt x="1246" y="151"/>
                </a:cubicBezTo>
                <a:cubicBezTo>
                  <a:pt x="1250" y="155"/>
                  <a:pt x="1252" y="161"/>
                  <a:pt x="1252" y="170"/>
                </a:cubicBezTo>
                <a:cubicBezTo>
                  <a:pt x="1252" y="599"/>
                  <a:pt x="1252" y="599"/>
                  <a:pt x="1252" y="599"/>
                </a:cubicBezTo>
                <a:cubicBezTo>
                  <a:pt x="1252" y="611"/>
                  <a:pt x="1246" y="620"/>
                  <a:pt x="1233" y="627"/>
                </a:cubicBezTo>
                <a:cubicBezTo>
                  <a:pt x="1336" y="627"/>
                  <a:pt x="1336" y="627"/>
                  <a:pt x="1336" y="627"/>
                </a:cubicBezTo>
                <a:cubicBezTo>
                  <a:pt x="1328" y="622"/>
                  <a:pt x="1323" y="618"/>
                  <a:pt x="1320" y="614"/>
                </a:cubicBezTo>
                <a:cubicBezTo>
                  <a:pt x="1317" y="610"/>
                  <a:pt x="1316" y="605"/>
                  <a:pt x="1316" y="599"/>
                </a:cubicBezTo>
                <a:cubicBezTo>
                  <a:pt x="1316" y="362"/>
                  <a:pt x="1316" y="362"/>
                  <a:pt x="1316" y="362"/>
                </a:cubicBezTo>
                <a:cubicBezTo>
                  <a:pt x="1324" y="352"/>
                  <a:pt x="1335" y="343"/>
                  <a:pt x="1349" y="335"/>
                </a:cubicBezTo>
                <a:cubicBezTo>
                  <a:pt x="1363" y="328"/>
                  <a:pt x="1379" y="324"/>
                  <a:pt x="1395" y="324"/>
                </a:cubicBezTo>
                <a:cubicBezTo>
                  <a:pt x="1424" y="324"/>
                  <a:pt x="1444" y="332"/>
                  <a:pt x="1456" y="347"/>
                </a:cubicBezTo>
                <a:cubicBezTo>
                  <a:pt x="1467" y="362"/>
                  <a:pt x="1473" y="382"/>
                  <a:pt x="1473" y="407"/>
                </a:cubicBezTo>
                <a:cubicBezTo>
                  <a:pt x="1473" y="599"/>
                  <a:pt x="1473" y="599"/>
                  <a:pt x="1473" y="599"/>
                </a:cubicBezTo>
                <a:cubicBezTo>
                  <a:pt x="1473" y="610"/>
                  <a:pt x="1467" y="619"/>
                  <a:pt x="1454" y="627"/>
                </a:cubicBezTo>
                <a:cubicBezTo>
                  <a:pt x="1554" y="627"/>
                  <a:pt x="1554" y="627"/>
                  <a:pt x="1554" y="627"/>
                </a:cubicBezTo>
                <a:cubicBezTo>
                  <a:pt x="1547" y="622"/>
                  <a:pt x="1542" y="618"/>
                  <a:pt x="1539" y="615"/>
                </a:cubicBezTo>
                <a:cubicBezTo>
                  <a:pt x="1537" y="612"/>
                  <a:pt x="1535" y="607"/>
                  <a:pt x="1535" y="599"/>
                </a:cubicBezTo>
                <a:cubicBezTo>
                  <a:pt x="1535" y="383"/>
                  <a:pt x="1535" y="383"/>
                  <a:pt x="1535" y="383"/>
                </a:cubicBezTo>
                <a:cubicBezTo>
                  <a:pt x="1535" y="351"/>
                  <a:pt x="1525" y="326"/>
                  <a:pt x="1504" y="308"/>
                </a:cubicBezTo>
                <a:cubicBezTo>
                  <a:pt x="1483" y="290"/>
                  <a:pt x="1457" y="282"/>
                  <a:pt x="1426" y="282"/>
                </a:cubicBezTo>
                <a:close/>
                <a:moveTo>
                  <a:pt x="2295" y="282"/>
                </a:moveTo>
                <a:cubicBezTo>
                  <a:pt x="2273" y="282"/>
                  <a:pt x="2252" y="288"/>
                  <a:pt x="2231" y="300"/>
                </a:cubicBezTo>
                <a:cubicBezTo>
                  <a:pt x="2210" y="312"/>
                  <a:pt x="2193" y="328"/>
                  <a:pt x="2179" y="345"/>
                </a:cubicBezTo>
                <a:cubicBezTo>
                  <a:pt x="2173" y="325"/>
                  <a:pt x="2160" y="309"/>
                  <a:pt x="2141" y="298"/>
                </a:cubicBezTo>
                <a:cubicBezTo>
                  <a:pt x="2122" y="287"/>
                  <a:pt x="2101" y="282"/>
                  <a:pt x="2080" y="282"/>
                </a:cubicBezTo>
                <a:cubicBezTo>
                  <a:pt x="2059" y="282"/>
                  <a:pt x="2039" y="287"/>
                  <a:pt x="2023" y="297"/>
                </a:cubicBezTo>
                <a:cubicBezTo>
                  <a:pt x="2006" y="306"/>
                  <a:pt x="1989" y="318"/>
                  <a:pt x="1973" y="332"/>
                </a:cubicBezTo>
                <a:cubicBezTo>
                  <a:pt x="1973" y="282"/>
                  <a:pt x="1973" y="282"/>
                  <a:pt x="1973" y="282"/>
                </a:cubicBezTo>
                <a:cubicBezTo>
                  <a:pt x="1884" y="299"/>
                  <a:pt x="1884" y="299"/>
                  <a:pt x="1884" y="299"/>
                </a:cubicBezTo>
                <a:cubicBezTo>
                  <a:pt x="1892" y="301"/>
                  <a:pt x="1898" y="304"/>
                  <a:pt x="1903" y="308"/>
                </a:cubicBezTo>
                <a:cubicBezTo>
                  <a:pt x="1908" y="312"/>
                  <a:pt x="1911" y="319"/>
                  <a:pt x="1911" y="328"/>
                </a:cubicBezTo>
                <a:cubicBezTo>
                  <a:pt x="1911" y="599"/>
                  <a:pt x="1911" y="599"/>
                  <a:pt x="1911" y="599"/>
                </a:cubicBezTo>
                <a:cubicBezTo>
                  <a:pt x="1911" y="610"/>
                  <a:pt x="1904" y="619"/>
                  <a:pt x="1892" y="627"/>
                </a:cubicBezTo>
                <a:cubicBezTo>
                  <a:pt x="1994" y="627"/>
                  <a:pt x="1994" y="627"/>
                  <a:pt x="1994" y="627"/>
                </a:cubicBezTo>
                <a:cubicBezTo>
                  <a:pt x="1986" y="622"/>
                  <a:pt x="1981" y="618"/>
                  <a:pt x="1978" y="614"/>
                </a:cubicBezTo>
                <a:cubicBezTo>
                  <a:pt x="1975" y="611"/>
                  <a:pt x="1973" y="606"/>
                  <a:pt x="1973" y="599"/>
                </a:cubicBezTo>
                <a:cubicBezTo>
                  <a:pt x="1973" y="360"/>
                  <a:pt x="1973" y="360"/>
                  <a:pt x="1973" y="360"/>
                </a:cubicBezTo>
                <a:cubicBezTo>
                  <a:pt x="1994" y="336"/>
                  <a:pt x="2018" y="323"/>
                  <a:pt x="2047" y="323"/>
                </a:cubicBezTo>
                <a:cubicBezTo>
                  <a:pt x="2098" y="323"/>
                  <a:pt x="2123" y="349"/>
                  <a:pt x="2123" y="400"/>
                </a:cubicBezTo>
                <a:cubicBezTo>
                  <a:pt x="2123" y="599"/>
                  <a:pt x="2123" y="599"/>
                  <a:pt x="2123" y="599"/>
                </a:cubicBezTo>
                <a:cubicBezTo>
                  <a:pt x="2123" y="610"/>
                  <a:pt x="2117" y="619"/>
                  <a:pt x="2104" y="627"/>
                </a:cubicBezTo>
                <a:cubicBezTo>
                  <a:pt x="2206" y="627"/>
                  <a:pt x="2206" y="627"/>
                  <a:pt x="2206" y="627"/>
                </a:cubicBezTo>
                <a:cubicBezTo>
                  <a:pt x="2199" y="623"/>
                  <a:pt x="2195" y="619"/>
                  <a:pt x="2191" y="615"/>
                </a:cubicBezTo>
                <a:cubicBezTo>
                  <a:pt x="2188" y="611"/>
                  <a:pt x="2187" y="605"/>
                  <a:pt x="2187" y="599"/>
                </a:cubicBezTo>
                <a:cubicBezTo>
                  <a:pt x="2187" y="380"/>
                  <a:pt x="2187" y="380"/>
                  <a:pt x="2187" y="380"/>
                </a:cubicBezTo>
                <a:cubicBezTo>
                  <a:pt x="2187" y="375"/>
                  <a:pt x="2186" y="372"/>
                  <a:pt x="2185" y="369"/>
                </a:cubicBezTo>
                <a:cubicBezTo>
                  <a:pt x="2207" y="338"/>
                  <a:pt x="2233" y="323"/>
                  <a:pt x="2264" y="323"/>
                </a:cubicBezTo>
                <a:cubicBezTo>
                  <a:pt x="2291" y="323"/>
                  <a:pt x="2310" y="331"/>
                  <a:pt x="2323" y="345"/>
                </a:cubicBezTo>
                <a:cubicBezTo>
                  <a:pt x="2335" y="360"/>
                  <a:pt x="2341" y="380"/>
                  <a:pt x="2341" y="403"/>
                </a:cubicBezTo>
                <a:cubicBezTo>
                  <a:pt x="2341" y="599"/>
                  <a:pt x="2341" y="599"/>
                  <a:pt x="2341" y="599"/>
                </a:cubicBezTo>
                <a:cubicBezTo>
                  <a:pt x="2341" y="609"/>
                  <a:pt x="2334" y="619"/>
                  <a:pt x="2320" y="627"/>
                </a:cubicBezTo>
                <a:cubicBezTo>
                  <a:pt x="2422" y="627"/>
                  <a:pt x="2422" y="627"/>
                  <a:pt x="2422" y="627"/>
                </a:cubicBezTo>
                <a:cubicBezTo>
                  <a:pt x="2415" y="623"/>
                  <a:pt x="2411" y="619"/>
                  <a:pt x="2408" y="615"/>
                </a:cubicBezTo>
                <a:cubicBezTo>
                  <a:pt x="2404" y="611"/>
                  <a:pt x="2403" y="605"/>
                  <a:pt x="2403" y="599"/>
                </a:cubicBezTo>
                <a:cubicBezTo>
                  <a:pt x="2403" y="382"/>
                  <a:pt x="2403" y="382"/>
                  <a:pt x="2403" y="382"/>
                </a:cubicBezTo>
                <a:cubicBezTo>
                  <a:pt x="2403" y="350"/>
                  <a:pt x="2392" y="325"/>
                  <a:pt x="2370" y="308"/>
                </a:cubicBezTo>
                <a:cubicBezTo>
                  <a:pt x="2347" y="290"/>
                  <a:pt x="2323" y="282"/>
                  <a:pt x="2295" y="282"/>
                </a:cubicBezTo>
                <a:close/>
                <a:moveTo>
                  <a:pt x="2880" y="223"/>
                </a:moveTo>
                <a:cubicBezTo>
                  <a:pt x="2785" y="321"/>
                  <a:pt x="2785" y="321"/>
                  <a:pt x="2785" y="321"/>
                </a:cubicBezTo>
                <a:cubicBezTo>
                  <a:pt x="2816" y="321"/>
                  <a:pt x="2816" y="321"/>
                  <a:pt x="2816" y="321"/>
                </a:cubicBezTo>
                <a:cubicBezTo>
                  <a:pt x="2816" y="527"/>
                  <a:pt x="2816" y="527"/>
                  <a:pt x="2816" y="527"/>
                </a:cubicBezTo>
                <a:cubicBezTo>
                  <a:pt x="2816" y="560"/>
                  <a:pt x="2826" y="586"/>
                  <a:pt x="2845" y="605"/>
                </a:cubicBezTo>
                <a:cubicBezTo>
                  <a:pt x="2863" y="624"/>
                  <a:pt x="2888" y="633"/>
                  <a:pt x="2918" y="633"/>
                </a:cubicBezTo>
                <a:cubicBezTo>
                  <a:pt x="2937" y="633"/>
                  <a:pt x="2954" y="627"/>
                  <a:pt x="2969" y="616"/>
                </a:cubicBezTo>
                <a:cubicBezTo>
                  <a:pt x="2984" y="604"/>
                  <a:pt x="2992" y="594"/>
                  <a:pt x="2992" y="583"/>
                </a:cubicBezTo>
                <a:cubicBezTo>
                  <a:pt x="2984" y="590"/>
                  <a:pt x="2977" y="595"/>
                  <a:pt x="2972" y="598"/>
                </a:cubicBezTo>
                <a:cubicBezTo>
                  <a:pt x="2967" y="601"/>
                  <a:pt x="2958" y="602"/>
                  <a:pt x="2945" y="602"/>
                </a:cubicBezTo>
                <a:cubicBezTo>
                  <a:pt x="2901" y="602"/>
                  <a:pt x="2879" y="577"/>
                  <a:pt x="2879" y="527"/>
                </a:cubicBezTo>
                <a:cubicBezTo>
                  <a:pt x="2879" y="321"/>
                  <a:pt x="2879" y="321"/>
                  <a:pt x="2879" y="321"/>
                </a:cubicBezTo>
                <a:cubicBezTo>
                  <a:pt x="2955" y="321"/>
                  <a:pt x="2955" y="321"/>
                  <a:pt x="2955" y="321"/>
                </a:cubicBezTo>
                <a:cubicBezTo>
                  <a:pt x="2981" y="290"/>
                  <a:pt x="2981" y="290"/>
                  <a:pt x="2981" y="290"/>
                </a:cubicBezTo>
                <a:cubicBezTo>
                  <a:pt x="2880" y="290"/>
                  <a:pt x="2880" y="290"/>
                  <a:pt x="2880" y="290"/>
                </a:cubicBezTo>
                <a:cubicBezTo>
                  <a:pt x="2880" y="223"/>
                  <a:pt x="2880" y="223"/>
                  <a:pt x="2880" y="223"/>
                </a:cubicBezTo>
                <a:close/>
                <a:moveTo>
                  <a:pt x="3153" y="282"/>
                </a:moveTo>
                <a:cubicBezTo>
                  <a:pt x="3121" y="282"/>
                  <a:pt x="3093" y="290"/>
                  <a:pt x="3068" y="307"/>
                </a:cubicBezTo>
                <a:cubicBezTo>
                  <a:pt x="3043" y="324"/>
                  <a:pt x="3024" y="346"/>
                  <a:pt x="3011" y="373"/>
                </a:cubicBezTo>
                <a:cubicBezTo>
                  <a:pt x="2998" y="401"/>
                  <a:pt x="2991" y="429"/>
                  <a:pt x="2991" y="458"/>
                </a:cubicBezTo>
                <a:cubicBezTo>
                  <a:pt x="2991" y="503"/>
                  <a:pt x="3005" y="544"/>
                  <a:pt x="3032" y="580"/>
                </a:cubicBezTo>
                <a:cubicBezTo>
                  <a:pt x="3059" y="615"/>
                  <a:pt x="3099" y="633"/>
                  <a:pt x="3151" y="633"/>
                </a:cubicBezTo>
                <a:cubicBezTo>
                  <a:pt x="3182" y="633"/>
                  <a:pt x="3210" y="625"/>
                  <a:pt x="3234" y="608"/>
                </a:cubicBezTo>
                <a:cubicBezTo>
                  <a:pt x="3259" y="592"/>
                  <a:pt x="3278" y="570"/>
                  <a:pt x="3291" y="542"/>
                </a:cubicBezTo>
                <a:cubicBezTo>
                  <a:pt x="3305" y="514"/>
                  <a:pt x="3312" y="486"/>
                  <a:pt x="3312" y="458"/>
                </a:cubicBezTo>
                <a:cubicBezTo>
                  <a:pt x="3312" y="428"/>
                  <a:pt x="3306" y="400"/>
                  <a:pt x="3295" y="373"/>
                </a:cubicBezTo>
                <a:cubicBezTo>
                  <a:pt x="3283" y="346"/>
                  <a:pt x="3265" y="324"/>
                  <a:pt x="3241" y="307"/>
                </a:cubicBezTo>
                <a:cubicBezTo>
                  <a:pt x="3217" y="290"/>
                  <a:pt x="3187" y="282"/>
                  <a:pt x="3153" y="282"/>
                </a:cubicBezTo>
                <a:close/>
                <a:moveTo>
                  <a:pt x="3146" y="308"/>
                </a:moveTo>
                <a:cubicBezTo>
                  <a:pt x="3168" y="308"/>
                  <a:pt x="3185" y="314"/>
                  <a:pt x="3199" y="328"/>
                </a:cubicBezTo>
                <a:cubicBezTo>
                  <a:pt x="3214" y="341"/>
                  <a:pt x="3224" y="358"/>
                  <a:pt x="3232" y="380"/>
                </a:cubicBezTo>
                <a:cubicBezTo>
                  <a:pt x="3239" y="401"/>
                  <a:pt x="3244" y="425"/>
                  <a:pt x="3245" y="453"/>
                </a:cubicBezTo>
                <a:cubicBezTo>
                  <a:pt x="3247" y="496"/>
                  <a:pt x="3240" y="531"/>
                  <a:pt x="3225" y="560"/>
                </a:cubicBezTo>
                <a:cubicBezTo>
                  <a:pt x="3209" y="588"/>
                  <a:pt x="3186" y="603"/>
                  <a:pt x="3156" y="604"/>
                </a:cubicBezTo>
                <a:cubicBezTo>
                  <a:pt x="3128" y="606"/>
                  <a:pt x="3104" y="593"/>
                  <a:pt x="3087" y="565"/>
                </a:cubicBezTo>
                <a:cubicBezTo>
                  <a:pt x="3069" y="537"/>
                  <a:pt x="3059" y="503"/>
                  <a:pt x="3058" y="462"/>
                </a:cubicBezTo>
                <a:cubicBezTo>
                  <a:pt x="3056" y="420"/>
                  <a:pt x="3063" y="384"/>
                  <a:pt x="3078" y="354"/>
                </a:cubicBezTo>
                <a:cubicBezTo>
                  <a:pt x="3093" y="325"/>
                  <a:pt x="3116" y="310"/>
                  <a:pt x="3146" y="308"/>
                </a:cubicBezTo>
                <a:close/>
                <a:moveTo>
                  <a:pt x="3519" y="282"/>
                </a:moveTo>
                <a:cubicBezTo>
                  <a:pt x="3499" y="282"/>
                  <a:pt x="3479" y="287"/>
                  <a:pt x="3460" y="298"/>
                </a:cubicBezTo>
                <a:cubicBezTo>
                  <a:pt x="3441" y="309"/>
                  <a:pt x="3425" y="321"/>
                  <a:pt x="3413" y="334"/>
                </a:cubicBezTo>
                <a:cubicBezTo>
                  <a:pt x="3413" y="282"/>
                  <a:pt x="3413" y="282"/>
                  <a:pt x="3413" y="282"/>
                </a:cubicBezTo>
                <a:cubicBezTo>
                  <a:pt x="3326" y="298"/>
                  <a:pt x="3326" y="298"/>
                  <a:pt x="3326" y="298"/>
                </a:cubicBezTo>
                <a:cubicBezTo>
                  <a:pt x="3342" y="304"/>
                  <a:pt x="3350" y="314"/>
                  <a:pt x="3350" y="328"/>
                </a:cubicBezTo>
                <a:cubicBezTo>
                  <a:pt x="3350" y="599"/>
                  <a:pt x="3350" y="599"/>
                  <a:pt x="3350" y="599"/>
                </a:cubicBezTo>
                <a:cubicBezTo>
                  <a:pt x="3350" y="611"/>
                  <a:pt x="3344" y="620"/>
                  <a:pt x="3332" y="627"/>
                </a:cubicBezTo>
                <a:cubicBezTo>
                  <a:pt x="3432" y="627"/>
                  <a:pt x="3432" y="627"/>
                  <a:pt x="3432" y="627"/>
                </a:cubicBezTo>
                <a:cubicBezTo>
                  <a:pt x="3426" y="623"/>
                  <a:pt x="3421" y="619"/>
                  <a:pt x="3418" y="615"/>
                </a:cubicBezTo>
                <a:cubicBezTo>
                  <a:pt x="3415" y="611"/>
                  <a:pt x="3413" y="605"/>
                  <a:pt x="3413" y="599"/>
                </a:cubicBezTo>
                <a:cubicBezTo>
                  <a:pt x="3413" y="362"/>
                  <a:pt x="3413" y="362"/>
                  <a:pt x="3413" y="362"/>
                </a:cubicBezTo>
                <a:cubicBezTo>
                  <a:pt x="3422" y="351"/>
                  <a:pt x="3433" y="342"/>
                  <a:pt x="3447" y="335"/>
                </a:cubicBezTo>
                <a:cubicBezTo>
                  <a:pt x="3460" y="328"/>
                  <a:pt x="3474" y="324"/>
                  <a:pt x="3487" y="324"/>
                </a:cubicBezTo>
                <a:cubicBezTo>
                  <a:pt x="3539" y="324"/>
                  <a:pt x="3565" y="352"/>
                  <a:pt x="3565" y="409"/>
                </a:cubicBezTo>
                <a:cubicBezTo>
                  <a:pt x="3565" y="599"/>
                  <a:pt x="3565" y="599"/>
                  <a:pt x="3565" y="599"/>
                </a:cubicBezTo>
                <a:cubicBezTo>
                  <a:pt x="3565" y="611"/>
                  <a:pt x="3558" y="620"/>
                  <a:pt x="3546" y="627"/>
                </a:cubicBezTo>
                <a:cubicBezTo>
                  <a:pt x="3646" y="627"/>
                  <a:pt x="3646" y="627"/>
                  <a:pt x="3646" y="627"/>
                </a:cubicBezTo>
                <a:cubicBezTo>
                  <a:pt x="3637" y="620"/>
                  <a:pt x="3632" y="616"/>
                  <a:pt x="3630" y="613"/>
                </a:cubicBezTo>
                <a:cubicBezTo>
                  <a:pt x="3628" y="610"/>
                  <a:pt x="3627" y="605"/>
                  <a:pt x="3627" y="599"/>
                </a:cubicBezTo>
                <a:cubicBezTo>
                  <a:pt x="3627" y="383"/>
                  <a:pt x="3627" y="383"/>
                  <a:pt x="3627" y="383"/>
                </a:cubicBezTo>
                <a:cubicBezTo>
                  <a:pt x="3627" y="362"/>
                  <a:pt x="3622" y="344"/>
                  <a:pt x="3612" y="329"/>
                </a:cubicBezTo>
                <a:cubicBezTo>
                  <a:pt x="3602" y="314"/>
                  <a:pt x="3588" y="302"/>
                  <a:pt x="3571" y="294"/>
                </a:cubicBezTo>
                <a:cubicBezTo>
                  <a:pt x="3554" y="286"/>
                  <a:pt x="3537" y="282"/>
                  <a:pt x="3519" y="282"/>
                </a:cubicBezTo>
                <a:close/>
                <a:moveTo>
                  <a:pt x="2754" y="378"/>
                </a:moveTo>
                <a:cubicBezTo>
                  <a:pt x="2745" y="355"/>
                  <a:pt x="2734" y="337"/>
                  <a:pt x="2720" y="323"/>
                </a:cubicBezTo>
                <a:cubicBezTo>
                  <a:pt x="2705" y="309"/>
                  <a:pt x="2690" y="299"/>
                  <a:pt x="2674" y="292"/>
                </a:cubicBezTo>
                <a:cubicBezTo>
                  <a:pt x="2658" y="285"/>
                  <a:pt x="2642" y="282"/>
                  <a:pt x="2625" y="282"/>
                </a:cubicBezTo>
                <a:cubicBezTo>
                  <a:pt x="2603" y="282"/>
                  <a:pt x="2584" y="286"/>
                  <a:pt x="2566" y="295"/>
                </a:cubicBezTo>
                <a:cubicBezTo>
                  <a:pt x="2548" y="304"/>
                  <a:pt x="2534" y="315"/>
                  <a:pt x="2525" y="326"/>
                </a:cubicBezTo>
                <a:cubicBezTo>
                  <a:pt x="2525" y="282"/>
                  <a:pt x="2525" y="282"/>
                  <a:pt x="2525" y="282"/>
                </a:cubicBezTo>
                <a:cubicBezTo>
                  <a:pt x="2438" y="301"/>
                  <a:pt x="2438" y="301"/>
                  <a:pt x="2438" y="301"/>
                </a:cubicBezTo>
                <a:cubicBezTo>
                  <a:pt x="2454" y="305"/>
                  <a:pt x="2462" y="316"/>
                  <a:pt x="2462" y="331"/>
                </a:cubicBezTo>
                <a:cubicBezTo>
                  <a:pt x="2462" y="766"/>
                  <a:pt x="2462" y="766"/>
                  <a:pt x="2462" y="766"/>
                </a:cubicBezTo>
                <a:cubicBezTo>
                  <a:pt x="2462" y="779"/>
                  <a:pt x="2455" y="788"/>
                  <a:pt x="2443" y="794"/>
                </a:cubicBezTo>
                <a:cubicBezTo>
                  <a:pt x="2544" y="794"/>
                  <a:pt x="2544" y="794"/>
                  <a:pt x="2544" y="794"/>
                </a:cubicBezTo>
                <a:cubicBezTo>
                  <a:pt x="2532" y="788"/>
                  <a:pt x="2525" y="778"/>
                  <a:pt x="2525" y="766"/>
                </a:cubicBezTo>
                <a:cubicBezTo>
                  <a:pt x="2525" y="358"/>
                  <a:pt x="2525" y="358"/>
                  <a:pt x="2525" y="358"/>
                </a:cubicBezTo>
                <a:cubicBezTo>
                  <a:pt x="2534" y="348"/>
                  <a:pt x="2544" y="339"/>
                  <a:pt x="2557" y="332"/>
                </a:cubicBezTo>
                <a:cubicBezTo>
                  <a:pt x="2569" y="325"/>
                  <a:pt x="2583" y="322"/>
                  <a:pt x="2599" y="322"/>
                </a:cubicBezTo>
                <a:cubicBezTo>
                  <a:pt x="2624" y="322"/>
                  <a:pt x="2647" y="332"/>
                  <a:pt x="2667" y="353"/>
                </a:cubicBezTo>
                <a:cubicBezTo>
                  <a:pt x="2688" y="373"/>
                  <a:pt x="2698" y="408"/>
                  <a:pt x="2698" y="458"/>
                </a:cubicBezTo>
                <a:cubicBezTo>
                  <a:pt x="2698" y="504"/>
                  <a:pt x="2689" y="540"/>
                  <a:pt x="2670" y="566"/>
                </a:cubicBezTo>
                <a:cubicBezTo>
                  <a:pt x="2650" y="592"/>
                  <a:pt x="2624" y="604"/>
                  <a:pt x="2592" y="604"/>
                </a:cubicBezTo>
                <a:cubicBezTo>
                  <a:pt x="2568" y="604"/>
                  <a:pt x="2557" y="600"/>
                  <a:pt x="2536" y="582"/>
                </a:cubicBezTo>
                <a:cubicBezTo>
                  <a:pt x="2553" y="627"/>
                  <a:pt x="2553" y="627"/>
                  <a:pt x="2553" y="627"/>
                </a:cubicBezTo>
                <a:cubicBezTo>
                  <a:pt x="2568" y="631"/>
                  <a:pt x="2584" y="633"/>
                  <a:pt x="2601" y="633"/>
                </a:cubicBezTo>
                <a:cubicBezTo>
                  <a:pt x="2652" y="633"/>
                  <a:pt x="2692" y="615"/>
                  <a:pt x="2722" y="578"/>
                </a:cubicBezTo>
                <a:cubicBezTo>
                  <a:pt x="2752" y="541"/>
                  <a:pt x="2767" y="500"/>
                  <a:pt x="2767" y="455"/>
                </a:cubicBezTo>
                <a:cubicBezTo>
                  <a:pt x="2767" y="427"/>
                  <a:pt x="2763" y="401"/>
                  <a:pt x="2754" y="378"/>
                </a:cubicBezTo>
                <a:close/>
                <a:moveTo>
                  <a:pt x="865" y="581"/>
                </a:moveTo>
                <a:cubicBezTo>
                  <a:pt x="854" y="588"/>
                  <a:pt x="840" y="591"/>
                  <a:pt x="824" y="591"/>
                </a:cubicBezTo>
                <a:cubicBezTo>
                  <a:pt x="802" y="591"/>
                  <a:pt x="784" y="582"/>
                  <a:pt x="770" y="566"/>
                </a:cubicBezTo>
                <a:cubicBezTo>
                  <a:pt x="756" y="549"/>
                  <a:pt x="748" y="526"/>
                  <a:pt x="748" y="496"/>
                </a:cubicBezTo>
                <a:cubicBezTo>
                  <a:pt x="748" y="282"/>
                  <a:pt x="748" y="282"/>
                  <a:pt x="748" y="282"/>
                </a:cubicBezTo>
                <a:cubicBezTo>
                  <a:pt x="660" y="299"/>
                  <a:pt x="660" y="299"/>
                  <a:pt x="660" y="299"/>
                </a:cubicBezTo>
                <a:cubicBezTo>
                  <a:pt x="676" y="305"/>
                  <a:pt x="685" y="314"/>
                  <a:pt x="685" y="328"/>
                </a:cubicBezTo>
                <a:cubicBezTo>
                  <a:pt x="685" y="496"/>
                  <a:pt x="685" y="496"/>
                  <a:pt x="685" y="496"/>
                </a:cubicBezTo>
                <a:cubicBezTo>
                  <a:pt x="685" y="544"/>
                  <a:pt x="696" y="579"/>
                  <a:pt x="720" y="601"/>
                </a:cubicBezTo>
                <a:cubicBezTo>
                  <a:pt x="743" y="622"/>
                  <a:pt x="769" y="633"/>
                  <a:pt x="796" y="633"/>
                </a:cubicBezTo>
                <a:cubicBezTo>
                  <a:pt x="827" y="633"/>
                  <a:pt x="856" y="623"/>
                  <a:pt x="882" y="602"/>
                </a:cubicBezTo>
                <a:cubicBezTo>
                  <a:pt x="895" y="559"/>
                  <a:pt x="895" y="559"/>
                  <a:pt x="895" y="559"/>
                </a:cubicBezTo>
                <a:cubicBezTo>
                  <a:pt x="884" y="569"/>
                  <a:pt x="876" y="575"/>
                  <a:pt x="865" y="581"/>
                </a:cubicBezTo>
                <a:close/>
                <a:moveTo>
                  <a:pt x="963" y="568"/>
                </a:moveTo>
                <a:cubicBezTo>
                  <a:pt x="963" y="282"/>
                  <a:pt x="963" y="282"/>
                  <a:pt x="963" y="282"/>
                </a:cubicBezTo>
                <a:cubicBezTo>
                  <a:pt x="875" y="299"/>
                  <a:pt x="875" y="299"/>
                  <a:pt x="875" y="299"/>
                </a:cubicBezTo>
                <a:cubicBezTo>
                  <a:pt x="883" y="301"/>
                  <a:pt x="889" y="304"/>
                  <a:pt x="894" y="308"/>
                </a:cubicBezTo>
                <a:cubicBezTo>
                  <a:pt x="899" y="312"/>
                  <a:pt x="901" y="319"/>
                  <a:pt x="901" y="328"/>
                </a:cubicBezTo>
                <a:cubicBezTo>
                  <a:pt x="901" y="551"/>
                  <a:pt x="901" y="551"/>
                  <a:pt x="901" y="551"/>
                </a:cubicBezTo>
                <a:cubicBezTo>
                  <a:pt x="902" y="583"/>
                  <a:pt x="902" y="583"/>
                  <a:pt x="902" y="583"/>
                </a:cubicBezTo>
                <a:cubicBezTo>
                  <a:pt x="902" y="582"/>
                  <a:pt x="902" y="582"/>
                  <a:pt x="902" y="582"/>
                </a:cubicBezTo>
                <a:cubicBezTo>
                  <a:pt x="902" y="597"/>
                  <a:pt x="904" y="607"/>
                  <a:pt x="908" y="614"/>
                </a:cubicBezTo>
                <a:cubicBezTo>
                  <a:pt x="912" y="621"/>
                  <a:pt x="919" y="627"/>
                  <a:pt x="929" y="633"/>
                </a:cubicBezTo>
                <a:cubicBezTo>
                  <a:pt x="992" y="610"/>
                  <a:pt x="992" y="610"/>
                  <a:pt x="992" y="610"/>
                </a:cubicBezTo>
                <a:cubicBezTo>
                  <a:pt x="973" y="607"/>
                  <a:pt x="963" y="593"/>
                  <a:pt x="963" y="568"/>
                </a:cubicBezTo>
                <a:close/>
                <a:moveTo>
                  <a:pt x="1849" y="599"/>
                </a:moveTo>
                <a:cubicBezTo>
                  <a:pt x="1847" y="594"/>
                  <a:pt x="1846" y="586"/>
                  <a:pt x="1846" y="575"/>
                </a:cubicBezTo>
                <a:cubicBezTo>
                  <a:pt x="1846" y="380"/>
                  <a:pt x="1846" y="380"/>
                  <a:pt x="1846" y="380"/>
                </a:cubicBezTo>
                <a:cubicBezTo>
                  <a:pt x="1846" y="342"/>
                  <a:pt x="1834" y="316"/>
                  <a:pt x="1811" y="302"/>
                </a:cubicBezTo>
                <a:cubicBezTo>
                  <a:pt x="1787" y="289"/>
                  <a:pt x="1761" y="282"/>
                  <a:pt x="1731" y="282"/>
                </a:cubicBezTo>
                <a:cubicBezTo>
                  <a:pt x="1692" y="282"/>
                  <a:pt x="1653" y="294"/>
                  <a:pt x="1616" y="318"/>
                </a:cubicBezTo>
                <a:cubicBezTo>
                  <a:pt x="1617" y="408"/>
                  <a:pt x="1617" y="408"/>
                  <a:pt x="1617" y="408"/>
                </a:cubicBezTo>
                <a:cubicBezTo>
                  <a:pt x="1627" y="378"/>
                  <a:pt x="1641" y="353"/>
                  <a:pt x="1657" y="336"/>
                </a:cubicBezTo>
                <a:cubicBezTo>
                  <a:pt x="1673" y="318"/>
                  <a:pt x="1695" y="309"/>
                  <a:pt x="1722" y="309"/>
                </a:cubicBezTo>
                <a:cubicBezTo>
                  <a:pt x="1744" y="309"/>
                  <a:pt x="1760" y="315"/>
                  <a:pt x="1770" y="328"/>
                </a:cubicBezTo>
                <a:cubicBezTo>
                  <a:pt x="1780" y="340"/>
                  <a:pt x="1785" y="355"/>
                  <a:pt x="1785" y="373"/>
                </a:cubicBezTo>
                <a:cubicBezTo>
                  <a:pt x="1785" y="391"/>
                  <a:pt x="1784" y="401"/>
                  <a:pt x="1782" y="403"/>
                </a:cubicBezTo>
                <a:cubicBezTo>
                  <a:pt x="1776" y="411"/>
                  <a:pt x="1767" y="416"/>
                  <a:pt x="1754" y="420"/>
                </a:cubicBezTo>
                <a:cubicBezTo>
                  <a:pt x="1742" y="424"/>
                  <a:pt x="1722" y="430"/>
                  <a:pt x="1693" y="439"/>
                </a:cubicBezTo>
                <a:cubicBezTo>
                  <a:pt x="1664" y="447"/>
                  <a:pt x="1644" y="455"/>
                  <a:pt x="1633" y="462"/>
                </a:cubicBezTo>
                <a:cubicBezTo>
                  <a:pt x="1601" y="481"/>
                  <a:pt x="1584" y="509"/>
                  <a:pt x="1584" y="544"/>
                </a:cubicBezTo>
                <a:cubicBezTo>
                  <a:pt x="1584" y="564"/>
                  <a:pt x="1592" y="584"/>
                  <a:pt x="1607" y="604"/>
                </a:cubicBezTo>
                <a:cubicBezTo>
                  <a:pt x="1621" y="623"/>
                  <a:pt x="1643" y="633"/>
                  <a:pt x="1672" y="633"/>
                </a:cubicBezTo>
                <a:cubicBezTo>
                  <a:pt x="1706" y="633"/>
                  <a:pt x="1737" y="622"/>
                  <a:pt x="1765" y="599"/>
                </a:cubicBezTo>
                <a:cubicBezTo>
                  <a:pt x="1779" y="560"/>
                  <a:pt x="1779" y="560"/>
                  <a:pt x="1779" y="560"/>
                </a:cubicBezTo>
                <a:cubicBezTo>
                  <a:pt x="1756" y="581"/>
                  <a:pt x="1730" y="592"/>
                  <a:pt x="1702" y="592"/>
                </a:cubicBezTo>
                <a:cubicBezTo>
                  <a:pt x="1685" y="592"/>
                  <a:pt x="1672" y="586"/>
                  <a:pt x="1662" y="576"/>
                </a:cubicBezTo>
                <a:cubicBezTo>
                  <a:pt x="1652" y="565"/>
                  <a:pt x="1646" y="550"/>
                  <a:pt x="1646" y="532"/>
                </a:cubicBezTo>
                <a:cubicBezTo>
                  <a:pt x="1646" y="515"/>
                  <a:pt x="1652" y="501"/>
                  <a:pt x="1662" y="491"/>
                </a:cubicBezTo>
                <a:cubicBezTo>
                  <a:pt x="1672" y="481"/>
                  <a:pt x="1687" y="472"/>
                  <a:pt x="1707" y="464"/>
                </a:cubicBezTo>
                <a:cubicBezTo>
                  <a:pt x="1749" y="451"/>
                  <a:pt x="1775" y="442"/>
                  <a:pt x="1785" y="437"/>
                </a:cubicBezTo>
                <a:cubicBezTo>
                  <a:pt x="1785" y="554"/>
                  <a:pt x="1785" y="554"/>
                  <a:pt x="1785" y="554"/>
                </a:cubicBezTo>
                <a:cubicBezTo>
                  <a:pt x="1785" y="554"/>
                  <a:pt x="1786" y="579"/>
                  <a:pt x="1786" y="579"/>
                </a:cubicBezTo>
                <a:cubicBezTo>
                  <a:pt x="1786" y="597"/>
                  <a:pt x="1788" y="608"/>
                  <a:pt x="1792" y="614"/>
                </a:cubicBezTo>
                <a:cubicBezTo>
                  <a:pt x="1795" y="620"/>
                  <a:pt x="1802" y="626"/>
                  <a:pt x="1811" y="634"/>
                </a:cubicBezTo>
                <a:cubicBezTo>
                  <a:pt x="1868" y="609"/>
                  <a:pt x="1868" y="609"/>
                  <a:pt x="1868" y="609"/>
                </a:cubicBezTo>
                <a:cubicBezTo>
                  <a:pt x="1858" y="607"/>
                  <a:pt x="1851" y="603"/>
                  <a:pt x="1849" y="599"/>
                </a:cubicBezTo>
                <a:close/>
                <a:moveTo>
                  <a:pt x="1464" y="17"/>
                </a:moveTo>
                <a:cubicBezTo>
                  <a:pt x="1464" y="11"/>
                  <a:pt x="1468" y="7"/>
                  <a:pt x="1473" y="5"/>
                </a:cubicBezTo>
                <a:cubicBezTo>
                  <a:pt x="1428" y="5"/>
                  <a:pt x="1428" y="5"/>
                  <a:pt x="1428" y="5"/>
                </a:cubicBezTo>
                <a:cubicBezTo>
                  <a:pt x="1432" y="7"/>
                  <a:pt x="1437" y="11"/>
                  <a:pt x="1437" y="17"/>
                </a:cubicBezTo>
                <a:cubicBezTo>
                  <a:pt x="1437" y="135"/>
                  <a:pt x="1437" y="135"/>
                  <a:pt x="1437" y="135"/>
                </a:cubicBezTo>
                <a:cubicBezTo>
                  <a:pt x="1437" y="183"/>
                  <a:pt x="1478" y="198"/>
                  <a:pt x="1509" y="198"/>
                </a:cubicBezTo>
                <a:cubicBezTo>
                  <a:pt x="1544" y="198"/>
                  <a:pt x="1573" y="181"/>
                  <a:pt x="1573" y="135"/>
                </a:cubicBezTo>
                <a:cubicBezTo>
                  <a:pt x="1574" y="17"/>
                  <a:pt x="1574" y="17"/>
                  <a:pt x="1574" y="17"/>
                </a:cubicBezTo>
                <a:cubicBezTo>
                  <a:pt x="1574" y="11"/>
                  <a:pt x="1577" y="7"/>
                  <a:pt x="1582" y="5"/>
                </a:cubicBezTo>
                <a:cubicBezTo>
                  <a:pt x="1551" y="5"/>
                  <a:pt x="1551" y="5"/>
                  <a:pt x="1551" y="5"/>
                </a:cubicBezTo>
                <a:cubicBezTo>
                  <a:pt x="1555" y="7"/>
                  <a:pt x="1558" y="11"/>
                  <a:pt x="1558" y="17"/>
                </a:cubicBezTo>
                <a:cubicBezTo>
                  <a:pt x="1559" y="136"/>
                  <a:pt x="1559" y="136"/>
                  <a:pt x="1559" y="136"/>
                </a:cubicBezTo>
                <a:cubicBezTo>
                  <a:pt x="1559" y="161"/>
                  <a:pt x="1547" y="185"/>
                  <a:pt x="1510" y="185"/>
                </a:cubicBezTo>
                <a:cubicBezTo>
                  <a:pt x="1470" y="185"/>
                  <a:pt x="1464" y="155"/>
                  <a:pt x="1464" y="136"/>
                </a:cubicBezTo>
                <a:cubicBezTo>
                  <a:pt x="1464" y="17"/>
                  <a:pt x="1464" y="17"/>
                  <a:pt x="1464" y="17"/>
                </a:cubicBezTo>
                <a:close/>
                <a:moveTo>
                  <a:pt x="1750" y="17"/>
                </a:moveTo>
                <a:cubicBezTo>
                  <a:pt x="1750" y="141"/>
                  <a:pt x="1750" y="141"/>
                  <a:pt x="1750" y="141"/>
                </a:cubicBezTo>
                <a:cubicBezTo>
                  <a:pt x="1639" y="5"/>
                  <a:pt x="1639" y="5"/>
                  <a:pt x="1639" y="5"/>
                </a:cubicBezTo>
                <a:cubicBezTo>
                  <a:pt x="1599" y="5"/>
                  <a:pt x="1599" y="5"/>
                  <a:pt x="1599" y="5"/>
                </a:cubicBezTo>
                <a:cubicBezTo>
                  <a:pt x="1606" y="8"/>
                  <a:pt x="1609" y="12"/>
                  <a:pt x="1612" y="15"/>
                </a:cubicBezTo>
                <a:cubicBezTo>
                  <a:pt x="1615" y="19"/>
                  <a:pt x="1615" y="20"/>
                  <a:pt x="1615" y="28"/>
                </a:cubicBezTo>
                <a:cubicBezTo>
                  <a:pt x="1615" y="183"/>
                  <a:pt x="1615" y="183"/>
                  <a:pt x="1615" y="183"/>
                </a:cubicBezTo>
                <a:cubicBezTo>
                  <a:pt x="1615" y="189"/>
                  <a:pt x="1612" y="193"/>
                  <a:pt x="1608" y="195"/>
                </a:cubicBezTo>
                <a:cubicBezTo>
                  <a:pt x="1638" y="195"/>
                  <a:pt x="1638" y="195"/>
                  <a:pt x="1638" y="195"/>
                </a:cubicBezTo>
                <a:cubicBezTo>
                  <a:pt x="1633" y="193"/>
                  <a:pt x="1630" y="189"/>
                  <a:pt x="1630" y="183"/>
                </a:cubicBezTo>
                <a:cubicBezTo>
                  <a:pt x="1630" y="36"/>
                  <a:pt x="1630" y="36"/>
                  <a:pt x="1630" y="36"/>
                </a:cubicBezTo>
                <a:cubicBezTo>
                  <a:pt x="1630" y="39"/>
                  <a:pt x="1764" y="201"/>
                  <a:pt x="1764" y="201"/>
                </a:cubicBezTo>
                <a:cubicBezTo>
                  <a:pt x="1764" y="17"/>
                  <a:pt x="1764" y="17"/>
                  <a:pt x="1764" y="17"/>
                </a:cubicBezTo>
                <a:cubicBezTo>
                  <a:pt x="1764" y="11"/>
                  <a:pt x="1767" y="7"/>
                  <a:pt x="1772" y="5"/>
                </a:cubicBezTo>
                <a:cubicBezTo>
                  <a:pt x="1743" y="5"/>
                  <a:pt x="1743" y="5"/>
                  <a:pt x="1743" y="5"/>
                </a:cubicBezTo>
                <a:cubicBezTo>
                  <a:pt x="1747" y="7"/>
                  <a:pt x="1750" y="11"/>
                  <a:pt x="1750" y="17"/>
                </a:cubicBezTo>
                <a:close/>
                <a:moveTo>
                  <a:pt x="1841" y="5"/>
                </a:moveTo>
                <a:cubicBezTo>
                  <a:pt x="1799" y="5"/>
                  <a:pt x="1799" y="5"/>
                  <a:pt x="1799" y="5"/>
                </a:cubicBezTo>
                <a:cubicBezTo>
                  <a:pt x="1804" y="7"/>
                  <a:pt x="1807" y="11"/>
                  <a:pt x="1807" y="17"/>
                </a:cubicBezTo>
                <a:cubicBezTo>
                  <a:pt x="1807" y="183"/>
                  <a:pt x="1807" y="183"/>
                  <a:pt x="1807" y="183"/>
                </a:cubicBezTo>
                <a:cubicBezTo>
                  <a:pt x="1807" y="189"/>
                  <a:pt x="1804" y="193"/>
                  <a:pt x="1799" y="195"/>
                </a:cubicBezTo>
                <a:cubicBezTo>
                  <a:pt x="1841" y="195"/>
                  <a:pt x="1841" y="195"/>
                  <a:pt x="1841" y="195"/>
                </a:cubicBezTo>
                <a:cubicBezTo>
                  <a:pt x="1837" y="193"/>
                  <a:pt x="1833" y="189"/>
                  <a:pt x="1833" y="183"/>
                </a:cubicBezTo>
                <a:cubicBezTo>
                  <a:pt x="1833" y="17"/>
                  <a:pt x="1833" y="17"/>
                  <a:pt x="1833" y="17"/>
                </a:cubicBezTo>
                <a:cubicBezTo>
                  <a:pt x="1833" y="11"/>
                  <a:pt x="1837" y="7"/>
                  <a:pt x="1841" y="5"/>
                </a:cubicBezTo>
                <a:close/>
                <a:moveTo>
                  <a:pt x="2001" y="18"/>
                </a:moveTo>
                <a:cubicBezTo>
                  <a:pt x="2001" y="19"/>
                  <a:pt x="1952" y="151"/>
                  <a:pt x="1952" y="151"/>
                </a:cubicBezTo>
                <a:cubicBezTo>
                  <a:pt x="1952" y="151"/>
                  <a:pt x="1902" y="22"/>
                  <a:pt x="1902" y="21"/>
                </a:cubicBezTo>
                <a:cubicBezTo>
                  <a:pt x="1900" y="14"/>
                  <a:pt x="1900" y="8"/>
                  <a:pt x="1907" y="5"/>
                </a:cubicBezTo>
                <a:cubicBezTo>
                  <a:pt x="1856" y="5"/>
                  <a:pt x="1856" y="5"/>
                  <a:pt x="1856" y="5"/>
                </a:cubicBezTo>
                <a:cubicBezTo>
                  <a:pt x="1865" y="8"/>
                  <a:pt x="1868" y="13"/>
                  <a:pt x="1871" y="18"/>
                </a:cubicBezTo>
                <a:cubicBezTo>
                  <a:pt x="1876" y="29"/>
                  <a:pt x="1948" y="203"/>
                  <a:pt x="1948" y="203"/>
                </a:cubicBezTo>
                <a:cubicBezTo>
                  <a:pt x="1948" y="203"/>
                  <a:pt x="2013" y="29"/>
                  <a:pt x="2017" y="18"/>
                </a:cubicBezTo>
                <a:cubicBezTo>
                  <a:pt x="2021" y="11"/>
                  <a:pt x="2020" y="10"/>
                  <a:pt x="2027" y="5"/>
                </a:cubicBezTo>
                <a:cubicBezTo>
                  <a:pt x="1997" y="5"/>
                  <a:pt x="1997" y="5"/>
                  <a:pt x="1997" y="5"/>
                </a:cubicBezTo>
                <a:cubicBezTo>
                  <a:pt x="2003" y="8"/>
                  <a:pt x="2004" y="12"/>
                  <a:pt x="2001" y="18"/>
                </a:cubicBezTo>
                <a:close/>
                <a:moveTo>
                  <a:pt x="2145" y="30"/>
                </a:moveTo>
                <a:cubicBezTo>
                  <a:pt x="2144" y="5"/>
                  <a:pt x="2144" y="5"/>
                  <a:pt x="2144" y="5"/>
                </a:cubicBezTo>
                <a:cubicBezTo>
                  <a:pt x="2039" y="5"/>
                  <a:pt x="2039" y="5"/>
                  <a:pt x="2039" y="5"/>
                </a:cubicBezTo>
                <a:cubicBezTo>
                  <a:pt x="2043" y="7"/>
                  <a:pt x="2047" y="11"/>
                  <a:pt x="2047" y="17"/>
                </a:cubicBezTo>
                <a:cubicBezTo>
                  <a:pt x="2047" y="183"/>
                  <a:pt x="2047" y="183"/>
                  <a:pt x="2047" y="183"/>
                </a:cubicBezTo>
                <a:cubicBezTo>
                  <a:pt x="2047" y="189"/>
                  <a:pt x="2043" y="193"/>
                  <a:pt x="2038" y="195"/>
                </a:cubicBezTo>
                <a:cubicBezTo>
                  <a:pt x="2151" y="195"/>
                  <a:pt x="2151" y="195"/>
                  <a:pt x="2151" y="195"/>
                </a:cubicBezTo>
                <a:cubicBezTo>
                  <a:pt x="2157" y="164"/>
                  <a:pt x="2157" y="164"/>
                  <a:pt x="2157" y="164"/>
                </a:cubicBezTo>
                <a:cubicBezTo>
                  <a:pt x="2146" y="182"/>
                  <a:pt x="2136" y="182"/>
                  <a:pt x="2105" y="182"/>
                </a:cubicBezTo>
                <a:cubicBezTo>
                  <a:pt x="2092" y="182"/>
                  <a:pt x="2079" y="181"/>
                  <a:pt x="2073" y="180"/>
                </a:cubicBezTo>
                <a:cubicBezTo>
                  <a:pt x="2073" y="97"/>
                  <a:pt x="2073" y="97"/>
                  <a:pt x="2073" y="97"/>
                </a:cubicBezTo>
                <a:cubicBezTo>
                  <a:pt x="2119" y="97"/>
                  <a:pt x="2119" y="97"/>
                  <a:pt x="2119" y="97"/>
                </a:cubicBezTo>
                <a:cubicBezTo>
                  <a:pt x="2123" y="97"/>
                  <a:pt x="2127" y="102"/>
                  <a:pt x="2128" y="105"/>
                </a:cubicBezTo>
                <a:cubicBezTo>
                  <a:pt x="2128" y="75"/>
                  <a:pt x="2128" y="75"/>
                  <a:pt x="2128" y="75"/>
                </a:cubicBezTo>
                <a:cubicBezTo>
                  <a:pt x="2127" y="78"/>
                  <a:pt x="2123" y="83"/>
                  <a:pt x="2119" y="83"/>
                </a:cubicBezTo>
                <a:cubicBezTo>
                  <a:pt x="2073" y="83"/>
                  <a:pt x="2073" y="83"/>
                  <a:pt x="2073" y="83"/>
                </a:cubicBezTo>
                <a:cubicBezTo>
                  <a:pt x="2073" y="19"/>
                  <a:pt x="2073" y="19"/>
                  <a:pt x="2073" y="19"/>
                </a:cubicBezTo>
                <a:cubicBezTo>
                  <a:pt x="2073" y="19"/>
                  <a:pt x="2116" y="20"/>
                  <a:pt x="2121" y="20"/>
                </a:cubicBezTo>
                <a:cubicBezTo>
                  <a:pt x="2133" y="20"/>
                  <a:pt x="2139" y="23"/>
                  <a:pt x="2145" y="30"/>
                </a:cubicBezTo>
                <a:close/>
                <a:moveTo>
                  <a:pt x="2248" y="99"/>
                </a:moveTo>
                <a:cubicBezTo>
                  <a:pt x="2265" y="97"/>
                  <a:pt x="2292" y="82"/>
                  <a:pt x="2292" y="52"/>
                </a:cubicBezTo>
                <a:cubicBezTo>
                  <a:pt x="2292" y="34"/>
                  <a:pt x="2280" y="5"/>
                  <a:pt x="2224" y="5"/>
                </a:cubicBezTo>
                <a:cubicBezTo>
                  <a:pt x="2171" y="5"/>
                  <a:pt x="2171" y="5"/>
                  <a:pt x="2171" y="5"/>
                </a:cubicBezTo>
                <a:cubicBezTo>
                  <a:pt x="2176" y="7"/>
                  <a:pt x="2179" y="11"/>
                  <a:pt x="2179" y="17"/>
                </a:cubicBezTo>
                <a:cubicBezTo>
                  <a:pt x="2179" y="183"/>
                  <a:pt x="2179" y="183"/>
                  <a:pt x="2179" y="183"/>
                </a:cubicBezTo>
                <a:cubicBezTo>
                  <a:pt x="2179" y="189"/>
                  <a:pt x="2176" y="193"/>
                  <a:pt x="2171" y="195"/>
                </a:cubicBezTo>
                <a:cubicBezTo>
                  <a:pt x="2213" y="195"/>
                  <a:pt x="2213" y="195"/>
                  <a:pt x="2213" y="195"/>
                </a:cubicBezTo>
                <a:cubicBezTo>
                  <a:pt x="2209" y="193"/>
                  <a:pt x="2205" y="189"/>
                  <a:pt x="2205" y="183"/>
                </a:cubicBezTo>
                <a:cubicBezTo>
                  <a:pt x="2205" y="107"/>
                  <a:pt x="2205" y="107"/>
                  <a:pt x="2205" y="107"/>
                </a:cubicBezTo>
                <a:cubicBezTo>
                  <a:pt x="2205" y="107"/>
                  <a:pt x="2216" y="107"/>
                  <a:pt x="2221" y="107"/>
                </a:cubicBezTo>
                <a:cubicBezTo>
                  <a:pt x="2236" y="107"/>
                  <a:pt x="2242" y="119"/>
                  <a:pt x="2249" y="131"/>
                </a:cubicBezTo>
                <a:cubicBezTo>
                  <a:pt x="2259" y="146"/>
                  <a:pt x="2269" y="162"/>
                  <a:pt x="2283" y="183"/>
                </a:cubicBezTo>
                <a:cubicBezTo>
                  <a:pt x="2288" y="189"/>
                  <a:pt x="2295" y="196"/>
                  <a:pt x="2306" y="196"/>
                </a:cubicBezTo>
                <a:cubicBezTo>
                  <a:pt x="2335" y="195"/>
                  <a:pt x="2335" y="195"/>
                  <a:pt x="2335" y="195"/>
                </a:cubicBezTo>
                <a:cubicBezTo>
                  <a:pt x="2335" y="195"/>
                  <a:pt x="2323" y="191"/>
                  <a:pt x="2317" y="184"/>
                </a:cubicBezTo>
                <a:cubicBezTo>
                  <a:pt x="2305" y="171"/>
                  <a:pt x="2275" y="120"/>
                  <a:pt x="2275" y="120"/>
                </a:cubicBezTo>
                <a:cubicBezTo>
                  <a:pt x="2271" y="114"/>
                  <a:pt x="2263" y="102"/>
                  <a:pt x="2248" y="99"/>
                </a:cubicBezTo>
                <a:close/>
                <a:moveTo>
                  <a:pt x="2205" y="17"/>
                </a:moveTo>
                <a:cubicBezTo>
                  <a:pt x="2205" y="17"/>
                  <a:pt x="2214" y="16"/>
                  <a:pt x="2226" y="16"/>
                </a:cubicBezTo>
                <a:cubicBezTo>
                  <a:pt x="2256" y="16"/>
                  <a:pt x="2264" y="39"/>
                  <a:pt x="2264" y="52"/>
                </a:cubicBezTo>
                <a:cubicBezTo>
                  <a:pt x="2264" y="82"/>
                  <a:pt x="2243" y="93"/>
                  <a:pt x="2221" y="93"/>
                </a:cubicBezTo>
                <a:cubicBezTo>
                  <a:pt x="2214" y="93"/>
                  <a:pt x="2205" y="93"/>
                  <a:pt x="2205" y="93"/>
                </a:cubicBezTo>
                <a:cubicBezTo>
                  <a:pt x="2205" y="17"/>
                  <a:pt x="2205" y="17"/>
                  <a:pt x="2205" y="17"/>
                </a:cubicBezTo>
                <a:close/>
                <a:moveTo>
                  <a:pt x="2450" y="141"/>
                </a:moveTo>
                <a:cubicBezTo>
                  <a:pt x="2450" y="103"/>
                  <a:pt x="2424" y="94"/>
                  <a:pt x="2397" y="81"/>
                </a:cubicBezTo>
                <a:cubicBezTo>
                  <a:pt x="2370" y="68"/>
                  <a:pt x="2359" y="61"/>
                  <a:pt x="2359" y="43"/>
                </a:cubicBezTo>
                <a:cubicBezTo>
                  <a:pt x="2359" y="31"/>
                  <a:pt x="2366" y="13"/>
                  <a:pt x="2390" y="13"/>
                </a:cubicBezTo>
                <a:cubicBezTo>
                  <a:pt x="2416" y="13"/>
                  <a:pt x="2432" y="36"/>
                  <a:pt x="2436" y="50"/>
                </a:cubicBezTo>
                <a:cubicBezTo>
                  <a:pt x="2434" y="13"/>
                  <a:pt x="2434" y="13"/>
                  <a:pt x="2434" y="13"/>
                </a:cubicBezTo>
                <a:cubicBezTo>
                  <a:pt x="2421" y="4"/>
                  <a:pt x="2404" y="2"/>
                  <a:pt x="2394" y="2"/>
                </a:cubicBezTo>
                <a:cubicBezTo>
                  <a:pt x="2367" y="2"/>
                  <a:pt x="2336" y="18"/>
                  <a:pt x="2336" y="52"/>
                </a:cubicBezTo>
                <a:cubicBezTo>
                  <a:pt x="2336" y="75"/>
                  <a:pt x="2350" y="89"/>
                  <a:pt x="2377" y="103"/>
                </a:cubicBezTo>
                <a:cubicBezTo>
                  <a:pt x="2404" y="116"/>
                  <a:pt x="2424" y="122"/>
                  <a:pt x="2424" y="149"/>
                </a:cubicBezTo>
                <a:cubicBezTo>
                  <a:pt x="2424" y="162"/>
                  <a:pt x="2416" y="186"/>
                  <a:pt x="2386" y="186"/>
                </a:cubicBezTo>
                <a:cubicBezTo>
                  <a:pt x="2356" y="186"/>
                  <a:pt x="2341" y="160"/>
                  <a:pt x="2335" y="140"/>
                </a:cubicBezTo>
                <a:cubicBezTo>
                  <a:pt x="2336" y="182"/>
                  <a:pt x="2336" y="182"/>
                  <a:pt x="2336" y="182"/>
                </a:cubicBezTo>
                <a:cubicBezTo>
                  <a:pt x="2346" y="188"/>
                  <a:pt x="2364" y="198"/>
                  <a:pt x="2388" y="198"/>
                </a:cubicBezTo>
                <a:cubicBezTo>
                  <a:pt x="2418" y="198"/>
                  <a:pt x="2450" y="176"/>
                  <a:pt x="2450" y="141"/>
                </a:cubicBezTo>
                <a:close/>
                <a:moveTo>
                  <a:pt x="2510" y="5"/>
                </a:moveTo>
                <a:cubicBezTo>
                  <a:pt x="2468" y="5"/>
                  <a:pt x="2468" y="5"/>
                  <a:pt x="2468" y="5"/>
                </a:cubicBezTo>
                <a:cubicBezTo>
                  <a:pt x="2473" y="7"/>
                  <a:pt x="2476" y="11"/>
                  <a:pt x="2476" y="17"/>
                </a:cubicBezTo>
                <a:cubicBezTo>
                  <a:pt x="2476" y="183"/>
                  <a:pt x="2476" y="183"/>
                  <a:pt x="2476" y="183"/>
                </a:cubicBezTo>
                <a:cubicBezTo>
                  <a:pt x="2476" y="189"/>
                  <a:pt x="2473" y="193"/>
                  <a:pt x="2468" y="195"/>
                </a:cubicBezTo>
                <a:cubicBezTo>
                  <a:pt x="2510" y="195"/>
                  <a:pt x="2510" y="195"/>
                  <a:pt x="2510" y="195"/>
                </a:cubicBezTo>
                <a:cubicBezTo>
                  <a:pt x="2505" y="193"/>
                  <a:pt x="2502" y="189"/>
                  <a:pt x="2502" y="183"/>
                </a:cubicBezTo>
                <a:cubicBezTo>
                  <a:pt x="2502" y="17"/>
                  <a:pt x="2502" y="17"/>
                  <a:pt x="2502" y="17"/>
                </a:cubicBezTo>
                <a:cubicBezTo>
                  <a:pt x="2502" y="11"/>
                  <a:pt x="2505" y="7"/>
                  <a:pt x="2510" y="5"/>
                </a:cubicBezTo>
                <a:close/>
                <a:moveTo>
                  <a:pt x="2613" y="18"/>
                </a:moveTo>
                <a:cubicBezTo>
                  <a:pt x="2633" y="18"/>
                  <a:pt x="2659" y="20"/>
                  <a:pt x="2659" y="20"/>
                </a:cubicBezTo>
                <a:cubicBezTo>
                  <a:pt x="2666" y="21"/>
                  <a:pt x="2670" y="27"/>
                  <a:pt x="2673" y="31"/>
                </a:cubicBezTo>
                <a:cubicBezTo>
                  <a:pt x="2673" y="5"/>
                  <a:pt x="2673" y="5"/>
                  <a:pt x="2673" y="5"/>
                </a:cubicBezTo>
                <a:cubicBezTo>
                  <a:pt x="2525" y="5"/>
                  <a:pt x="2525" y="5"/>
                  <a:pt x="2525" y="5"/>
                </a:cubicBezTo>
                <a:cubicBezTo>
                  <a:pt x="2525" y="31"/>
                  <a:pt x="2525" y="31"/>
                  <a:pt x="2525" y="31"/>
                </a:cubicBezTo>
                <a:cubicBezTo>
                  <a:pt x="2528" y="27"/>
                  <a:pt x="2533" y="20"/>
                  <a:pt x="2540" y="20"/>
                </a:cubicBezTo>
                <a:cubicBezTo>
                  <a:pt x="2540" y="20"/>
                  <a:pt x="2565" y="18"/>
                  <a:pt x="2586" y="18"/>
                </a:cubicBezTo>
                <a:cubicBezTo>
                  <a:pt x="2586" y="183"/>
                  <a:pt x="2586" y="183"/>
                  <a:pt x="2586" y="183"/>
                </a:cubicBezTo>
                <a:cubicBezTo>
                  <a:pt x="2586" y="189"/>
                  <a:pt x="2583" y="193"/>
                  <a:pt x="2579" y="195"/>
                </a:cubicBezTo>
                <a:cubicBezTo>
                  <a:pt x="2620" y="195"/>
                  <a:pt x="2620" y="195"/>
                  <a:pt x="2620" y="195"/>
                </a:cubicBezTo>
                <a:cubicBezTo>
                  <a:pt x="2616" y="193"/>
                  <a:pt x="2613" y="189"/>
                  <a:pt x="2613" y="183"/>
                </a:cubicBezTo>
                <a:cubicBezTo>
                  <a:pt x="2613" y="18"/>
                  <a:pt x="2613" y="18"/>
                  <a:pt x="2613" y="18"/>
                </a:cubicBezTo>
                <a:close/>
                <a:moveTo>
                  <a:pt x="2838" y="5"/>
                </a:moveTo>
                <a:cubicBezTo>
                  <a:pt x="2800" y="5"/>
                  <a:pt x="2800" y="5"/>
                  <a:pt x="2800" y="5"/>
                </a:cubicBezTo>
                <a:cubicBezTo>
                  <a:pt x="2808" y="7"/>
                  <a:pt x="2810" y="11"/>
                  <a:pt x="2806" y="18"/>
                </a:cubicBezTo>
                <a:cubicBezTo>
                  <a:pt x="2768" y="91"/>
                  <a:pt x="2768" y="91"/>
                  <a:pt x="2768" y="91"/>
                </a:cubicBezTo>
                <a:cubicBezTo>
                  <a:pt x="2729" y="22"/>
                  <a:pt x="2729" y="22"/>
                  <a:pt x="2729" y="22"/>
                </a:cubicBezTo>
                <a:cubicBezTo>
                  <a:pt x="2722" y="9"/>
                  <a:pt x="2727" y="8"/>
                  <a:pt x="2733" y="5"/>
                </a:cubicBezTo>
                <a:cubicBezTo>
                  <a:pt x="2679" y="5"/>
                  <a:pt x="2679" y="5"/>
                  <a:pt x="2679" y="5"/>
                </a:cubicBezTo>
                <a:cubicBezTo>
                  <a:pt x="2687" y="9"/>
                  <a:pt x="2690" y="12"/>
                  <a:pt x="2695" y="18"/>
                </a:cubicBezTo>
                <a:cubicBezTo>
                  <a:pt x="2748" y="106"/>
                  <a:pt x="2748" y="106"/>
                  <a:pt x="2748" y="106"/>
                </a:cubicBezTo>
                <a:cubicBezTo>
                  <a:pt x="2748" y="183"/>
                  <a:pt x="2748" y="183"/>
                  <a:pt x="2748" y="183"/>
                </a:cubicBezTo>
                <a:cubicBezTo>
                  <a:pt x="2748" y="189"/>
                  <a:pt x="2743" y="193"/>
                  <a:pt x="2738" y="195"/>
                </a:cubicBezTo>
                <a:cubicBezTo>
                  <a:pt x="2786" y="195"/>
                  <a:pt x="2786" y="195"/>
                  <a:pt x="2786" y="195"/>
                </a:cubicBezTo>
                <a:cubicBezTo>
                  <a:pt x="2781" y="193"/>
                  <a:pt x="2776" y="189"/>
                  <a:pt x="2776" y="183"/>
                </a:cubicBezTo>
                <a:cubicBezTo>
                  <a:pt x="2776" y="105"/>
                  <a:pt x="2776" y="105"/>
                  <a:pt x="2776" y="105"/>
                </a:cubicBezTo>
                <a:cubicBezTo>
                  <a:pt x="2821" y="20"/>
                  <a:pt x="2821" y="20"/>
                  <a:pt x="2821" y="20"/>
                </a:cubicBezTo>
                <a:cubicBezTo>
                  <a:pt x="2824" y="13"/>
                  <a:pt x="2829" y="8"/>
                  <a:pt x="2838" y="5"/>
                </a:cubicBezTo>
                <a:close/>
                <a:moveTo>
                  <a:pt x="3010" y="198"/>
                </a:moveTo>
                <a:cubicBezTo>
                  <a:pt x="3051" y="199"/>
                  <a:pt x="3099" y="166"/>
                  <a:pt x="3100" y="102"/>
                </a:cubicBezTo>
                <a:cubicBezTo>
                  <a:pt x="3102" y="38"/>
                  <a:pt x="3055" y="3"/>
                  <a:pt x="3015" y="2"/>
                </a:cubicBezTo>
                <a:cubicBezTo>
                  <a:pt x="2958" y="0"/>
                  <a:pt x="2925" y="52"/>
                  <a:pt x="2923" y="97"/>
                </a:cubicBezTo>
                <a:cubicBezTo>
                  <a:pt x="2922" y="155"/>
                  <a:pt x="2963" y="197"/>
                  <a:pt x="3010" y="198"/>
                </a:cubicBezTo>
                <a:close/>
                <a:moveTo>
                  <a:pt x="2953" y="96"/>
                </a:moveTo>
                <a:cubicBezTo>
                  <a:pt x="2953" y="45"/>
                  <a:pt x="2977" y="14"/>
                  <a:pt x="3012" y="14"/>
                </a:cubicBezTo>
                <a:cubicBezTo>
                  <a:pt x="3049" y="14"/>
                  <a:pt x="3071" y="49"/>
                  <a:pt x="3071" y="103"/>
                </a:cubicBezTo>
                <a:cubicBezTo>
                  <a:pt x="3071" y="153"/>
                  <a:pt x="3049" y="185"/>
                  <a:pt x="3013" y="185"/>
                </a:cubicBezTo>
                <a:cubicBezTo>
                  <a:pt x="2983" y="185"/>
                  <a:pt x="2953" y="157"/>
                  <a:pt x="2953" y="96"/>
                </a:cubicBezTo>
                <a:close/>
                <a:moveTo>
                  <a:pt x="3161" y="195"/>
                </a:moveTo>
                <a:cubicBezTo>
                  <a:pt x="3156" y="193"/>
                  <a:pt x="3153" y="189"/>
                  <a:pt x="3153" y="183"/>
                </a:cubicBezTo>
                <a:cubicBezTo>
                  <a:pt x="3153" y="97"/>
                  <a:pt x="3153" y="97"/>
                  <a:pt x="3153" y="97"/>
                </a:cubicBezTo>
                <a:cubicBezTo>
                  <a:pt x="3200" y="97"/>
                  <a:pt x="3200" y="97"/>
                  <a:pt x="3200" y="97"/>
                </a:cubicBezTo>
                <a:cubicBezTo>
                  <a:pt x="3203" y="97"/>
                  <a:pt x="3208" y="102"/>
                  <a:pt x="3209" y="105"/>
                </a:cubicBezTo>
                <a:cubicBezTo>
                  <a:pt x="3209" y="75"/>
                  <a:pt x="3209" y="75"/>
                  <a:pt x="3209" y="75"/>
                </a:cubicBezTo>
                <a:cubicBezTo>
                  <a:pt x="3208" y="78"/>
                  <a:pt x="3203" y="83"/>
                  <a:pt x="3200" y="83"/>
                </a:cubicBezTo>
                <a:cubicBezTo>
                  <a:pt x="3153" y="83"/>
                  <a:pt x="3153" y="83"/>
                  <a:pt x="3153" y="83"/>
                </a:cubicBezTo>
                <a:cubicBezTo>
                  <a:pt x="3153" y="19"/>
                  <a:pt x="3153" y="19"/>
                  <a:pt x="3153" y="19"/>
                </a:cubicBezTo>
                <a:cubicBezTo>
                  <a:pt x="3153" y="19"/>
                  <a:pt x="3200" y="19"/>
                  <a:pt x="3206" y="20"/>
                </a:cubicBezTo>
                <a:cubicBezTo>
                  <a:pt x="3220" y="20"/>
                  <a:pt x="3226" y="24"/>
                  <a:pt x="3230" y="30"/>
                </a:cubicBezTo>
                <a:cubicBezTo>
                  <a:pt x="3230" y="5"/>
                  <a:pt x="3230" y="5"/>
                  <a:pt x="3230" y="5"/>
                </a:cubicBezTo>
                <a:cubicBezTo>
                  <a:pt x="3119" y="5"/>
                  <a:pt x="3119" y="5"/>
                  <a:pt x="3119" y="5"/>
                </a:cubicBezTo>
                <a:cubicBezTo>
                  <a:pt x="3123" y="7"/>
                  <a:pt x="3126" y="11"/>
                  <a:pt x="3126" y="17"/>
                </a:cubicBezTo>
                <a:cubicBezTo>
                  <a:pt x="3126" y="183"/>
                  <a:pt x="3126" y="183"/>
                  <a:pt x="3126" y="183"/>
                </a:cubicBezTo>
                <a:cubicBezTo>
                  <a:pt x="3126" y="189"/>
                  <a:pt x="3124" y="193"/>
                  <a:pt x="3119" y="195"/>
                </a:cubicBezTo>
                <a:cubicBezTo>
                  <a:pt x="3161" y="195"/>
                  <a:pt x="3161" y="195"/>
                  <a:pt x="3161" y="19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0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62405" y="6228318"/>
            <a:ext cx="8208000" cy="369332"/>
          </a:xfrm>
        </p:spPr>
        <p:txBody>
          <a:bodyPr anchor="t" anchorCtr="0"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insert source/notes text, if any</a:t>
            </a: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-2628520" y="0"/>
            <a:ext cx="2520000" cy="2928320"/>
            <a:chOff x="-2772816" y="0"/>
            <a:chExt cx="2520000" cy="2928320"/>
          </a:xfrm>
        </p:grpSpPr>
        <p:sp>
          <p:nvSpPr>
            <p:cNvPr id="16" name="Rectangle 15"/>
            <p:cNvSpPr/>
            <p:nvPr userDrawn="1"/>
          </p:nvSpPr>
          <p:spPr>
            <a:xfrm>
              <a:off x="-2772816" y="0"/>
              <a:ext cx="2520000" cy="2928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GB" sz="1000" b="1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To insert image in the picture placeholder, please follow the below instructions:</a:t>
              </a:r>
            </a:p>
            <a:p>
              <a:pPr algn="l"/>
              <a:endParaRPr lang="en-GB" sz="1000" dirty="0">
                <a:solidFill>
                  <a:schemeClr val="bg1"/>
                </a:solidFill>
                <a:latin typeface="Lucida Sans" panose="020B0602030504020204" pitchFamily="34" charset="0"/>
              </a:endParaRPr>
            </a:p>
            <a:p>
              <a:pPr marL="266700" indent="-266700" algn="l">
                <a:buFont typeface="+mj-lt"/>
                <a:buAutoNum type="arabicPeriod"/>
                <a:tabLst>
                  <a:tab pos="1257300" algn="l"/>
                </a:tabLst>
              </a:pPr>
              <a:r>
                <a:rPr lang="en-GB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Click the 	icon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in the grey placeholder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Browse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to the folder where the required image is saved.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Click to select the image and insert the image.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Once the image is placed, go to Drawing Tools </a:t>
              </a:r>
              <a:r>
                <a:rPr lang="en-US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|  Send Backward 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</a:t>
              </a:r>
              <a:r>
                <a:rPr lang="en-US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|  Send to Back (or right mouse click Send</a:t>
              </a:r>
              <a:r>
                <a:rPr lang="en-US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to Back)</a:t>
              </a:r>
              <a:endParaRPr lang="en-GB" sz="1000" dirty="0">
                <a:solidFill>
                  <a:schemeClr val="bg1"/>
                </a:solidFill>
                <a:latin typeface="Lucida Sans" panose="020B0602030504020204" pitchFamily="34" charset="0"/>
              </a:endParaRPr>
            </a:p>
          </p:txBody>
        </p:sp>
        <p:pic>
          <p:nvPicPr>
            <p:cNvPr id="17" name="Picture 2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clrChange>
                <a:clrFrom>
                  <a:srgbClr val="DAE0E4"/>
                </a:clrFrom>
                <a:clrTo>
                  <a:srgbClr val="DAE0E4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-1747750" y="723105"/>
              <a:ext cx="304801" cy="316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Rectangle 17"/>
          <p:cNvSpPr/>
          <p:nvPr userDrawn="1"/>
        </p:nvSpPr>
        <p:spPr>
          <a:xfrm>
            <a:off x="-2628520" y="5160786"/>
            <a:ext cx="2520000" cy="15433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1000" b="0" dirty="0">
                <a:solidFill>
                  <a:schemeClr val="bg1"/>
                </a:solidFill>
                <a:latin typeface="Lucida Sans" panose="020B0602030504020204" pitchFamily="34" charset="0"/>
              </a:rPr>
              <a:t>T</a:t>
            </a:r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ry to insert an image of </a:t>
            </a:r>
            <a:r>
              <a:rPr lang="en-GB" sz="1000" b="1" u="sng" baseline="0" dirty="0">
                <a:solidFill>
                  <a:srgbClr val="FF0000"/>
                </a:solidFill>
                <a:latin typeface="Lucida Sans" panose="020B0602030504020204" pitchFamily="34" charset="0"/>
              </a:rPr>
              <a:t>25.4cm by 19.05cm</a:t>
            </a:r>
            <a:r>
              <a:rPr lang="en-GB" sz="1000" b="1" u="none" baseline="0" dirty="0">
                <a:solidFill>
                  <a:srgbClr val="FF0000"/>
                </a:solidFill>
                <a:latin typeface="Lucida Sans" panose="020B0602030504020204" pitchFamily="34" charset="0"/>
              </a:rPr>
              <a:t> (1.3:1) </a:t>
            </a:r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on this layout to avoid distortion.</a:t>
            </a:r>
          </a:p>
          <a:p>
            <a:pPr algn="l"/>
            <a:endParaRPr lang="en-GB" sz="1000" b="0" baseline="0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algn="l"/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Please ensure, the image has a simple background to display the logo and text overlapping.</a:t>
            </a:r>
            <a:endParaRPr lang="en-GB" sz="1000" b="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670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457200" y="1186033"/>
            <a:ext cx="7200000" cy="7194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insert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457200" y="2552203"/>
            <a:ext cx="5616000" cy="360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67" name="Freeform 6"/>
          <p:cNvSpPr>
            <a:spLocks noChangeAspect="1" noEditPoints="1"/>
          </p:cNvSpPr>
          <p:nvPr userDrawn="1"/>
        </p:nvSpPr>
        <p:spPr bwMode="gray">
          <a:xfrm>
            <a:off x="6084888" y="368301"/>
            <a:ext cx="2717800" cy="592138"/>
          </a:xfrm>
          <a:custGeom>
            <a:avLst/>
            <a:gdLst>
              <a:gd name="T0" fmla="*/ 69 w 3646"/>
              <a:gd name="T1" fmla="*/ 623 h 794"/>
              <a:gd name="T2" fmla="*/ 209 w 3646"/>
              <a:gd name="T3" fmla="*/ 440 h 794"/>
              <a:gd name="T4" fmla="*/ 261 w 3646"/>
              <a:gd name="T5" fmla="*/ 248 h 794"/>
              <a:gd name="T6" fmla="*/ 488 w 3646"/>
              <a:gd name="T7" fmla="*/ 282 h 794"/>
              <a:gd name="T8" fmla="*/ 627 w 3646"/>
              <a:gd name="T9" fmla="*/ 542 h 794"/>
              <a:gd name="T10" fmla="*/ 567 w 3646"/>
              <a:gd name="T11" fmla="*/ 380 h 794"/>
              <a:gd name="T12" fmla="*/ 481 w 3646"/>
              <a:gd name="T13" fmla="*/ 308 h 794"/>
              <a:gd name="T14" fmla="*/ 1184 w 3646"/>
              <a:gd name="T15" fmla="*/ 616 h 794"/>
              <a:gd name="T16" fmla="*/ 1196 w 3646"/>
              <a:gd name="T17" fmla="*/ 290 h 794"/>
              <a:gd name="T18" fmla="*/ 1246 w 3646"/>
              <a:gd name="T19" fmla="*/ 151 h 794"/>
              <a:gd name="T20" fmla="*/ 1316 w 3646"/>
              <a:gd name="T21" fmla="*/ 362 h 794"/>
              <a:gd name="T22" fmla="*/ 1554 w 3646"/>
              <a:gd name="T23" fmla="*/ 627 h 794"/>
              <a:gd name="T24" fmla="*/ 2231 w 3646"/>
              <a:gd name="T25" fmla="*/ 300 h 794"/>
              <a:gd name="T26" fmla="*/ 1884 w 3646"/>
              <a:gd name="T27" fmla="*/ 299 h 794"/>
              <a:gd name="T28" fmla="*/ 1973 w 3646"/>
              <a:gd name="T29" fmla="*/ 599 h 794"/>
              <a:gd name="T30" fmla="*/ 2191 w 3646"/>
              <a:gd name="T31" fmla="*/ 615 h 794"/>
              <a:gd name="T32" fmla="*/ 2341 w 3646"/>
              <a:gd name="T33" fmla="*/ 599 h 794"/>
              <a:gd name="T34" fmla="*/ 2295 w 3646"/>
              <a:gd name="T35" fmla="*/ 282 h 794"/>
              <a:gd name="T36" fmla="*/ 2969 w 3646"/>
              <a:gd name="T37" fmla="*/ 616 h 794"/>
              <a:gd name="T38" fmla="*/ 2981 w 3646"/>
              <a:gd name="T39" fmla="*/ 290 h 794"/>
              <a:gd name="T40" fmla="*/ 3032 w 3646"/>
              <a:gd name="T41" fmla="*/ 580 h 794"/>
              <a:gd name="T42" fmla="*/ 3153 w 3646"/>
              <a:gd name="T43" fmla="*/ 282 h 794"/>
              <a:gd name="T44" fmla="*/ 3087 w 3646"/>
              <a:gd name="T45" fmla="*/ 565 h 794"/>
              <a:gd name="T46" fmla="*/ 3413 w 3646"/>
              <a:gd name="T47" fmla="*/ 282 h 794"/>
              <a:gd name="T48" fmla="*/ 3413 w 3646"/>
              <a:gd name="T49" fmla="*/ 599 h 794"/>
              <a:gd name="T50" fmla="*/ 3646 w 3646"/>
              <a:gd name="T51" fmla="*/ 627 h 794"/>
              <a:gd name="T52" fmla="*/ 2754 w 3646"/>
              <a:gd name="T53" fmla="*/ 378 h 794"/>
              <a:gd name="T54" fmla="*/ 2438 w 3646"/>
              <a:gd name="T55" fmla="*/ 301 h 794"/>
              <a:gd name="T56" fmla="*/ 2557 w 3646"/>
              <a:gd name="T57" fmla="*/ 332 h 794"/>
              <a:gd name="T58" fmla="*/ 2553 w 3646"/>
              <a:gd name="T59" fmla="*/ 627 h 794"/>
              <a:gd name="T60" fmla="*/ 770 w 3646"/>
              <a:gd name="T61" fmla="*/ 566 h 794"/>
              <a:gd name="T62" fmla="*/ 796 w 3646"/>
              <a:gd name="T63" fmla="*/ 633 h 794"/>
              <a:gd name="T64" fmla="*/ 894 w 3646"/>
              <a:gd name="T65" fmla="*/ 308 h 794"/>
              <a:gd name="T66" fmla="*/ 992 w 3646"/>
              <a:gd name="T67" fmla="*/ 610 h 794"/>
              <a:gd name="T68" fmla="*/ 1616 w 3646"/>
              <a:gd name="T69" fmla="*/ 318 h 794"/>
              <a:gd name="T70" fmla="*/ 1754 w 3646"/>
              <a:gd name="T71" fmla="*/ 420 h 794"/>
              <a:gd name="T72" fmla="*/ 1779 w 3646"/>
              <a:gd name="T73" fmla="*/ 560 h 794"/>
              <a:gd name="T74" fmla="*/ 1785 w 3646"/>
              <a:gd name="T75" fmla="*/ 554 h 794"/>
              <a:gd name="T76" fmla="*/ 1473 w 3646"/>
              <a:gd name="T77" fmla="*/ 5 h 794"/>
              <a:gd name="T78" fmla="*/ 1582 w 3646"/>
              <a:gd name="T79" fmla="*/ 5 h 794"/>
              <a:gd name="T80" fmla="*/ 1750 w 3646"/>
              <a:gd name="T81" fmla="*/ 17 h 794"/>
              <a:gd name="T82" fmla="*/ 1608 w 3646"/>
              <a:gd name="T83" fmla="*/ 195 h 794"/>
              <a:gd name="T84" fmla="*/ 1743 w 3646"/>
              <a:gd name="T85" fmla="*/ 5 h 794"/>
              <a:gd name="T86" fmla="*/ 1841 w 3646"/>
              <a:gd name="T87" fmla="*/ 195 h 794"/>
              <a:gd name="T88" fmla="*/ 1907 w 3646"/>
              <a:gd name="T89" fmla="*/ 5 h 794"/>
              <a:gd name="T90" fmla="*/ 2001 w 3646"/>
              <a:gd name="T91" fmla="*/ 18 h 794"/>
              <a:gd name="T92" fmla="*/ 2151 w 3646"/>
              <a:gd name="T93" fmla="*/ 195 h 794"/>
              <a:gd name="T94" fmla="*/ 2128 w 3646"/>
              <a:gd name="T95" fmla="*/ 75 h 794"/>
              <a:gd name="T96" fmla="*/ 2292 w 3646"/>
              <a:gd name="T97" fmla="*/ 52 h 794"/>
              <a:gd name="T98" fmla="*/ 2205 w 3646"/>
              <a:gd name="T99" fmla="*/ 183 h 794"/>
              <a:gd name="T100" fmla="*/ 2317 w 3646"/>
              <a:gd name="T101" fmla="*/ 184 h 794"/>
              <a:gd name="T102" fmla="*/ 2205 w 3646"/>
              <a:gd name="T103" fmla="*/ 93 h 794"/>
              <a:gd name="T104" fmla="*/ 2434 w 3646"/>
              <a:gd name="T105" fmla="*/ 13 h 794"/>
              <a:gd name="T106" fmla="*/ 2336 w 3646"/>
              <a:gd name="T107" fmla="*/ 182 h 794"/>
              <a:gd name="T108" fmla="*/ 2468 w 3646"/>
              <a:gd name="T109" fmla="*/ 195 h 794"/>
              <a:gd name="T110" fmla="*/ 2673 w 3646"/>
              <a:gd name="T111" fmla="*/ 31 h 794"/>
              <a:gd name="T112" fmla="*/ 2579 w 3646"/>
              <a:gd name="T113" fmla="*/ 195 h 794"/>
              <a:gd name="T114" fmla="*/ 2768 w 3646"/>
              <a:gd name="T115" fmla="*/ 91 h 794"/>
              <a:gd name="T116" fmla="*/ 2738 w 3646"/>
              <a:gd name="T117" fmla="*/ 195 h 794"/>
              <a:gd name="T118" fmla="*/ 3100 w 3646"/>
              <a:gd name="T119" fmla="*/ 102 h 794"/>
              <a:gd name="T120" fmla="*/ 3013 w 3646"/>
              <a:gd name="T121" fmla="*/ 185 h 794"/>
              <a:gd name="T122" fmla="*/ 3209 w 3646"/>
              <a:gd name="T123" fmla="*/ 75 h 794"/>
              <a:gd name="T124" fmla="*/ 3119 w 3646"/>
              <a:gd name="T125" fmla="*/ 5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646" h="794">
                <a:moveTo>
                  <a:pt x="161" y="328"/>
                </a:moveTo>
                <a:cubicBezTo>
                  <a:pt x="195" y="345"/>
                  <a:pt x="220" y="359"/>
                  <a:pt x="237" y="369"/>
                </a:cubicBezTo>
                <a:cubicBezTo>
                  <a:pt x="254" y="379"/>
                  <a:pt x="268" y="393"/>
                  <a:pt x="280" y="411"/>
                </a:cubicBezTo>
                <a:cubicBezTo>
                  <a:pt x="293" y="429"/>
                  <a:pt x="299" y="453"/>
                  <a:pt x="299" y="484"/>
                </a:cubicBezTo>
                <a:cubicBezTo>
                  <a:pt x="299" y="528"/>
                  <a:pt x="283" y="563"/>
                  <a:pt x="249" y="591"/>
                </a:cubicBezTo>
                <a:cubicBezTo>
                  <a:pt x="216" y="619"/>
                  <a:pt x="179" y="633"/>
                  <a:pt x="138" y="633"/>
                </a:cubicBezTo>
                <a:cubicBezTo>
                  <a:pt x="110" y="633"/>
                  <a:pt x="87" y="630"/>
                  <a:pt x="69" y="623"/>
                </a:cubicBezTo>
                <a:cubicBezTo>
                  <a:pt x="50" y="616"/>
                  <a:pt x="28" y="606"/>
                  <a:pt x="2" y="592"/>
                </a:cubicBezTo>
                <a:cubicBezTo>
                  <a:pt x="0" y="483"/>
                  <a:pt x="0" y="483"/>
                  <a:pt x="0" y="483"/>
                </a:cubicBezTo>
                <a:cubicBezTo>
                  <a:pt x="10" y="516"/>
                  <a:pt x="26" y="544"/>
                  <a:pt x="47" y="568"/>
                </a:cubicBezTo>
                <a:cubicBezTo>
                  <a:pt x="69" y="591"/>
                  <a:pt x="97" y="602"/>
                  <a:pt x="133" y="602"/>
                </a:cubicBezTo>
                <a:cubicBezTo>
                  <a:pt x="168" y="602"/>
                  <a:pt x="193" y="592"/>
                  <a:pt x="209" y="571"/>
                </a:cubicBezTo>
                <a:cubicBezTo>
                  <a:pt x="224" y="551"/>
                  <a:pt x="232" y="528"/>
                  <a:pt x="232" y="505"/>
                </a:cubicBezTo>
                <a:cubicBezTo>
                  <a:pt x="232" y="473"/>
                  <a:pt x="224" y="452"/>
                  <a:pt x="209" y="440"/>
                </a:cubicBezTo>
                <a:cubicBezTo>
                  <a:pt x="193" y="429"/>
                  <a:pt x="160" y="410"/>
                  <a:pt x="109" y="385"/>
                </a:cubicBezTo>
                <a:cubicBezTo>
                  <a:pt x="72" y="366"/>
                  <a:pt x="45" y="347"/>
                  <a:pt x="27" y="327"/>
                </a:cubicBezTo>
                <a:cubicBezTo>
                  <a:pt x="10" y="307"/>
                  <a:pt x="2" y="282"/>
                  <a:pt x="2" y="253"/>
                </a:cubicBezTo>
                <a:cubicBezTo>
                  <a:pt x="2" y="212"/>
                  <a:pt x="17" y="180"/>
                  <a:pt x="48" y="157"/>
                </a:cubicBezTo>
                <a:cubicBezTo>
                  <a:pt x="79" y="135"/>
                  <a:pt x="114" y="123"/>
                  <a:pt x="153" y="123"/>
                </a:cubicBezTo>
                <a:cubicBezTo>
                  <a:pt x="194" y="123"/>
                  <a:pt x="229" y="133"/>
                  <a:pt x="257" y="152"/>
                </a:cubicBezTo>
                <a:cubicBezTo>
                  <a:pt x="261" y="248"/>
                  <a:pt x="261" y="248"/>
                  <a:pt x="261" y="248"/>
                </a:cubicBezTo>
                <a:cubicBezTo>
                  <a:pt x="256" y="225"/>
                  <a:pt x="243" y="204"/>
                  <a:pt x="222" y="184"/>
                </a:cubicBezTo>
                <a:cubicBezTo>
                  <a:pt x="201" y="163"/>
                  <a:pt x="174" y="153"/>
                  <a:pt x="143" y="153"/>
                </a:cubicBezTo>
                <a:cubicBezTo>
                  <a:pt x="115" y="153"/>
                  <a:pt x="95" y="161"/>
                  <a:pt x="81" y="178"/>
                </a:cubicBezTo>
                <a:cubicBezTo>
                  <a:pt x="68" y="194"/>
                  <a:pt x="62" y="212"/>
                  <a:pt x="62" y="231"/>
                </a:cubicBezTo>
                <a:cubicBezTo>
                  <a:pt x="62" y="252"/>
                  <a:pt x="68" y="269"/>
                  <a:pt x="81" y="280"/>
                </a:cubicBezTo>
                <a:cubicBezTo>
                  <a:pt x="95" y="292"/>
                  <a:pt x="121" y="308"/>
                  <a:pt x="161" y="328"/>
                </a:cubicBezTo>
                <a:close/>
                <a:moveTo>
                  <a:pt x="488" y="282"/>
                </a:moveTo>
                <a:cubicBezTo>
                  <a:pt x="456" y="282"/>
                  <a:pt x="428" y="290"/>
                  <a:pt x="403" y="307"/>
                </a:cubicBezTo>
                <a:cubicBezTo>
                  <a:pt x="378" y="324"/>
                  <a:pt x="360" y="346"/>
                  <a:pt x="346" y="373"/>
                </a:cubicBezTo>
                <a:cubicBezTo>
                  <a:pt x="333" y="401"/>
                  <a:pt x="327" y="429"/>
                  <a:pt x="327" y="458"/>
                </a:cubicBezTo>
                <a:cubicBezTo>
                  <a:pt x="327" y="503"/>
                  <a:pt x="340" y="544"/>
                  <a:pt x="367" y="580"/>
                </a:cubicBezTo>
                <a:cubicBezTo>
                  <a:pt x="394" y="615"/>
                  <a:pt x="434" y="633"/>
                  <a:pt x="487" y="633"/>
                </a:cubicBezTo>
                <a:cubicBezTo>
                  <a:pt x="518" y="633"/>
                  <a:pt x="545" y="625"/>
                  <a:pt x="570" y="608"/>
                </a:cubicBezTo>
                <a:cubicBezTo>
                  <a:pt x="594" y="592"/>
                  <a:pt x="613" y="570"/>
                  <a:pt x="627" y="542"/>
                </a:cubicBezTo>
                <a:cubicBezTo>
                  <a:pt x="640" y="514"/>
                  <a:pt x="647" y="486"/>
                  <a:pt x="647" y="458"/>
                </a:cubicBezTo>
                <a:cubicBezTo>
                  <a:pt x="647" y="428"/>
                  <a:pt x="641" y="400"/>
                  <a:pt x="630" y="373"/>
                </a:cubicBezTo>
                <a:cubicBezTo>
                  <a:pt x="619" y="346"/>
                  <a:pt x="601" y="324"/>
                  <a:pt x="576" y="307"/>
                </a:cubicBezTo>
                <a:cubicBezTo>
                  <a:pt x="552" y="290"/>
                  <a:pt x="523" y="282"/>
                  <a:pt x="488" y="282"/>
                </a:cubicBezTo>
                <a:close/>
                <a:moveTo>
                  <a:pt x="481" y="308"/>
                </a:moveTo>
                <a:cubicBezTo>
                  <a:pt x="503" y="308"/>
                  <a:pt x="521" y="314"/>
                  <a:pt x="535" y="328"/>
                </a:cubicBezTo>
                <a:cubicBezTo>
                  <a:pt x="549" y="341"/>
                  <a:pt x="560" y="358"/>
                  <a:pt x="567" y="380"/>
                </a:cubicBezTo>
                <a:cubicBezTo>
                  <a:pt x="575" y="401"/>
                  <a:pt x="579" y="425"/>
                  <a:pt x="581" y="453"/>
                </a:cubicBezTo>
                <a:cubicBezTo>
                  <a:pt x="582" y="496"/>
                  <a:pt x="575" y="531"/>
                  <a:pt x="560" y="560"/>
                </a:cubicBezTo>
                <a:cubicBezTo>
                  <a:pt x="545" y="588"/>
                  <a:pt x="522" y="603"/>
                  <a:pt x="492" y="604"/>
                </a:cubicBezTo>
                <a:cubicBezTo>
                  <a:pt x="463" y="606"/>
                  <a:pt x="440" y="593"/>
                  <a:pt x="422" y="565"/>
                </a:cubicBezTo>
                <a:cubicBezTo>
                  <a:pt x="404" y="537"/>
                  <a:pt x="395" y="503"/>
                  <a:pt x="393" y="462"/>
                </a:cubicBezTo>
                <a:cubicBezTo>
                  <a:pt x="392" y="420"/>
                  <a:pt x="398" y="384"/>
                  <a:pt x="414" y="354"/>
                </a:cubicBezTo>
                <a:cubicBezTo>
                  <a:pt x="429" y="325"/>
                  <a:pt x="451" y="310"/>
                  <a:pt x="481" y="308"/>
                </a:cubicBezTo>
                <a:close/>
                <a:moveTo>
                  <a:pt x="1095" y="223"/>
                </a:moveTo>
                <a:cubicBezTo>
                  <a:pt x="1000" y="321"/>
                  <a:pt x="1000" y="321"/>
                  <a:pt x="1000" y="321"/>
                </a:cubicBezTo>
                <a:cubicBezTo>
                  <a:pt x="1031" y="321"/>
                  <a:pt x="1031" y="321"/>
                  <a:pt x="1031" y="321"/>
                </a:cubicBezTo>
                <a:cubicBezTo>
                  <a:pt x="1031" y="527"/>
                  <a:pt x="1031" y="527"/>
                  <a:pt x="1031" y="527"/>
                </a:cubicBezTo>
                <a:cubicBezTo>
                  <a:pt x="1031" y="560"/>
                  <a:pt x="1041" y="586"/>
                  <a:pt x="1059" y="605"/>
                </a:cubicBezTo>
                <a:cubicBezTo>
                  <a:pt x="1078" y="624"/>
                  <a:pt x="1103" y="633"/>
                  <a:pt x="1133" y="633"/>
                </a:cubicBezTo>
                <a:cubicBezTo>
                  <a:pt x="1152" y="633"/>
                  <a:pt x="1169" y="627"/>
                  <a:pt x="1184" y="616"/>
                </a:cubicBezTo>
                <a:cubicBezTo>
                  <a:pt x="1199" y="604"/>
                  <a:pt x="1207" y="594"/>
                  <a:pt x="1207" y="583"/>
                </a:cubicBezTo>
                <a:cubicBezTo>
                  <a:pt x="1199" y="590"/>
                  <a:pt x="1192" y="595"/>
                  <a:pt x="1187" y="598"/>
                </a:cubicBezTo>
                <a:cubicBezTo>
                  <a:pt x="1182" y="601"/>
                  <a:pt x="1173" y="602"/>
                  <a:pt x="1160" y="602"/>
                </a:cubicBezTo>
                <a:cubicBezTo>
                  <a:pt x="1116" y="602"/>
                  <a:pt x="1093" y="577"/>
                  <a:pt x="1093" y="527"/>
                </a:cubicBezTo>
                <a:cubicBezTo>
                  <a:pt x="1093" y="321"/>
                  <a:pt x="1093" y="321"/>
                  <a:pt x="1093" y="321"/>
                </a:cubicBezTo>
                <a:cubicBezTo>
                  <a:pt x="1170" y="321"/>
                  <a:pt x="1170" y="321"/>
                  <a:pt x="1170" y="321"/>
                </a:cubicBezTo>
                <a:cubicBezTo>
                  <a:pt x="1196" y="290"/>
                  <a:pt x="1196" y="290"/>
                  <a:pt x="1196" y="290"/>
                </a:cubicBezTo>
                <a:cubicBezTo>
                  <a:pt x="1095" y="290"/>
                  <a:pt x="1095" y="290"/>
                  <a:pt x="1095" y="290"/>
                </a:cubicBezTo>
                <a:cubicBezTo>
                  <a:pt x="1095" y="223"/>
                  <a:pt x="1095" y="223"/>
                  <a:pt x="1095" y="223"/>
                </a:cubicBezTo>
                <a:close/>
                <a:moveTo>
                  <a:pt x="1426" y="282"/>
                </a:moveTo>
                <a:cubicBezTo>
                  <a:pt x="1392" y="282"/>
                  <a:pt x="1356" y="299"/>
                  <a:pt x="1316" y="334"/>
                </a:cubicBezTo>
                <a:cubicBezTo>
                  <a:pt x="1316" y="123"/>
                  <a:pt x="1316" y="123"/>
                  <a:pt x="1316" y="123"/>
                </a:cubicBezTo>
                <a:cubicBezTo>
                  <a:pt x="1226" y="141"/>
                  <a:pt x="1226" y="141"/>
                  <a:pt x="1226" y="141"/>
                </a:cubicBezTo>
                <a:cubicBezTo>
                  <a:pt x="1235" y="144"/>
                  <a:pt x="1242" y="148"/>
                  <a:pt x="1246" y="151"/>
                </a:cubicBezTo>
                <a:cubicBezTo>
                  <a:pt x="1250" y="155"/>
                  <a:pt x="1252" y="161"/>
                  <a:pt x="1252" y="170"/>
                </a:cubicBezTo>
                <a:cubicBezTo>
                  <a:pt x="1252" y="599"/>
                  <a:pt x="1252" y="599"/>
                  <a:pt x="1252" y="599"/>
                </a:cubicBezTo>
                <a:cubicBezTo>
                  <a:pt x="1252" y="611"/>
                  <a:pt x="1246" y="620"/>
                  <a:pt x="1233" y="627"/>
                </a:cubicBezTo>
                <a:cubicBezTo>
                  <a:pt x="1336" y="627"/>
                  <a:pt x="1336" y="627"/>
                  <a:pt x="1336" y="627"/>
                </a:cubicBezTo>
                <a:cubicBezTo>
                  <a:pt x="1328" y="622"/>
                  <a:pt x="1323" y="618"/>
                  <a:pt x="1320" y="614"/>
                </a:cubicBezTo>
                <a:cubicBezTo>
                  <a:pt x="1317" y="610"/>
                  <a:pt x="1316" y="605"/>
                  <a:pt x="1316" y="599"/>
                </a:cubicBezTo>
                <a:cubicBezTo>
                  <a:pt x="1316" y="362"/>
                  <a:pt x="1316" y="362"/>
                  <a:pt x="1316" y="362"/>
                </a:cubicBezTo>
                <a:cubicBezTo>
                  <a:pt x="1324" y="352"/>
                  <a:pt x="1335" y="343"/>
                  <a:pt x="1349" y="335"/>
                </a:cubicBezTo>
                <a:cubicBezTo>
                  <a:pt x="1363" y="328"/>
                  <a:pt x="1379" y="324"/>
                  <a:pt x="1395" y="324"/>
                </a:cubicBezTo>
                <a:cubicBezTo>
                  <a:pt x="1424" y="324"/>
                  <a:pt x="1444" y="332"/>
                  <a:pt x="1456" y="347"/>
                </a:cubicBezTo>
                <a:cubicBezTo>
                  <a:pt x="1467" y="362"/>
                  <a:pt x="1473" y="382"/>
                  <a:pt x="1473" y="407"/>
                </a:cubicBezTo>
                <a:cubicBezTo>
                  <a:pt x="1473" y="599"/>
                  <a:pt x="1473" y="599"/>
                  <a:pt x="1473" y="599"/>
                </a:cubicBezTo>
                <a:cubicBezTo>
                  <a:pt x="1473" y="610"/>
                  <a:pt x="1467" y="619"/>
                  <a:pt x="1454" y="627"/>
                </a:cubicBezTo>
                <a:cubicBezTo>
                  <a:pt x="1554" y="627"/>
                  <a:pt x="1554" y="627"/>
                  <a:pt x="1554" y="627"/>
                </a:cubicBezTo>
                <a:cubicBezTo>
                  <a:pt x="1547" y="622"/>
                  <a:pt x="1542" y="618"/>
                  <a:pt x="1539" y="615"/>
                </a:cubicBezTo>
                <a:cubicBezTo>
                  <a:pt x="1537" y="612"/>
                  <a:pt x="1535" y="607"/>
                  <a:pt x="1535" y="599"/>
                </a:cubicBezTo>
                <a:cubicBezTo>
                  <a:pt x="1535" y="383"/>
                  <a:pt x="1535" y="383"/>
                  <a:pt x="1535" y="383"/>
                </a:cubicBezTo>
                <a:cubicBezTo>
                  <a:pt x="1535" y="351"/>
                  <a:pt x="1525" y="326"/>
                  <a:pt x="1504" y="308"/>
                </a:cubicBezTo>
                <a:cubicBezTo>
                  <a:pt x="1483" y="290"/>
                  <a:pt x="1457" y="282"/>
                  <a:pt x="1426" y="282"/>
                </a:cubicBezTo>
                <a:close/>
                <a:moveTo>
                  <a:pt x="2295" y="282"/>
                </a:moveTo>
                <a:cubicBezTo>
                  <a:pt x="2273" y="282"/>
                  <a:pt x="2252" y="288"/>
                  <a:pt x="2231" y="300"/>
                </a:cubicBezTo>
                <a:cubicBezTo>
                  <a:pt x="2210" y="312"/>
                  <a:pt x="2193" y="328"/>
                  <a:pt x="2179" y="345"/>
                </a:cubicBezTo>
                <a:cubicBezTo>
                  <a:pt x="2173" y="325"/>
                  <a:pt x="2160" y="309"/>
                  <a:pt x="2141" y="298"/>
                </a:cubicBezTo>
                <a:cubicBezTo>
                  <a:pt x="2122" y="287"/>
                  <a:pt x="2101" y="282"/>
                  <a:pt x="2080" y="282"/>
                </a:cubicBezTo>
                <a:cubicBezTo>
                  <a:pt x="2059" y="282"/>
                  <a:pt x="2039" y="287"/>
                  <a:pt x="2023" y="297"/>
                </a:cubicBezTo>
                <a:cubicBezTo>
                  <a:pt x="2006" y="306"/>
                  <a:pt x="1989" y="318"/>
                  <a:pt x="1973" y="332"/>
                </a:cubicBezTo>
                <a:cubicBezTo>
                  <a:pt x="1973" y="282"/>
                  <a:pt x="1973" y="282"/>
                  <a:pt x="1973" y="282"/>
                </a:cubicBezTo>
                <a:cubicBezTo>
                  <a:pt x="1884" y="299"/>
                  <a:pt x="1884" y="299"/>
                  <a:pt x="1884" y="299"/>
                </a:cubicBezTo>
                <a:cubicBezTo>
                  <a:pt x="1892" y="301"/>
                  <a:pt x="1898" y="304"/>
                  <a:pt x="1903" y="308"/>
                </a:cubicBezTo>
                <a:cubicBezTo>
                  <a:pt x="1908" y="312"/>
                  <a:pt x="1911" y="319"/>
                  <a:pt x="1911" y="328"/>
                </a:cubicBezTo>
                <a:cubicBezTo>
                  <a:pt x="1911" y="599"/>
                  <a:pt x="1911" y="599"/>
                  <a:pt x="1911" y="599"/>
                </a:cubicBezTo>
                <a:cubicBezTo>
                  <a:pt x="1911" y="610"/>
                  <a:pt x="1904" y="619"/>
                  <a:pt x="1892" y="627"/>
                </a:cubicBezTo>
                <a:cubicBezTo>
                  <a:pt x="1994" y="627"/>
                  <a:pt x="1994" y="627"/>
                  <a:pt x="1994" y="627"/>
                </a:cubicBezTo>
                <a:cubicBezTo>
                  <a:pt x="1986" y="622"/>
                  <a:pt x="1981" y="618"/>
                  <a:pt x="1978" y="614"/>
                </a:cubicBezTo>
                <a:cubicBezTo>
                  <a:pt x="1975" y="611"/>
                  <a:pt x="1973" y="606"/>
                  <a:pt x="1973" y="599"/>
                </a:cubicBezTo>
                <a:cubicBezTo>
                  <a:pt x="1973" y="360"/>
                  <a:pt x="1973" y="360"/>
                  <a:pt x="1973" y="360"/>
                </a:cubicBezTo>
                <a:cubicBezTo>
                  <a:pt x="1994" y="336"/>
                  <a:pt x="2018" y="323"/>
                  <a:pt x="2047" y="323"/>
                </a:cubicBezTo>
                <a:cubicBezTo>
                  <a:pt x="2098" y="323"/>
                  <a:pt x="2123" y="349"/>
                  <a:pt x="2123" y="400"/>
                </a:cubicBezTo>
                <a:cubicBezTo>
                  <a:pt x="2123" y="599"/>
                  <a:pt x="2123" y="599"/>
                  <a:pt x="2123" y="599"/>
                </a:cubicBezTo>
                <a:cubicBezTo>
                  <a:pt x="2123" y="610"/>
                  <a:pt x="2117" y="619"/>
                  <a:pt x="2104" y="627"/>
                </a:cubicBezTo>
                <a:cubicBezTo>
                  <a:pt x="2206" y="627"/>
                  <a:pt x="2206" y="627"/>
                  <a:pt x="2206" y="627"/>
                </a:cubicBezTo>
                <a:cubicBezTo>
                  <a:pt x="2199" y="623"/>
                  <a:pt x="2195" y="619"/>
                  <a:pt x="2191" y="615"/>
                </a:cubicBezTo>
                <a:cubicBezTo>
                  <a:pt x="2188" y="611"/>
                  <a:pt x="2187" y="605"/>
                  <a:pt x="2187" y="599"/>
                </a:cubicBezTo>
                <a:cubicBezTo>
                  <a:pt x="2187" y="380"/>
                  <a:pt x="2187" y="380"/>
                  <a:pt x="2187" y="380"/>
                </a:cubicBezTo>
                <a:cubicBezTo>
                  <a:pt x="2187" y="375"/>
                  <a:pt x="2186" y="372"/>
                  <a:pt x="2185" y="369"/>
                </a:cubicBezTo>
                <a:cubicBezTo>
                  <a:pt x="2207" y="338"/>
                  <a:pt x="2233" y="323"/>
                  <a:pt x="2264" y="323"/>
                </a:cubicBezTo>
                <a:cubicBezTo>
                  <a:pt x="2291" y="323"/>
                  <a:pt x="2310" y="331"/>
                  <a:pt x="2323" y="345"/>
                </a:cubicBezTo>
                <a:cubicBezTo>
                  <a:pt x="2335" y="360"/>
                  <a:pt x="2341" y="380"/>
                  <a:pt x="2341" y="403"/>
                </a:cubicBezTo>
                <a:cubicBezTo>
                  <a:pt x="2341" y="599"/>
                  <a:pt x="2341" y="599"/>
                  <a:pt x="2341" y="599"/>
                </a:cubicBezTo>
                <a:cubicBezTo>
                  <a:pt x="2341" y="609"/>
                  <a:pt x="2334" y="619"/>
                  <a:pt x="2320" y="627"/>
                </a:cubicBezTo>
                <a:cubicBezTo>
                  <a:pt x="2422" y="627"/>
                  <a:pt x="2422" y="627"/>
                  <a:pt x="2422" y="627"/>
                </a:cubicBezTo>
                <a:cubicBezTo>
                  <a:pt x="2415" y="623"/>
                  <a:pt x="2411" y="619"/>
                  <a:pt x="2408" y="615"/>
                </a:cubicBezTo>
                <a:cubicBezTo>
                  <a:pt x="2404" y="611"/>
                  <a:pt x="2403" y="605"/>
                  <a:pt x="2403" y="599"/>
                </a:cubicBezTo>
                <a:cubicBezTo>
                  <a:pt x="2403" y="382"/>
                  <a:pt x="2403" y="382"/>
                  <a:pt x="2403" y="382"/>
                </a:cubicBezTo>
                <a:cubicBezTo>
                  <a:pt x="2403" y="350"/>
                  <a:pt x="2392" y="325"/>
                  <a:pt x="2370" y="308"/>
                </a:cubicBezTo>
                <a:cubicBezTo>
                  <a:pt x="2347" y="290"/>
                  <a:pt x="2323" y="282"/>
                  <a:pt x="2295" y="282"/>
                </a:cubicBezTo>
                <a:close/>
                <a:moveTo>
                  <a:pt x="2880" y="223"/>
                </a:moveTo>
                <a:cubicBezTo>
                  <a:pt x="2785" y="321"/>
                  <a:pt x="2785" y="321"/>
                  <a:pt x="2785" y="321"/>
                </a:cubicBezTo>
                <a:cubicBezTo>
                  <a:pt x="2816" y="321"/>
                  <a:pt x="2816" y="321"/>
                  <a:pt x="2816" y="321"/>
                </a:cubicBezTo>
                <a:cubicBezTo>
                  <a:pt x="2816" y="527"/>
                  <a:pt x="2816" y="527"/>
                  <a:pt x="2816" y="527"/>
                </a:cubicBezTo>
                <a:cubicBezTo>
                  <a:pt x="2816" y="560"/>
                  <a:pt x="2826" y="586"/>
                  <a:pt x="2845" y="605"/>
                </a:cubicBezTo>
                <a:cubicBezTo>
                  <a:pt x="2863" y="624"/>
                  <a:pt x="2888" y="633"/>
                  <a:pt x="2918" y="633"/>
                </a:cubicBezTo>
                <a:cubicBezTo>
                  <a:pt x="2937" y="633"/>
                  <a:pt x="2954" y="627"/>
                  <a:pt x="2969" y="616"/>
                </a:cubicBezTo>
                <a:cubicBezTo>
                  <a:pt x="2984" y="604"/>
                  <a:pt x="2992" y="594"/>
                  <a:pt x="2992" y="583"/>
                </a:cubicBezTo>
                <a:cubicBezTo>
                  <a:pt x="2984" y="590"/>
                  <a:pt x="2977" y="595"/>
                  <a:pt x="2972" y="598"/>
                </a:cubicBezTo>
                <a:cubicBezTo>
                  <a:pt x="2967" y="601"/>
                  <a:pt x="2958" y="602"/>
                  <a:pt x="2945" y="602"/>
                </a:cubicBezTo>
                <a:cubicBezTo>
                  <a:pt x="2901" y="602"/>
                  <a:pt x="2879" y="577"/>
                  <a:pt x="2879" y="527"/>
                </a:cubicBezTo>
                <a:cubicBezTo>
                  <a:pt x="2879" y="321"/>
                  <a:pt x="2879" y="321"/>
                  <a:pt x="2879" y="321"/>
                </a:cubicBezTo>
                <a:cubicBezTo>
                  <a:pt x="2955" y="321"/>
                  <a:pt x="2955" y="321"/>
                  <a:pt x="2955" y="321"/>
                </a:cubicBezTo>
                <a:cubicBezTo>
                  <a:pt x="2981" y="290"/>
                  <a:pt x="2981" y="290"/>
                  <a:pt x="2981" y="290"/>
                </a:cubicBezTo>
                <a:cubicBezTo>
                  <a:pt x="2880" y="290"/>
                  <a:pt x="2880" y="290"/>
                  <a:pt x="2880" y="290"/>
                </a:cubicBezTo>
                <a:cubicBezTo>
                  <a:pt x="2880" y="223"/>
                  <a:pt x="2880" y="223"/>
                  <a:pt x="2880" y="223"/>
                </a:cubicBezTo>
                <a:close/>
                <a:moveTo>
                  <a:pt x="3153" y="282"/>
                </a:moveTo>
                <a:cubicBezTo>
                  <a:pt x="3121" y="282"/>
                  <a:pt x="3093" y="290"/>
                  <a:pt x="3068" y="307"/>
                </a:cubicBezTo>
                <a:cubicBezTo>
                  <a:pt x="3043" y="324"/>
                  <a:pt x="3024" y="346"/>
                  <a:pt x="3011" y="373"/>
                </a:cubicBezTo>
                <a:cubicBezTo>
                  <a:pt x="2998" y="401"/>
                  <a:pt x="2991" y="429"/>
                  <a:pt x="2991" y="458"/>
                </a:cubicBezTo>
                <a:cubicBezTo>
                  <a:pt x="2991" y="503"/>
                  <a:pt x="3005" y="544"/>
                  <a:pt x="3032" y="580"/>
                </a:cubicBezTo>
                <a:cubicBezTo>
                  <a:pt x="3059" y="615"/>
                  <a:pt x="3099" y="633"/>
                  <a:pt x="3151" y="633"/>
                </a:cubicBezTo>
                <a:cubicBezTo>
                  <a:pt x="3182" y="633"/>
                  <a:pt x="3210" y="625"/>
                  <a:pt x="3234" y="608"/>
                </a:cubicBezTo>
                <a:cubicBezTo>
                  <a:pt x="3259" y="592"/>
                  <a:pt x="3278" y="570"/>
                  <a:pt x="3291" y="542"/>
                </a:cubicBezTo>
                <a:cubicBezTo>
                  <a:pt x="3305" y="514"/>
                  <a:pt x="3312" y="486"/>
                  <a:pt x="3312" y="458"/>
                </a:cubicBezTo>
                <a:cubicBezTo>
                  <a:pt x="3312" y="428"/>
                  <a:pt x="3306" y="400"/>
                  <a:pt x="3295" y="373"/>
                </a:cubicBezTo>
                <a:cubicBezTo>
                  <a:pt x="3283" y="346"/>
                  <a:pt x="3265" y="324"/>
                  <a:pt x="3241" y="307"/>
                </a:cubicBezTo>
                <a:cubicBezTo>
                  <a:pt x="3217" y="290"/>
                  <a:pt x="3187" y="282"/>
                  <a:pt x="3153" y="282"/>
                </a:cubicBezTo>
                <a:close/>
                <a:moveTo>
                  <a:pt x="3146" y="308"/>
                </a:moveTo>
                <a:cubicBezTo>
                  <a:pt x="3168" y="308"/>
                  <a:pt x="3185" y="314"/>
                  <a:pt x="3199" y="328"/>
                </a:cubicBezTo>
                <a:cubicBezTo>
                  <a:pt x="3214" y="341"/>
                  <a:pt x="3224" y="358"/>
                  <a:pt x="3232" y="380"/>
                </a:cubicBezTo>
                <a:cubicBezTo>
                  <a:pt x="3239" y="401"/>
                  <a:pt x="3244" y="425"/>
                  <a:pt x="3245" y="453"/>
                </a:cubicBezTo>
                <a:cubicBezTo>
                  <a:pt x="3247" y="496"/>
                  <a:pt x="3240" y="531"/>
                  <a:pt x="3225" y="560"/>
                </a:cubicBezTo>
                <a:cubicBezTo>
                  <a:pt x="3209" y="588"/>
                  <a:pt x="3186" y="603"/>
                  <a:pt x="3156" y="604"/>
                </a:cubicBezTo>
                <a:cubicBezTo>
                  <a:pt x="3128" y="606"/>
                  <a:pt x="3104" y="593"/>
                  <a:pt x="3087" y="565"/>
                </a:cubicBezTo>
                <a:cubicBezTo>
                  <a:pt x="3069" y="537"/>
                  <a:pt x="3059" y="503"/>
                  <a:pt x="3058" y="462"/>
                </a:cubicBezTo>
                <a:cubicBezTo>
                  <a:pt x="3056" y="420"/>
                  <a:pt x="3063" y="384"/>
                  <a:pt x="3078" y="354"/>
                </a:cubicBezTo>
                <a:cubicBezTo>
                  <a:pt x="3093" y="325"/>
                  <a:pt x="3116" y="310"/>
                  <a:pt x="3146" y="308"/>
                </a:cubicBezTo>
                <a:close/>
                <a:moveTo>
                  <a:pt x="3519" y="282"/>
                </a:moveTo>
                <a:cubicBezTo>
                  <a:pt x="3499" y="282"/>
                  <a:pt x="3479" y="287"/>
                  <a:pt x="3460" y="298"/>
                </a:cubicBezTo>
                <a:cubicBezTo>
                  <a:pt x="3441" y="309"/>
                  <a:pt x="3425" y="321"/>
                  <a:pt x="3413" y="334"/>
                </a:cubicBezTo>
                <a:cubicBezTo>
                  <a:pt x="3413" y="282"/>
                  <a:pt x="3413" y="282"/>
                  <a:pt x="3413" y="282"/>
                </a:cubicBezTo>
                <a:cubicBezTo>
                  <a:pt x="3326" y="298"/>
                  <a:pt x="3326" y="298"/>
                  <a:pt x="3326" y="298"/>
                </a:cubicBezTo>
                <a:cubicBezTo>
                  <a:pt x="3342" y="304"/>
                  <a:pt x="3350" y="314"/>
                  <a:pt x="3350" y="328"/>
                </a:cubicBezTo>
                <a:cubicBezTo>
                  <a:pt x="3350" y="599"/>
                  <a:pt x="3350" y="599"/>
                  <a:pt x="3350" y="599"/>
                </a:cubicBezTo>
                <a:cubicBezTo>
                  <a:pt x="3350" y="611"/>
                  <a:pt x="3344" y="620"/>
                  <a:pt x="3332" y="627"/>
                </a:cubicBezTo>
                <a:cubicBezTo>
                  <a:pt x="3432" y="627"/>
                  <a:pt x="3432" y="627"/>
                  <a:pt x="3432" y="627"/>
                </a:cubicBezTo>
                <a:cubicBezTo>
                  <a:pt x="3426" y="623"/>
                  <a:pt x="3421" y="619"/>
                  <a:pt x="3418" y="615"/>
                </a:cubicBezTo>
                <a:cubicBezTo>
                  <a:pt x="3415" y="611"/>
                  <a:pt x="3413" y="605"/>
                  <a:pt x="3413" y="599"/>
                </a:cubicBezTo>
                <a:cubicBezTo>
                  <a:pt x="3413" y="362"/>
                  <a:pt x="3413" y="362"/>
                  <a:pt x="3413" y="362"/>
                </a:cubicBezTo>
                <a:cubicBezTo>
                  <a:pt x="3422" y="351"/>
                  <a:pt x="3433" y="342"/>
                  <a:pt x="3447" y="335"/>
                </a:cubicBezTo>
                <a:cubicBezTo>
                  <a:pt x="3460" y="328"/>
                  <a:pt x="3474" y="324"/>
                  <a:pt x="3487" y="324"/>
                </a:cubicBezTo>
                <a:cubicBezTo>
                  <a:pt x="3539" y="324"/>
                  <a:pt x="3565" y="352"/>
                  <a:pt x="3565" y="409"/>
                </a:cubicBezTo>
                <a:cubicBezTo>
                  <a:pt x="3565" y="599"/>
                  <a:pt x="3565" y="599"/>
                  <a:pt x="3565" y="599"/>
                </a:cubicBezTo>
                <a:cubicBezTo>
                  <a:pt x="3565" y="611"/>
                  <a:pt x="3558" y="620"/>
                  <a:pt x="3546" y="627"/>
                </a:cubicBezTo>
                <a:cubicBezTo>
                  <a:pt x="3646" y="627"/>
                  <a:pt x="3646" y="627"/>
                  <a:pt x="3646" y="627"/>
                </a:cubicBezTo>
                <a:cubicBezTo>
                  <a:pt x="3637" y="620"/>
                  <a:pt x="3632" y="616"/>
                  <a:pt x="3630" y="613"/>
                </a:cubicBezTo>
                <a:cubicBezTo>
                  <a:pt x="3628" y="610"/>
                  <a:pt x="3627" y="605"/>
                  <a:pt x="3627" y="599"/>
                </a:cubicBezTo>
                <a:cubicBezTo>
                  <a:pt x="3627" y="383"/>
                  <a:pt x="3627" y="383"/>
                  <a:pt x="3627" y="383"/>
                </a:cubicBezTo>
                <a:cubicBezTo>
                  <a:pt x="3627" y="362"/>
                  <a:pt x="3622" y="344"/>
                  <a:pt x="3612" y="329"/>
                </a:cubicBezTo>
                <a:cubicBezTo>
                  <a:pt x="3602" y="314"/>
                  <a:pt x="3588" y="302"/>
                  <a:pt x="3571" y="294"/>
                </a:cubicBezTo>
                <a:cubicBezTo>
                  <a:pt x="3554" y="286"/>
                  <a:pt x="3537" y="282"/>
                  <a:pt x="3519" y="282"/>
                </a:cubicBezTo>
                <a:close/>
                <a:moveTo>
                  <a:pt x="2754" y="378"/>
                </a:moveTo>
                <a:cubicBezTo>
                  <a:pt x="2745" y="355"/>
                  <a:pt x="2734" y="337"/>
                  <a:pt x="2720" y="323"/>
                </a:cubicBezTo>
                <a:cubicBezTo>
                  <a:pt x="2705" y="309"/>
                  <a:pt x="2690" y="299"/>
                  <a:pt x="2674" y="292"/>
                </a:cubicBezTo>
                <a:cubicBezTo>
                  <a:pt x="2658" y="285"/>
                  <a:pt x="2642" y="282"/>
                  <a:pt x="2625" y="282"/>
                </a:cubicBezTo>
                <a:cubicBezTo>
                  <a:pt x="2603" y="282"/>
                  <a:pt x="2584" y="286"/>
                  <a:pt x="2566" y="295"/>
                </a:cubicBezTo>
                <a:cubicBezTo>
                  <a:pt x="2548" y="304"/>
                  <a:pt x="2534" y="315"/>
                  <a:pt x="2525" y="326"/>
                </a:cubicBezTo>
                <a:cubicBezTo>
                  <a:pt x="2525" y="282"/>
                  <a:pt x="2525" y="282"/>
                  <a:pt x="2525" y="282"/>
                </a:cubicBezTo>
                <a:cubicBezTo>
                  <a:pt x="2438" y="301"/>
                  <a:pt x="2438" y="301"/>
                  <a:pt x="2438" y="301"/>
                </a:cubicBezTo>
                <a:cubicBezTo>
                  <a:pt x="2454" y="305"/>
                  <a:pt x="2462" y="316"/>
                  <a:pt x="2462" y="331"/>
                </a:cubicBezTo>
                <a:cubicBezTo>
                  <a:pt x="2462" y="766"/>
                  <a:pt x="2462" y="766"/>
                  <a:pt x="2462" y="766"/>
                </a:cubicBezTo>
                <a:cubicBezTo>
                  <a:pt x="2462" y="779"/>
                  <a:pt x="2455" y="788"/>
                  <a:pt x="2443" y="794"/>
                </a:cubicBezTo>
                <a:cubicBezTo>
                  <a:pt x="2544" y="794"/>
                  <a:pt x="2544" y="794"/>
                  <a:pt x="2544" y="794"/>
                </a:cubicBezTo>
                <a:cubicBezTo>
                  <a:pt x="2532" y="788"/>
                  <a:pt x="2525" y="778"/>
                  <a:pt x="2525" y="766"/>
                </a:cubicBezTo>
                <a:cubicBezTo>
                  <a:pt x="2525" y="358"/>
                  <a:pt x="2525" y="358"/>
                  <a:pt x="2525" y="358"/>
                </a:cubicBezTo>
                <a:cubicBezTo>
                  <a:pt x="2534" y="348"/>
                  <a:pt x="2544" y="339"/>
                  <a:pt x="2557" y="332"/>
                </a:cubicBezTo>
                <a:cubicBezTo>
                  <a:pt x="2569" y="325"/>
                  <a:pt x="2583" y="322"/>
                  <a:pt x="2599" y="322"/>
                </a:cubicBezTo>
                <a:cubicBezTo>
                  <a:pt x="2624" y="322"/>
                  <a:pt x="2647" y="332"/>
                  <a:pt x="2667" y="353"/>
                </a:cubicBezTo>
                <a:cubicBezTo>
                  <a:pt x="2688" y="373"/>
                  <a:pt x="2698" y="408"/>
                  <a:pt x="2698" y="458"/>
                </a:cubicBezTo>
                <a:cubicBezTo>
                  <a:pt x="2698" y="504"/>
                  <a:pt x="2689" y="540"/>
                  <a:pt x="2670" y="566"/>
                </a:cubicBezTo>
                <a:cubicBezTo>
                  <a:pt x="2650" y="592"/>
                  <a:pt x="2624" y="604"/>
                  <a:pt x="2592" y="604"/>
                </a:cubicBezTo>
                <a:cubicBezTo>
                  <a:pt x="2568" y="604"/>
                  <a:pt x="2557" y="600"/>
                  <a:pt x="2536" y="582"/>
                </a:cubicBezTo>
                <a:cubicBezTo>
                  <a:pt x="2553" y="627"/>
                  <a:pt x="2553" y="627"/>
                  <a:pt x="2553" y="627"/>
                </a:cubicBezTo>
                <a:cubicBezTo>
                  <a:pt x="2568" y="631"/>
                  <a:pt x="2584" y="633"/>
                  <a:pt x="2601" y="633"/>
                </a:cubicBezTo>
                <a:cubicBezTo>
                  <a:pt x="2652" y="633"/>
                  <a:pt x="2692" y="615"/>
                  <a:pt x="2722" y="578"/>
                </a:cubicBezTo>
                <a:cubicBezTo>
                  <a:pt x="2752" y="541"/>
                  <a:pt x="2767" y="500"/>
                  <a:pt x="2767" y="455"/>
                </a:cubicBezTo>
                <a:cubicBezTo>
                  <a:pt x="2767" y="427"/>
                  <a:pt x="2763" y="401"/>
                  <a:pt x="2754" y="378"/>
                </a:cubicBezTo>
                <a:close/>
                <a:moveTo>
                  <a:pt x="865" y="581"/>
                </a:moveTo>
                <a:cubicBezTo>
                  <a:pt x="854" y="588"/>
                  <a:pt x="840" y="591"/>
                  <a:pt x="824" y="591"/>
                </a:cubicBezTo>
                <a:cubicBezTo>
                  <a:pt x="802" y="591"/>
                  <a:pt x="784" y="582"/>
                  <a:pt x="770" y="566"/>
                </a:cubicBezTo>
                <a:cubicBezTo>
                  <a:pt x="756" y="549"/>
                  <a:pt x="748" y="526"/>
                  <a:pt x="748" y="496"/>
                </a:cubicBezTo>
                <a:cubicBezTo>
                  <a:pt x="748" y="282"/>
                  <a:pt x="748" y="282"/>
                  <a:pt x="748" y="282"/>
                </a:cubicBezTo>
                <a:cubicBezTo>
                  <a:pt x="660" y="299"/>
                  <a:pt x="660" y="299"/>
                  <a:pt x="660" y="299"/>
                </a:cubicBezTo>
                <a:cubicBezTo>
                  <a:pt x="676" y="305"/>
                  <a:pt x="685" y="314"/>
                  <a:pt x="685" y="328"/>
                </a:cubicBezTo>
                <a:cubicBezTo>
                  <a:pt x="685" y="496"/>
                  <a:pt x="685" y="496"/>
                  <a:pt x="685" y="496"/>
                </a:cubicBezTo>
                <a:cubicBezTo>
                  <a:pt x="685" y="544"/>
                  <a:pt x="696" y="579"/>
                  <a:pt x="720" y="601"/>
                </a:cubicBezTo>
                <a:cubicBezTo>
                  <a:pt x="743" y="622"/>
                  <a:pt x="769" y="633"/>
                  <a:pt x="796" y="633"/>
                </a:cubicBezTo>
                <a:cubicBezTo>
                  <a:pt x="827" y="633"/>
                  <a:pt x="856" y="623"/>
                  <a:pt x="882" y="602"/>
                </a:cubicBezTo>
                <a:cubicBezTo>
                  <a:pt x="895" y="559"/>
                  <a:pt x="895" y="559"/>
                  <a:pt x="895" y="559"/>
                </a:cubicBezTo>
                <a:cubicBezTo>
                  <a:pt x="884" y="569"/>
                  <a:pt x="876" y="575"/>
                  <a:pt x="865" y="581"/>
                </a:cubicBezTo>
                <a:close/>
                <a:moveTo>
                  <a:pt x="963" y="568"/>
                </a:moveTo>
                <a:cubicBezTo>
                  <a:pt x="963" y="282"/>
                  <a:pt x="963" y="282"/>
                  <a:pt x="963" y="282"/>
                </a:cubicBezTo>
                <a:cubicBezTo>
                  <a:pt x="875" y="299"/>
                  <a:pt x="875" y="299"/>
                  <a:pt x="875" y="299"/>
                </a:cubicBezTo>
                <a:cubicBezTo>
                  <a:pt x="883" y="301"/>
                  <a:pt x="889" y="304"/>
                  <a:pt x="894" y="308"/>
                </a:cubicBezTo>
                <a:cubicBezTo>
                  <a:pt x="899" y="312"/>
                  <a:pt x="901" y="319"/>
                  <a:pt x="901" y="328"/>
                </a:cubicBezTo>
                <a:cubicBezTo>
                  <a:pt x="901" y="551"/>
                  <a:pt x="901" y="551"/>
                  <a:pt x="901" y="551"/>
                </a:cubicBezTo>
                <a:cubicBezTo>
                  <a:pt x="902" y="583"/>
                  <a:pt x="902" y="583"/>
                  <a:pt x="902" y="583"/>
                </a:cubicBezTo>
                <a:cubicBezTo>
                  <a:pt x="902" y="582"/>
                  <a:pt x="902" y="582"/>
                  <a:pt x="902" y="582"/>
                </a:cubicBezTo>
                <a:cubicBezTo>
                  <a:pt x="902" y="597"/>
                  <a:pt x="904" y="607"/>
                  <a:pt x="908" y="614"/>
                </a:cubicBezTo>
                <a:cubicBezTo>
                  <a:pt x="912" y="621"/>
                  <a:pt x="919" y="627"/>
                  <a:pt x="929" y="633"/>
                </a:cubicBezTo>
                <a:cubicBezTo>
                  <a:pt x="992" y="610"/>
                  <a:pt x="992" y="610"/>
                  <a:pt x="992" y="610"/>
                </a:cubicBezTo>
                <a:cubicBezTo>
                  <a:pt x="973" y="607"/>
                  <a:pt x="963" y="593"/>
                  <a:pt x="963" y="568"/>
                </a:cubicBezTo>
                <a:close/>
                <a:moveTo>
                  <a:pt x="1849" y="599"/>
                </a:moveTo>
                <a:cubicBezTo>
                  <a:pt x="1847" y="594"/>
                  <a:pt x="1846" y="586"/>
                  <a:pt x="1846" y="575"/>
                </a:cubicBezTo>
                <a:cubicBezTo>
                  <a:pt x="1846" y="380"/>
                  <a:pt x="1846" y="380"/>
                  <a:pt x="1846" y="380"/>
                </a:cubicBezTo>
                <a:cubicBezTo>
                  <a:pt x="1846" y="342"/>
                  <a:pt x="1834" y="316"/>
                  <a:pt x="1811" y="302"/>
                </a:cubicBezTo>
                <a:cubicBezTo>
                  <a:pt x="1787" y="289"/>
                  <a:pt x="1761" y="282"/>
                  <a:pt x="1731" y="282"/>
                </a:cubicBezTo>
                <a:cubicBezTo>
                  <a:pt x="1692" y="282"/>
                  <a:pt x="1653" y="294"/>
                  <a:pt x="1616" y="318"/>
                </a:cubicBezTo>
                <a:cubicBezTo>
                  <a:pt x="1617" y="408"/>
                  <a:pt x="1617" y="408"/>
                  <a:pt x="1617" y="408"/>
                </a:cubicBezTo>
                <a:cubicBezTo>
                  <a:pt x="1627" y="378"/>
                  <a:pt x="1641" y="353"/>
                  <a:pt x="1657" y="336"/>
                </a:cubicBezTo>
                <a:cubicBezTo>
                  <a:pt x="1673" y="318"/>
                  <a:pt x="1695" y="309"/>
                  <a:pt x="1722" y="309"/>
                </a:cubicBezTo>
                <a:cubicBezTo>
                  <a:pt x="1744" y="309"/>
                  <a:pt x="1760" y="315"/>
                  <a:pt x="1770" y="328"/>
                </a:cubicBezTo>
                <a:cubicBezTo>
                  <a:pt x="1780" y="340"/>
                  <a:pt x="1785" y="355"/>
                  <a:pt x="1785" y="373"/>
                </a:cubicBezTo>
                <a:cubicBezTo>
                  <a:pt x="1785" y="391"/>
                  <a:pt x="1784" y="401"/>
                  <a:pt x="1782" y="403"/>
                </a:cubicBezTo>
                <a:cubicBezTo>
                  <a:pt x="1776" y="411"/>
                  <a:pt x="1767" y="416"/>
                  <a:pt x="1754" y="420"/>
                </a:cubicBezTo>
                <a:cubicBezTo>
                  <a:pt x="1742" y="424"/>
                  <a:pt x="1722" y="430"/>
                  <a:pt x="1693" y="439"/>
                </a:cubicBezTo>
                <a:cubicBezTo>
                  <a:pt x="1664" y="447"/>
                  <a:pt x="1644" y="455"/>
                  <a:pt x="1633" y="462"/>
                </a:cubicBezTo>
                <a:cubicBezTo>
                  <a:pt x="1601" y="481"/>
                  <a:pt x="1584" y="509"/>
                  <a:pt x="1584" y="544"/>
                </a:cubicBezTo>
                <a:cubicBezTo>
                  <a:pt x="1584" y="564"/>
                  <a:pt x="1592" y="584"/>
                  <a:pt x="1607" y="604"/>
                </a:cubicBezTo>
                <a:cubicBezTo>
                  <a:pt x="1621" y="623"/>
                  <a:pt x="1643" y="633"/>
                  <a:pt x="1672" y="633"/>
                </a:cubicBezTo>
                <a:cubicBezTo>
                  <a:pt x="1706" y="633"/>
                  <a:pt x="1737" y="622"/>
                  <a:pt x="1765" y="599"/>
                </a:cubicBezTo>
                <a:cubicBezTo>
                  <a:pt x="1779" y="560"/>
                  <a:pt x="1779" y="560"/>
                  <a:pt x="1779" y="560"/>
                </a:cubicBezTo>
                <a:cubicBezTo>
                  <a:pt x="1756" y="581"/>
                  <a:pt x="1730" y="592"/>
                  <a:pt x="1702" y="592"/>
                </a:cubicBezTo>
                <a:cubicBezTo>
                  <a:pt x="1685" y="592"/>
                  <a:pt x="1672" y="586"/>
                  <a:pt x="1662" y="576"/>
                </a:cubicBezTo>
                <a:cubicBezTo>
                  <a:pt x="1652" y="565"/>
                  <a:pt x="1646" y="550"/>
                  <a:pt x="1646" y="532"/>
                </a:cubicBezTo>
                <a:cubicBezTo>
                  <a:pt x="1646" y="515"/>
                  <a:pt x="1652" y="501"/>
                  <a:pt x="1662" y="491"/>
                </a:cubicBezTo>
                <a:cubicBezTo>
                  <a:pt x="1672" y="481"/>
                  <a:pt x="1687" y="472"/>
                  <a:pt x="1707" y="464"/>
                </a:cubicBezTo>
                <a:cubicBezTo>
                  <a:pt x="1749" y="451"/>
                  <a:pt x="1775" y="442"/>
                  <a:pt x="1785" y="437"/>
                </a:cubicBezTo>
                <a:cubicBezTo>
                  <a:pt x="1785" y="554"/>
                  <a:pt x="1785" y="554"/>
                  <a:pt x="1785" y="554"/>
                </a:cubicBezTo>
                <a:cubicBezTo>
                  <a:pt x="1785" y="554"/>
                  <a:pt x="1786" y="579"/>
                  <a:pt x="1786" y="579"/>
                </a:cubicBezTo>
                <a:cubicBezTo>
                  <a:pt x="1786" y="597"/>
                  <a:pt x="1788" y="608"/>
                  <a:pt x="1792" y="614"/>
                </a:cubicBezTo>
                <a:cubicBezTo>
                  <a:pt x="1795" y="620"/>
                  <a:pt x="1802" y="626"/>
                  <a:pt x="1811" y="634"/>
                </a:cubicBezTo>
                <a:cubicBezTo>
                  <a:pt x="1868" y="609"/>
                  <a:pt x="1868" y="609"/>
                  <a:pt x="1868" y="609"/>
                </a:cubicBezTo>
                <a:cubicBezTo>
                  <a:pt x="1858" y="607"/>
                  <a:pt x="1851" y="603"/>
                  <a:pt x="1849" y="599"/>
                </a:cubicBezTo>
                <a:close/>
                <a:moveTo>
                  <a:pt x="1464" y="17"/>
                </a:moveTo>
                <a:cubicBezTo>
                  <a:pt x="1464" y="11"/>
                  <a:pt x="1468" y="7"/>
                  <a:pt x="1473" y="5"/>
                </a:cubicBezTo>
                <a:cubicBezTo>
                  <a:pt x="1428" y="5"/>
                  <a:pt x="1428" y="5"/>
                  <a:pt x="1428" y="5"/>
                </a:cubicBezTo>
                <a:cubicBezTo>
                  <a:pt x="1432" y="7"/>
                  <a:pt x="1437" y="11"/>
                  <a:pt x="1437" y="17"/>
                </a:cubicBezTo>
                <a:cubicBezTo>
                  <a:pt x="1437" y="135"/>
                  <a:pt x="1437" y="135"/>
                  <a:pt x="1437" y="135"/>
                </a:cubicBezTo>
                <a:cubicBezTo>
                  <a:pt x="1437" y="183"/>
                  <a:pt x="1478" y="198"/>
                  <a:pt x="1509" y="198"/>
                </a:cubicBezTo>
                <a:cubicBezTo>
                  <a:pt x="1544" y="198"/>
                  <a:pt x="1573" y="181"/>
                  <a:pt x="1573" y="135"/>
                </a:cubicBezTo>
                <a:cubicBezTo>
                  <a:pt x="1574" y="17"/>
                  <a:pt x="1574" y="17"/>
                  <a:pt x="1574" y="17"/>
                </a:cubicBezTo>
                <a:cubicBezTo>
                  <a:pt x="1574" y="11"/>
                  <a:pt x="1577" y="7"/>
                  <a:pt x="1582" y="5"/>
                </a:cubicBezTo>
                <a:cubicBezTo>
                  <a:pt x="1551" y="5"/>
                  <a:pt x="1551" y="5"/>
                  <a:pt x="1551" y="5"/>
                </a:cubicBezTo>
                <a:cubicBezTo>
                  <a:pt x="1555" y="7"/>
                  <a:pt x="1558" y="11"/>
                  <a:pt x="1558" y="17"/>
                </a:cubicBezTo>
                <a:cubicBezTo>
                  <a:pt x="1559" y="136"/>
                  <a:pt x="1559" y="136"/>
                  <a:pt x="1559" y="136"/>
                </a:cubicBezTo>
                <a:cubicBezTo>
                  <a:pt x="1559" y="161"/>
                  <a:pt x="1547" y="185"/>
                  <a:pt x="1510" y="185"/>
                </a:cubicBezTo>
                <a:cubicBezTo>
                  <a:pt x="1470" y="185"/>
                  <a:pt x="1464" y="155"/>
                  <a:pt x="1464" y="136"/>
                </a:cubicBezTo>
                <a:cubicBezTo>
                  <a:pt x="1464" y="17"/>
                  <a:pt x="1464" y="17"/>
                  <a:pt x="1464" y="17"/>
                </a:cubicBezTo>
                <a:close/>
                <a:moveTo>
                  <a:pt x="1750" y="17"/>
                </a:moveTo>
                <a:cubicBezTo>
                  <a:pt x="1750" y="141"/>
                  <a:pt x="1750" y="141"/>
                  <a:pt x="1750" y="141"/>
                </a:cubicBezTo>
                <a:cubicBezTo>
                  <a:pt x="1639" y="5"/>
                  <a:pt x="1639" y="5"/>
                  <a:pt x="1639" y="5"/>
                </a:cubicBezTo>
                <a:cubicBezTo>
                  <a:pt x="1599" y="5"/>
                  <a:pt x="1599" y="5"/>
                  <a:pt x="1599" y="5"/>
                </a:cubicBezTo>
                <a:cubicBezTo>
                  <a:pt x="1606" y="8"/>
                  <a:pt x="1609" y="12"/>
                  <a:pt x="1612" y="15"/>
                </a:cubicBezTo>
                <a:cubicBezTo>
                  <a:pt x="1615" y="19"/>
                  <a:pt x="1615" y="20"/>
                  <a:pt x="1615" y="28"/>
                </a:cubicBezTo>
                <a:cubicBezTo>
                  <a:pt x="1615" y="183"/>
                  <a:pt x="1615" y="183"/>
                  <a:pt x="1615" y="183"/>
                </a:cubicBezTo>
                <a:cubicBezTo>
                  <a:pt x="1615" y="189"/>
                  <a:pt x="1612" y="193"/>
                  <a:pt x="1608" y="195"/>
                </a:cubicBezTo>
                <a:cubicBezTo>
                  <a:pt x="1638" y="195"/>
                  <a:pt x="1638" y="195"/>
                  <a:pt x="1638" y="195"/>
                </a:cubicBezTo>
                <a:cubicBezTo>
                  <a:pt x="1633" y="193"/>
                  <a:pt x="1630" y="189"/>
                  <a:pt x="1630" y="183"/>
                </a:cubicBezTo>
                <a:cubicBezTo>
                  <a:pt x="1630" y="36"/>
                  <a:pt x="1630" y="36"/>
                  <a:pt x="1630" y="36"/>
                </a:cubicBezTo>
                <a:cubicBezTo>
                  <a:pt x="1630" y="39"/>
                  <a:pt x="1764" y="201"/>
                  <a:pt x="1764" y="201"/>
                </a:cubicBezTo>
                <a:cubicBezTo>
                  <a:pt x="1764" y="17"/>
                  <a:pt x="1764" y="17"/>
                  <a:pt x="1764" y="17"/>
                </a:cubicBezTo>
                <a:cubicBezTo>
                  <a:pt x="1764" y="11"/>
                  <a:pt x="1767" y="7"/>
                  <a:pt x="1772" y="5"/>
                </a:cubicBezTo>
                <a:cubicBezTo>
                  <a:pt x="1743" y="5"/>
                  <a:pt x="1743" y="5"/>
                  <a:pt x="1743" y="5"/>
                </a:cubicBezTo>
                <a:cubicBezTo>
                  <a:pt x="1747" y="7"/>
                  <a:pt x="1750" y="11"/>
                  <a:pt x="1750" y="17"/>
                </a:cubicBezTo>
                <a:close/>
                <a:moveTo>
                  <a:pt x="1841" y="5"/>
                </a:moveTo>
                <a:cubicBezTo>
                  <a:pt x="1799" y="5"/>
                  <a:pt x="1799" y="5"/>
                  <a:pt x="1799" y="5"/>
                </a:cubicBezTo>
                <a:cubicBezTo>
                  <a:pt x="1804" y="7"/>
                  <a:pt x="1807" y="11"/>
                  <a:pt x="1807" y="17"/>
                </a:cubicBezTo>
                <a:cubicBezTo>
                  <a:pt x="1807" y="183"/>
                  <a:pt x="1807" y="183"/>
                  <a:pt x="1807" y="183"/>
                </a:cubicBezTo>
                <a:cubicBezTo>
                  <a:pt x="1807" y="189"/>
                  <a:pt x="1804" y="193"/>
                  <a:pt x="1799" y="195"/>
                </a:cubicBezTo>
                <a:cubicBezTo>
                  <a:pt x="1841" y="195"/>
                  <a:pt x="1841" y="195"/>
                  <a:pt x="1841" y="195"/>
                </a:cubicBezTo>
                <a:cubicBezTo>
                  <a:pt x="1837" y="193"/>
                  <a:pt x="1833" y="189"/>
                  <a:pt x="1833" y="183"/>
                </a:cubicBezTo>
                <a:cubicBezTo>
                  <a:pt x="1833" y="17"/>
                  <a:pt x="1833" y="17"/>
                  <a:pt x="1833" y="17"/>
                </a:cubicBezTo>
                <a:cubicBezTo>
                  <a:pt x="1833" y="11"/>
                  <a:pt x="1837" y="7"/>
                  <a:pt x="1841" y="5"/>
                </a:cubicBezTo>
                <a:close/>
                <a:moveTo>
                  <a:pt x="2001" y="18"/>
                </a:moveTo>
                <a:cubicBezTo>
                  <a:pt x="2001" y="19"/>
                  <a:pt x="1952" y="151"/>
                  <a:pt x="1952" y="151"/>
                </a:cubicBezTo>
                <a:cubicBezTo>
                  <a:pt x="1952" y="151"/>
                  <a:pt x="1902" y="22"/>
                  <a:pt x="1902" y="21"/>
                </a:cubicBezTo>
                <a:cubicBezTo>
                  <a:pt x="1900" y="14"/>
                  <a:pt x="1900" y="8"/>
                  <a:pt x="1907" y="5"/>
                </a:cubicBezTo>
                <a:cubicBezTo>
                  <a:pt x="1856" y="5"/>
                  <a:pt x="1856" y="5"/>
                  <a:pt x="1856" y="5"/>
                </a:cubicBezTo>
                <a:cubicBezTo>
                  <a:pt x="1865" y="8"/>
                  <a:pt x="1868" y="13"/>
                  <a:pt x="1871" y="18"/>
                </a:cubicBezTo>
                <a:cubicBezTo>
                  <a:pt x="1876" y="29"/>
                  <a:pt x="1948" y="203"/>
                  <a:pt x="1948" y="203"/>
                </a:cubicBezTo>
                <a:cubicBezTo>
                  <a:pt x="1948" y="203"/>
                  <a:pt x="2013" y="29"/>
                  <a:pt x="2017" y="18"/>
                </a:cubicBezTo>
                <a:cubicBezTo>
                  <a:pt x="2021" y="11"/>
                  <a:pt x="2020" y="10"/>
                  <a:pt x="2027" y="5"/>
                </a:cubicBezTo>
                <a:cubicBezTo>
                  <a:pt x="1997" y="5"/>
                  <a:pt x="1997" y="5"/>
                  <a:pt x="1997" y="5"/>
                </a:cubicBezTo>
                <a:cubicBezTo>
                  <a:pt x="2003" y="8"/>
                  <a:pt x="2004" y="12"/>
                  <a:pt x="2001" y="18"/>
                </a:cubicBezTo>
                <a:close/>
                <a:moveTo>
                  <a:pt x="2145" y="30"/>
                </a:moveTo>
                <a:cubicBezTo>
                  <a:pt x="2144" y="5"/>
                  <a:pt x="2144" y="5"/>
                  <a:pt x="2144" y="5"/>
                </a:cubicBezTo>
                <a:cubicBezTo>
                  <a:pt x="2039" y="5"/>
                  <a:pt x="2039" y="5"/>
                  <a:pt x="2039" y="5"/>
                </a:cubicBezTo>
                <a:cubicBezTo>
                  <a:pt x="2043" y="7"/>
                  <a:pt x="2047" y="11"/>
                  <a:pt x="2047" y="17"/>
                </a:cubicBezTo>
                <a:cubicBezTo>
                  <a:pt x="2047" y="183"/>
                  <a:pt x="2047" y="183"/>
                  <a:pt x="2047" y="183"/>
                </a:cubicBezTo>
                <a:cubicBezTo>
                  <a:pt x="2047" y="189"/>
                  <a:pt x="2043" y="193"/>
                  <a:pt x="2038" y="195"/>
                </a:cubicBezTo>
                <a:cubicBezTo>
                  <a:pt x="2151" y="195"/>
                  <a:pt x="2151" y="195"/>
                  <a:pt x="2151" y="195"/>
                </a:cubicBezTo>
                <a:cubicBezTo>
                  <a:pt x="2157" y="164"/>
                  <a:pt x="2157" y="164"/>
                  <a:pt x="2157" y="164"/>
                </a:cubicBezTo>
                <a:cubicBezTo>
                  <a:pt x="2146" y="182"/>
                  <a:pt x="2136" y="182"/>
                  <a:pt x="2105" y="182"/>
                </a:cubicBezTo>
                <a:cubicBezTo>
                  <a:pt x="2092" y="182"/>
                  <a:pt x="2079" y="181"/>
                  <a:pt x="2073" y="180"/>
                </a:cubicBezTo>
                <a:cubicBezTo>
                  <a:pt x="2073" y="97"/>
                  <a:pt x="2073" y="97"/>
                  <a:pt x="2073" y="97"/>
                </a:cubicBezTo>
                <a:cubicBezTo>
                  <a:pt x="2119" y="97"/>
                  <a:pt x="2119" y="97"/>
                  <a:pt x="2119" y="97"/>
                </a:cubicBezTo>
                <a:cubicBezTo>
                  <a:pt x="2123" y="97"/>
                  <a:pt x="2127" y="102"/>
                  <a:pt x="2128" y="105"/>
                </a:cubicBezTo>
                <a:cubicBezTo>
                  <a:pt x="2128" y="75"/>
                  <a:pt x="2128" y="75"/>
                  <a:pt x="2128" y="75"/>
                </a:cubicBezTo>
                <a:cubicBezTo>
                  <a:pt x="2127" y="78"/>
                  <a:pt x="2123" y="83"/>
                  <a:pt x="2119" y="83"/>
                </a:cubicBezTo>
                <a:cubicBezTo>
                  <a:pt x="2073" y="83"/>
                  <a:pt x="2073" y="83"/>
                  <a:pt x="2073" y="83"/>
                </a:cubicBezTo>
                <a:cubicBezTo>
                  <a:pt x="2073" y="19"/>
                  <a:pt x="2073" y="19"/>
                  <a:pt x="2073" y="19"/>
                </a:cubicBezTo>
                <a:cubicBezTo>
                  <a:pt x="2073" y="19"/>
                  <a:pt x="2116" y="20"/>
                  <a:pt x="2121" y="20"/>
                </a:cubicBezTo>
                <a:cubicBezTo>
                  <a:pt x="2133" y="20"/>
                  <a:pt x="2139" y="23"/>
                  <a:pt x="2145" y="30"/>
                </a:cubicBezTo>
                <a:close/>
                <a:moveTo>
                  <a:pt x="2248" y="99"/>
                </a:moveTo>
                <a:cubicBezTo>
                  <a:pt x="2265" y="97"/>
                  <a:pt x="2292" y="82"/>
                  <a:pt x="2292" y="52"/>
                </a:cubicBezTo>
                <a:cubicBezTo>
                  <a:pt x="2292" y="34"/>
                  <a:pt x="2280" y="5"/>
                  <a:pt x="2224" y="5"/>
                </a:cubicBezTo>
                <a:cubicBezTo>
                  <a:pt x="2171" y="5"/>
                  <a:pt x="2171" y="5"/>
                  <a:pt x="2171" y="5"/>
                </a:cubicBezTo>
                <a:cubicBezTo>
                  <a:pt x="2176" y="7"/>
                  <a:pt x="2179" y="11"/>
                  <a:pt x="2179" y="17"/>
                </a:cubicBezTo>
                <a:cubicBezTo>
                  <a:pt x="2179" y="183"/>
                  <a:pt x="2179" y="183"/>
                  <a:pt x="2179" y="183"/>
                </a:cubicBezTo>
                <a:cubicBezTo>
                  <a:pt x="2179" y="189"/>
                  <a:pt x="2176" y="193"/>
                  <a:pt x="2171" y="195"/>
                </a:cubicBezTo>
                <a:cubicBezTo>
                  <a:pt x="2213" y="195"/>
                  <a:pt x="2213" y="195"/>
                  <a:pt x="2213" y="195"/>
                </a:cubicBezTo>
                <a:cubicBezTo>
                  <a:pt x="2209" y="193"/>
                  <a:pt x="2205" y="189"/>
                  <a:pt x="2205" y="183"/>
                </a:cubicBezTo>
                <a:cubicBezTo>
                  <a:pt x="2205" y="107"/>
                  <a:pt x="2205" y="107"/>
                  <a:pt x="2205" y="107"/>
                </a:cubicBezTo>
                <a:cubicBezTo>
                  <a:pt x="2205" y="107"/>
                  <a:pt x="2216" y="107"/>
                  <a:pt x="2221" y="107"/>
                </a:cubicBezTo>
                <a:cubicBezTo>
                  <a:pt x="2236" y="107"/>
                  <a:pt x="2242" y="119"/>
                  <a:pt x="2249" y="131"/>
                </a:cubicBezTo>
                <a:cubicBezTo>
                  <a:pt x="2259" y="146"/>
                  <a:pt x="2269" y="162"/>
                  <a:pt x="2283" y="183"/>
                </a:cubicBezTo>
                <a:cubicBezTo>
                  <a:pt x="2288" y="189"/>
                  <a:pt x="2295" y="196"/>
                  <a:pt x="2306" y="196"/>
                </a:cubicBezTo>
                <a:cubicBezTo>
                  <a:pt x="2335" y="195"/>
                  <a:pt x="2335" y="195"/>
                  <a:pt x="2335" y="195"/>
                </a:cubicBezTo>
                <a:cubicBezTo>
                  <a:pt x="2335" y="195"/>
                  <a:pt x="2323" y="191"/>
                  <a:pt x="2317" y="184"/>
                </a:cubicBezTo>
                <a:cubicBezTo>
                  <a:pt x="2305" y="171"/>
                  <a:pt x="2275" y="120"/>
                  <a:pt x="2275" y="120"/>
                </a:cubicBezTo>
                <a:cubicBezTo>
                  <a:pt x="2271" y="114"/>
                  <a:pt x="2263" y="102"/>
                  <a:pt x="2248" y="99"/>
                </a:cubicBezTo>
                <a:close/>
                <a:moveTo>
                  <a:pt x="2205" y="17"/>
                </a:moveTo>
                <a:cubicBezTo>
                  <a:pt x="2205" y="17"/>
                  <a:pt x="2214" y="16"/>
                  <a:pt x="2226" y="16"/>
                </a:cubicBezTo>
                <a:cubicBezTo>
                  <a:pt x="2256" y="16"/>
                  <a:pt x="2264" y="39"/>
                  <a:pt x="2264" y="52"/>
                </a:cubicBezTo>
                <a:cubicBezTo>
                  <a:pt x="2264" y="82"/>
                  <a:pt x="2243" y="93"/>
                  <a:pt x="2221" y="93"/>
                </a:cubicBezTo>
                <a:cubicBezTo>
                  <a:pt x="2214" y="93"/>
                  <a:pt x="2205" y="93"/>
                  <a:pt x="2205" y="93"/>
                </a:cubicBezTo>
                <a:cubicBezTo>
                  <a:pt x="2205" y="17"/>
                  <a:pt x="2205" y="17"/>
                  <a:pt x="2205" y="17"/>
                </a:cubicBezTo>
                <a:close/>
                <a:moveTo>
                  <a:pt x="2450" y="141"/>
                </a:moveTo>
                <a:cubicBezTo>
                  <a:pt x="2450" y="103"/>
                  <a:pt x="2424" y="94"/>
                  <a:pt x="2397" y="81"/>
                </a:cubicBezTo>
                <a:cubicBezTo>
                  <a:pt x="2370" y="68"/>
                  <a:pt x="2359" y="61"/>
                  <a:pt x="2359" y="43"/>
                </a:cubicBezTo>
                <a:cubicBezTo>
                  <a:pt x="2359" y="31"/>
                  <a:pt x="2366" y="13"/>
                  <a:pt x="2390" y="13"/>
                </a:cubicBezTo>
                <a:cubicBezTo>
                  <a:pt x="2416" y="13"/>
                  <a:pt x="2432" y="36"/>
                  <a:pt x="2436" y="50"/>
                </a:cubicBezTo>
                <a:cubicBezTo>
                  <a:pt x="2434" y="13"/>
                  <a:pt x="2434" y="13"/>
                  <a:pt x="2434" y="13"/>
                </a:cubicBezTo>
                <a:cubicBezTo>
                  <a:pt x="2421" y="4"/>
                  <a:pt x="2404" y="2"/>
                  <a:pt x="2394" y="2"/>
                </a:cubicBezTo>
                <a:cubicBezTo>
                  <a:pt x="2367" y="2"/>
                  <a:pt x="2336" y="18"/>
                  <a:pt x="2336" y="52"/>
                </a:cubicBezTo>
                <a:cubicBezTo>
                  <a:pt x="2336" y="75"/>
                  <a:pt x="2350" y="89"/>
                  <a:pt x="2377" y="103"/>
                </a:cubicBezTo>
                <a:cubicBezTo>
                  <a:pt x="2404" y="116"/>
                  <a:pt x="2424" y="122"/>
                  <a:pt x="2424" y="149"/>
                </a:cubicBezTo>
                <a:cubicBezTo>
                  <a:pt x="2424" y="162"/>
                  <a:pt x="2416" y="186"/>
                  <a:pt x="2386" y="186"/>
                </a:cubicBezTo>
                <a:cubicBezTo>
                  <a:pt x="2356" y="186"/>
                  <a:pt x="2341" y="160"/>
                  <a:pt x="2335" y="140"/>
                </a:cubicBezTo>
                <a:cubicBezTo>
                  <a:pt x="2336" y="182"/>
                  <a:pt x="2336" y="182"/>
                  <a:pt x="2336" y="182"/>
                </a:cubicBezTo>
                <a:cubicBezTo>
                  <a:pt x="2346" y="188"/>
                  <a:pt x="2364" y="198"/>
                  <a:pt x="2388" y="198"/>
                </a:cubicBezTo>
                <a:cubicBezTo>
                  <a:pt x="2418" y="198"/>
                  <a:pt x="2450" y="176"/>
                  <a:pt x="2450" y="141"/>
                </a:cubicBezTo>
                <a:close/>
                <a:moveTo>
                  <a:pt x="2510" y="5"/>
                </a:moveTo>
                <a:cubicBezTo>
                  <a:pt x="2468" y="5"/>
                  <a:pt x="2468" y="5"/>
                  <a:pt x="2468" y="5"/>
                </a:cubicBezTo>
                <a:cubicBezTo>
                  <a:pt x="2473" y="7"/>
                  <a:pt x="2476" y="11"/>
                  <a:pt x="2476" y="17"/>
                </a:cubicBezTo>
                <a:cubicBezTo>
                  <a:pt x="2476" y="183"/>
                  <a:pt x="2476" y="183"/>
                  <a:pt x="2476" y="183"/>
                </a:cubicBezTo>
                <a:cubicBezTo>
                  <a:pt x="2476" y="189"/>
                  <a:pt x="2473" y="193"/>
                  <a:pt x="2468" y="195"/>
                </a:cubicBezTo>
                <a:cubicBezTo>
                  <a:pt x="2510" y="195"/>
                  <a:pt x="2510" y="195"/>
                  <a:pt x="2510" y="195"/>
                </a:cubicBezTo>
                <a:cubicBezTo>
                  <a:pt x="2505" y="193"/>
                  <a:pt x="2502" y="189"/>
                  <a:pt x="2502" y="183"/>
                </a:cubicBezTo>
                <a:cubicBezTo>
                  <a:pt x="2502" y="17"/>
                  <a:pt x="2502" y="17"/>
                  <a:pt x="2502" y="17"/>
                </a:cubicBezTo>
                <a:cubicBezTo>
                  <a:pt x="2502" y="11"/>
                  <a:pt x="2505" y="7"/>
                  <a:pt x="2510" y="5"/>
                </a:cubicBezTo>
                <a:close/>
                <a:moveTo>
                  <a:pt x="2613" y="18"/>
                </a:moveTo>
                <a:cubicBezTo>
                  <a:pt x="2633" y="18"/>
                  <a:pt x="2659" y="20"/>
                  <a:pt x="2659" y="20"/>
                </a:cubicBezTo>
                <a:cubicBezTo>
                  <a:pt x="2666" y="21"/>
                  <a:pt x="2670" y="27"/>
                  <a:pt x="2673" y="31"/>
                </a:cubicBezTo>
                <a:cubicBezTo>
                  <a:pt x="2673" y="5"/>
                  <a:pt x="2673" y="5"/>
                  <a:pt x="2673" y="5"/>
                </a:cubicBezTo>
                <a:cubicBezTo>
                  <a:pt x="2525" y="5"/>
                  <a:pt x="2525" y="5"/>
                  <a:pt x="2525" y="5"/>
                </a:cubicBezTo>
                <a:cubicBezTo>
                  <a:pt x="2525" y="31"/>
                  <a:pt x="2525" y="31"/>
                  <a:pt x="2525" y="31"/>
                </a:cubicBezTo>
                <a:cubicBezTo>
                  <a:pt x="2528" y="27"/>
                  <a:pt x="2533" y="20"/>
                  <a:pt x="2540" y="20"/>
                </a:cubicBezTo>
                <a:cubicBezTo>
                  <a:pt x="2540" y="20"/>
                  <a:pt x="2565" y="18"/>
                  <a:pt x="2586" y="18"/>
                </a:cubicBezTo>
                <a:cubicBezTo>
                  <a:pt x="2586" y="183"/>
                  <a:pt x="2586" y="183"/>
                  <a:pt x="2586" y="183"/>
                </a:cubicBezTo>
                <a:cubicBezTo>
                  <a:pt x="2586" y="189"/>
                  <a:pt x="2583" y="193"/>
                  <a:pt x="2579" y="195"/>
                </a:cubicBezTo>
                <a:cubicBezTo>
                  <a:pt x="2620" y="195"/>
                  <a:pt x="2620" y="195"/>
                  <a:pt x="2620" y="195"/>
                </a:cubicBezTo>
                <a:cubicBezTo>
                  <a:pt x="2616" y="193"/>
                  <a:pt x="2613" y="189"/>
                  <a:pt x="2613" y="183"/>
                </a:cubicBezTo>
                <a:cubicBezTo>
                  <a:pt x="2613" y="18"/>
                  <a:pt x="2613" y="18"/>
                  <a:pt x="2613" y="18"/>
                </a:cubicBezTo>
                <a:close/>
                <a:moveTo>
                  <a:pt x="2838" y="5"/>
                </a:moveTo>
                <a:cubicBezTo>
                  <a:pt x="2800" y="5"/>
                  <a:pt x="2800" y="5"/>
                  <a:pt x="2800" y="5"/>
                </a:cubicBezTo>
                <a:cubicBezTo>
                  <a:pt x="2808" y="7"/>
                  <a:pt x="2810" y="11"/>
                  <a:pt x="2806" y="18"/>
                </a:cubicBezTo>
                <a:cubicBezTo>
                  <a:pt x="2768" y="91"/>
                  <a:pt x="2768" y="91"/>
                  <a:pt x="2768" y="91"/>
                </a:cubicBezTo>
                <a:cubicBezTo>
                  <a:pt x="2729" y="22"/>
                  <a:pt x="2729" y="22"/>
                  <a:pt x="2729" y="22"/>
                </a:cubicBezTo>
                <a:cubicBezTo>
                  <a:pt x="2722" y="9"/>
                  <a:pt x="2727" y="8"/>
                  <a:pt x="2733" y="5"/>
                </a:cubicBezTo>
                <a:cubicBezTo>
                  <a:pt x="2679" y="5"/>
                  <a:pt x="2679" y="5"/>
                  <a:pt x="2679" y="5"/>
                </a:cubicBezTo>
                <a:cubicBezTo>
                  <a:pt x="2687" y="9"/>
                  <a:pt x="2690" y="12"/>
                  <a:pt x="2695" y="18"/>
                </a:cubicBezTo>
                <a:cubicBezTo>
                  <a:pt x="2748" y="106"/>
                  <a:pt x="2748" y="106"/>
                  <a:pt x="2748" y="106"/>
                </a:cubicBezTo>
                <a:cubicBezTo>
                  <a:pt x="2748" y="183"/>
                  <a:pt x="2748" y="183"/>
                  <a:pt x="2748" y="183"/>
                </a:cubicBezTo>
                <a:cubicBezTo>
                  <a:pt x="2748" y="189"/>
                  <a:pt x="2743" y="193"/>
                  <a:pt x="2738" y="195"/>
                </a:cubicBezTo>
                <a:cubicBezTo>
                  <a:pt x="2786" y="195"/>
                  <a:pt x="2786" y="195"/>
                  <a:pt x="2786" y="195"/>
                </a:cubicBezTo>
                <a:cubicBezTo>
                  <a:pt x="2781" y="193"/>
                  <a:pt x="2776" y="189"/>
                  <a:pt x="2776" y="183"/>
                </a:cubicBezTo>
                <a:cubicBezTo>
                  <a:pt x="2776" y="105"/>
                  <a:pt x="2776" y="105"/>
                  <a:pt x="2776" y="105"/>
                </a:cubicBezTo>
                <a:cubicBezTo>
                  <a:pt x="2821" y="20"/>
                  <a:pt x="2821" y="20"/>
                  <a:pt x="2821" y="20"/>
                </a:cubicBezTo>
                <a:cubicBezTo>
                  <a:pt x="2824" y="13"/>
                  <a:pt x="2829" y="8"/>
                  <a:pt x="2838" y="5"/>
                </a:cubicBezTo>
                <a:close/>
                <a:moveTo>
                  <a:pt x="3010" y="198"/>
                </a:moveTo>
                <a:cubicBezTo>
                  <a:pt x="3051" y="199"/>
                  <a:pt x="3099" y="166"/>
                  <a:pt x="3100" y="102"/>
                </a:cubicBezTo>
                <a:cubicBezTo>
                  <a:pt x="3102" y="38"/>
                  <a:pt x="3055" y="3"/>
                  <a:pt x="3015" y="2"/>
                </a:cubicBezTo>
                <a:cubicBezTo>
                  <a:pt x="2958" y="0"/>
                  <a:pt x="2925" y="52"/>
                  <a:pt x="2923" y="97"/>
                </a:cubicBezTo>
                <a:cubicBezTo>
                  <a:pt x="2922" y="155"/>
                  <a:pt x="2963" y="197"/>
                  <a:pt x="3010" y="198"/>
                </a:cubicBezTo>
                <a:close/>
                <a:moveTo>
                  <a:pt x="2953" y="96"/>
                </a:moveTo>
                <a:cubicBezTo>
                  <a:pt x="2953" y="45"/>
                  <a:pt x="2977" y="14"/>
                  <a:pt x="3012" y="14"/>
                </a:cubicBezTo>
                <a:cubicBezTo>
                  <a:pt x="3049" y="14"/>
                  <a:pt x="3071" y="49"/>
                  <a:pt x="3071" y="103"/>
                </a:cubicBezTo>
                <a:cubicBezTo>
                  <a:pt x="3071" y="153"/>
                  <a:pt x="3049" y="185"/>
                  <a:pt x="3013" y="185"/>
                </a:cubicBezTo>
                <a:cubicBezTo>
                  <a:pt x="2983" y="185"/>
                  <a:pt x="2953" y="157"/>
                  <a:pt x="2953" y="96"/>
                </a:cubicBezTo>
                <a:close/>
                <a:moveTo>
                  <a:pt x="3161" y="195"/>
                </a:moveTo>
                <a:cubicBezTo>
                  <a:pt x="3156" y="193"/>
                  <a:pt x="3153" y="189"/>
                  <a:pt x="3153" y="183"/>
                </a:cubicBezTo>
                <a:cubicBezTo>
                  <a:pt x="3153" y="97"/>
                  <a:pt x="3153" y="97"/>
                  <a:pt x="3153" y="97"/>
                </a:cubicBezTo>
                <a:cubicBezTo>
                  <a:pt x="3200" y="97"/>
                  <a:pt x="3200" y="97"/>
                  <a:pt x="3200" y="97"/>
                </a:cubicBezTo>
                <a:cubicBezTo>
                  <a:pt x="3203" y="97"/>
                  <a:pt x="3208" y="102"/>
                  <a:pt x="3209" y="105"/>
                </a:cubicBezTo>
                <a:cubicBezTo>
                  <a:pt x="3209" y="75"/>
                  <a:pt x="3209" y="75"/>
                  <a:pt x="3209" y="75"/>
                </a:cubicBezTo>
                <a:cubicBezTo>
                  <a:pt x="3208" y="78"/>
                  <a:pt x="3203" y="83"/>
                  <a:pt x="3200" y="83"/>
                </a:cubicBezTo>
                <a:cubicBezTo>
                  <a:pt x="3153" y="83"/>
                  <a:pt x="3153" y="83"/>
                  <a:pt x="3153" y="83"/>
                </a:cubicBezTo>
                <a:cubicBezTo>
                  <a:pt x="3153" y="19"/>
                  <a:pt x="3153" y="19"/>
                  <a:pt x="3153" y="19"/>
                </a:cubicBezTo>
                <a:cubicBezTo>
                  <a:pt x="3153" y="19"/>
                  <a:pt x="3200" y="19"/>
                  <a:pt x="3206" y="20"/>
                </a:cubicBezTo>
                <a:cubicBezTo>
                  <a:pt x="3220" y="20"/>
                  <a:pt x="3226" y="24"/>
                  <a:pt x="3230" y="30"/>
                </a:cubicBezTo>
                <a:cubicBezTo>
                  <a:pt x="3230" y="5"/>
                  <a:pt x="3230" y="5"/>
                  <a:pt x="3230" y="5"/>
                </a:cubicBezTo>
                <a:cubicBezTo>
                  <a:pt x="3119" y="5"/>
                  <a:pt x="3119" y="5"/>
                  <a:pt x="3119" y="5"/>
                </a:cubicBezTo>
                <a:cubicBezTo>
                  <a:pt x="3123" y="7"/>
                  <a:pt x="3126" y="11"/>
                  <a:pt x="3126" y="17"/>
                </a:cubicBezTo>
                <a:cubicBezTo>
                  <a:pt x="3126" y="183"/>
                  <a:pt x="3126" y="183"/>
                  <a:pt x="3126" y="183"/>
                </a:cubicBezTo>
                <a:cubicBezTo>
                  <a:pt x="3126" y="189"/>
                  <a:pt x="3124" y="193"/>
                  <a:pt x="3119" y="195"/>
                </a:cubicBezTo>
                <a:cubicBezTo>
                  <a:pt x="3161" y="195"/>
                  <a:pt x="3161" y="195"/>
                  <a:pt x="3161" y="19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0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62405" y="6228318"/>
            <a:ext cx="8208000" cy="369332"/>
          </a:xfrm>
        </p:spPr>
        <p:txBody>
          <a:bodyPr anchor="t" anchorCtr="0"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insert source/notes text, if any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/>
          <a:lstStyle>
            <a:lvl1pPr>
              <a:tabLst>
                <a:tab pos="3227388" algn="l"/>
              </a:tabLst>
              <a:defRPr/>
            </a:lvl1pPr>
          </a:lstStyle>
          <a:p>
            <a:r>
              <a:rPr lang="en-GB" noProof="0" dirty="0"/>
              <a:t> 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-2628520" y="0"/>
            <a:ext cx="2520000" cy="2928320"/>
            <a:chOff x="-2772816" y="0"/>
            <a:chExt cx="2520000" cy="292832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-2772816" y="0"/>
              <a:ext cx="2520000" cy="2928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GB" sz="1000" b="1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To insert image in the picture placeholder, please follow the below instructions:</a:t>
              </a:r>
            </a:p>
            <a:p>
              <a:pPr algn="l"/>
              <a:endParaRPr lang="en-GB" sz="1000" dirty="0">
                <a:solidFill>
                  <a:schemeClr val="bg1"/>
                </a:solidFill>
                <a:latin typeface="Lucida Sans" panose="020B0602030504020204" pitchFamily="34" charset="0"/>
              </a:endParaRPr>
            </a:p>
            <a:p>
              <a:pPr marL="266700" indent="-266700" algn="l">
                <a:buFont typeface="+mj-lt"/>
                <a:buAutoNum type="arabicPeriod"/>
                <a:tabLst>
                  <a:tab pos="1257300" algn="l"/>
                </a:tabLst>
              </a:pPr>
              <a:r>
                <a:rPr lang="en-GB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Click the 	icon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in the grey placeholder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Browse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to the folder where the required image is saved.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Click to select the image and insert the image.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Once the image is placed, go to Drawing Tools </a:t>
              </a:r>
              <a:r>
                <a:rPr lang="en-US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|  Send Backward 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</a:t>
              </a:r>
              <a:r>
                <a:rPr lang="en-US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|  Send to Back (or right mouse click Send</a:t>
              </a:r>
              <a:r>
                <a:rPr lang="en-US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to Back)</a:t>
              </a:r>
              <a:endParaRPr lang="en-GB" sz="1000" dirty="0">
                <a:solidFill>
                  <a:schemeClr val="bg1"/>
                </a:solidFill>
                <a:latin typeface="Lucida Sans" panose="020B0602030504020204" pitchFamily="34" charset="0"/>
              </a:endParaRPr>
            </a:p>
          </p:txBody>
        </p:sp>
        <p:pic>
          <p:nvPicPr>
            <p:cNvPr id="13" name="Picture 2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clrChange>
                <a:clrFrom>
                  <a:srgbClr val="DAE0E4"/>
                </a:clrFrom>
                <a:clrTo>
                  <a:srgbClr val="DAE0E4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-1747750" y="723105"/>
              <a:ext cx="304801" cy="316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Rectangle 13"/>
          <p:cNvSpPr/>
          <p:nvPr userDrawn="1"/>
        </p:nvSpPr>
        <p:spPr>
          <a:xfrm>
            <a:off x="-2628520" y="5160786"/>
            <a:ext cx="2520000" cy="15433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1000" b="0" dirty="0">
                <a:solidFill>
                  <a:schemeClr val="bg1"/>
                </a:solidFill>
                <a:latin typeface="Lucida Sans" panose="020B0602030504020204" pitchFamily="34" charset="0"/>
              </a:rPr>
              <a:t>T</a:t>
            </a:r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ry to insert an image of </a:t>
            </a:r>
            <a:r>
              <a:rPr lang="en-GB" sz="1000" b="1" u="sng" baseline="0" dirty="0">
                <a:solidFill>
                  <a:srgbClr val="FF0000"/>
                </a:solidFill>
                <a:latin typeface="Lucida Sans" panose="020B0602030504020204" pitchFamily="34" charset="0"/>
              </a:rPr>
              <a:t>25.4cm by 19.05cm</a:t>
            </a:r>
            <a:r>
              <a:rPr lang="en-GB" sz="1000" b="1" u="none" baseline="0" dirty="0">
                <a:solidFill>
                  <a:srgbClr val="FF0000"/>
                </a:solidFill>
                <a:latin typeface="Lucida Sans" panose="020B0602030504020204" pitchFamily="34" charset="0"/>
              </a:rPr>
              <a:t> (1.3:1) </a:t>
            </a:r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on this layout to avoid distortion.</a:t>
            </a:r>
          </a:p>
          <a:p>
            <a:pPr algn="l"/>
            <a:endParaRPr lang="en-GB" sz="1000" b="0" baseline="0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algn="l"/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Please ensure, the image has a simple background to display the logo and text overlapping.</a:t>
            </a:r>
            <a:endParaRPr lang="en-GB" sz="1000" b="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09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458788" y="1188000"/>
            <a:ext cx="8208000" cy="721544"/>
          </a:xfrm>
        </p:spPr>
        <p:txBody>
          <a:bodyPr anchor="t"/>
          <a:lstStyle>
            <a:lvl1pPr algn="l">
              <a:defRPr sz="5400" b="0" cap="none" baseline="0"/>
            </a:lvl1pPr>
          </a:lstStyle>
          <a:p>
            <a:r>
              <a:rPr lang="en-GB" noProof="0" dirty="0"/>
              <a:t>Click to insert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8788" y="2555130"/>
            <a:ext cx="8208000" cy="540000"/>
          </a:xfrm>
        </p:spPr>
        <p:txBody>
          <a:bodyPr anchor="t" anchorCtr="0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3726000"/>
            <a:ext cx="9144000" cy="3132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GB" noProof="0" dirty="0"/>
              <a:t> </a:t>
            </a:r>
          </a:p>
        </p:txBody>
      </p:sp>
      <p:grpSp>
        <p:nvGrpSpPr>
          <p:cNvPr id="9" name="Group 8"/>
          <p:cNvGrpSpPr/>
          <p:nvPr userDrawn="1"/>
        </p:nvGrpSpPr>
        <p:grpSpPr>
          <a:xfrm>
            <a:off x="-2628520" y="0"/>
            <a:ext cx="2520000" cy="2928320"/>
            <a:chOff x="-2772816" y="0"/>
            <a:chExt cx="2520000" cy="2928320"/>
          </a:xfrm>
        </p:grpSpPr>
        <p:sp>
          <p:nvSpPr>
            <p:cNvPr id="10" name="Rectangle 9"/>
            <p:cNvSpPr/>
            <p:nvPr userDrawn="1"/>
          </p:nvSpPr>
          <p:spPr>
            <a:xfrm>
              <a:off x="-2772816" y="0"/>
              <a:ext cx="2520000" cy="2928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GB" sz="1000" b="1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To insert image in the picture placeholder, please follow the below instructions:</a:t>
              </a:r>
            </a:p>
            <a:p>
              <a:pPr algn="l"/>
              <a:endParaRPr lang="en-GB" sz="1000" dirty="0">
                <a:solidFill>
                  <a:schemeClr val="bg1"/>
                </a:solidFill>
                <a:latin typeface="Lucida Sans" panose="020B0602030504020204" pitchFamily="34" charset="0"/>
              </a:endParaRPr>
            </a:p>
            <a:p>
              <a:pPr marL="266700" indent="-266700" algn="l">
                <a:buFont typeface="+mj-lt"/>
                <a:buAutoNum type="arabicPeriod"/>
                <a:tabLst>
                  <a:tab pos="1257300" algn="l"/>
                </a:tabLst>
              </a:pPr>
              <a:r>
                <a:rPr lang="en-GB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Click the 	icon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in the grey placeholder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Browse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to the folder where the required image is saved.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Click to select the image and insert the image.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Once the image is placed, go to Drawing Tools </a:t>
              </a:r>
              <a:r>
                <a:rPr lang="en-US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|  Send Backward 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</a:t>
              </a:r>
              <a:r>
                <a:rPr lang="en-US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|  Send to Back (or right mouse click Send</a:t>
              </a:r>
              <a:r>
                <a:rPr lang="en-US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to Back)</a:t>
              </a:r>
              <a:endParaRPr lang="en-GB" sz="1000" dirty="0">
                <a:solidFill>
                  <a:schemeClr val="bg1"/>
                </a:solidFill>
                <a:latin typeface="Lucida Sans" panose="020B0602030504020204" pitchFamily="34" charset="0"/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clrChange>
                <a:clrFrom>
                  <a:srgbClr val="DAE0E4"/>
                </a:clrFrom>
                <a:clrTo>
                  <a:srgbClr val="DAE0E4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-1747750" y="723105"/>
              <a:ext cx="304801" cy="316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11"/>
          <p:cNvSpPr/>
          <p:nvPr userDrawn="1"/>
        </p:nvSpPr>
        <p:spPr>
          <a:xfrm>
            <a:off x="-2628520" y="5160786"/>
            <a:ext cx="2520000" cy="15433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1000" b="0" dirty="0">
                <a:solidFill>
                  <a:schemeClr val="bg1"/>
                </a:solidFill>
                <a:latin typeface="Lucida Sans" panose="020B0602030504020204" pitchFamily="34" charset="0"/>
              </a:rPr>
              <a:t>T</a:t>
            </a:r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ry to insert an image of  </a:t>
            </a:r>
            <a:r>
              <a:rPr lang="en-GB" sz="1000" b="1" u="sng" baseline="0" dirty="0">
                <a:solidFill>
                  <a:srgbClr val="FF0000"/>
                </a:solidFill>
                <a:latin typeface="Lucida Sans" panose="020B0602030504020204" pitchFamily="34" charset="0"/>
              </a:rPr>
              <a:t>25.4cm by 8.7cm (approx. 3:1)</a:t>
            </a:r>
            <a:r>
              <a:rPr lang="en-GB" sz="1000" b="1" u="none" baseline="0" dirty="0">
                <a:solidFill>
                  <a:srgbClr val="FF0000"/>
                </a:solidFill>
                <a:latin typeface="Lucida Sans" panose="020B0602030504020204" pitchFamily="34" charset="0"/>
              </a:rPr>
              <a:t> </a:t>
            </a:r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on this layout to avoid distortion.</a:t>
            </a:r>
          </a:p>
          <a:p>
            <a:pPr algn="l"/>
            <a:endParaRPr lang="en-GB" sz="1000" b="0" baseline="0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algn="l"/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Please ensure, the image has a simple background to display the logo and text overlapping.</a:t>
            </a:r>
            <a:endParaRPr lang="en-GB" sz="1000" b="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660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457200" y="2552399"/>
            <a:ext cx="3960000" cy="3600000"/>
          </a:xfrm>
        </p:spPr>
        <p:txBody>
          <a:bodyPr/>
          <a:lstStyle>
            <a:lvl1pPr>
              <a:defRPr sz="3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4705200" y="2552399"/>
            <a:ext cx="3960000" cy="3600000"/>
          </a:xfrm>
        </p:spPr>
        <p:txBody>
          <a:bodyPr/>
          <a:lstStyle>
            <a:lvl1pPr>
              <a:defRPr sz="3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GB" noProof="0" dirty="0"/>
              <a:t>Click to insert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62405" y="6228318"/>
            <a:ext cx="8208000" cy="369332"/>
          </a:xfrm>
        </p:spPr>
        <p:txBody>
          <a:bodyPr anchor="t" anchorCtr="0">
            <a:noAutofit/>
          </a:bodyPr>
          <a:lstStyle>
            <a:lvl1pPr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insert source/notes text, if any</a:t>
            </a:r>
          </a:p>
        </p:txBody>
      </p:sp>
    </p:spTree>
    <p:extLst>
      <p:ext uri="{BB962C8B-B14F-4D97-AF65-F5344CB8AC3E}">
        <p14:creationId xmlns:p14="http://schemas.microsoft.com/office/powerpoint/2010/main" val="2317220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GB" noProof="0" dirty="0"/>
              <a:t>Click to insert title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62405" y="6228318"/>
            <a:ext cx="8208000" cy="369332"/>
          </a:xfrm>
        </p:spPr>
        <p:txBody>
          <a:bodyPr anchor="t" anchorCtr="0">
            <a:noAutofit/>
          </a:bodyPr>
          <a:lstStyle>
            <a:lvl1pPr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insert source/notes text, if any</a:t>
            </a:r>
          </a:p>
        </p:txBody>
      </p:sp>
    </p:spTree>
    <p:extLst>
      <p:ext uri="{BB962C8B-B14F-4D97-AF65-F5344CB8AC3E}">
        <p14:creationId xmlns:p14="http://schemas.microsoft.com/office/powerpoint/2010/main" val="13412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57200" y="1186033"/>
            <a:ext cx="8208000" cy="71942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to insert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2552203"/>
            <a:ext cx="8208000" cy="36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GB" noProof="0" dirty="0"/>
          </a:p>
        </p:txBody>
      </p:sp>
      <p:pic>
        <p:nvPicPr>
          <p:cNvPr id="5" name="Picture 4" descr="A blue text on a white background&#10;&#10;Description automatically generated">
            <a:extLst>
              <a:ext uri="{FF2B5EF4-FFF2-40B4-BE49-F238E27FC236}">
                <a16:creationId xmlns:a16="http://schemas.microsoft.com/office/drawing/2014/main" id="{07DC5868-AC7A-627A-8FF8-1669448ACFFE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88640"/>
            <a:ext cx="2270248" cy="621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53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61" r:id="rId4"/>
    <p:sldLayoutId id="2147483660" r:id="rId5"/>
    <p:sldLayoutId id="2147483664" r:id="rId6"/>
    <p:sldLayoutId id="2147483651" r:id="rId7"/>
    <p:sldLayoutId id="2147483652" r:id="rId8"/>
    <p:sldLayoutId id="2147483654" r:id="rId9"/>
    <p:sldLayoutId id="2147483655" r:id="rId10"/>
    <p:sldLayoutId id="2147483663" r:id="rId11"/>
    <p:sldLayoutId id="2147483665" r:id="rId12"/>
    <p:sldLayoutId id="2147483666" r:id="rId13"/>
    <p:sldLayoutId id="2147483667" r:id="rId14"/>
    <p:sldLayoutId id="2147483668" r:id="rId15"/>
  </p:sldLayoutIdLst>
  <p:hf sldNum="0"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buFont typeface="Arial" panose="020B0604020202020204" pitchFamily="34" charset="0"/>
        <a:buNone/>
        <a:defRPr sz="3000" kern="1200">
          <a:solidFill>
            <a:schemeClr val="accent1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270000" indent="-27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540000" indent="-270000" algn="l" defTabSz="914400" rtl="0" eaLnBrk="1" latinLnBrk="0" hangingPunct="1">
        <a:spcBef>
          <a:spcPts val="300"/>
        </a:spcBef>
        <a:buClr>
          <a:schemeClr val="tx1"/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810000" indent="-270000" algn="l" defTabSz="914400" rtl="0" eaLnBrk="1" latinLnBrk="0" hangingPunct="1">
        <a:spcBef>
          <a:spcPts val="300"/>
        </a:spcBef>
        <a:buClr>
          <a:schemeClr val="tx1"/>
        </a:buClr>
        <a:buFont typeface="Verdana" panose="020B0604030504040204" pitchFamily="34" charset="0"/>
        <a:buChar char="–"/>
        <a:defRPr sz="2000" kern="1200" baseline="0">
          <a:solidFill>
            <a:schemeClr val="tx1"/>
          </a:solidFill>
          <a:latin typeface="+mj-lt"/>
          <a:ea typeface="+mn-ea"/>
          <a:cs typeface="+mn-cs"/>
        </a:defRPr>
      </a:lvl5pPr>
      <a:lvl6pPr marL="1080000" indent="-270000" algn="l" defTabSz="914400" rtl="0" eaLnBrk="1" latinLnBrk="0" hangingPunct="1">
        <a:spcBef>
          <a:spcPts val="300"/>
        </a:spcBef>
        <a:buClr>
          <a:schemeClr val="tx1"/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6pPr>
      <a:lvl7pPr marL="1350000" indent="-270000" algn="l" defTabSz="914400" rtl="0" eaLnBrk="1" latinLnBrk="0" hangingPunct="1">
        <a:spcBef>
          <a:spcPts val="300"/>
        </a:spcBef>
        <a:buClr>
          <a:schemeClr val="tx1"/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7pPr>
      <a:lvl8pPr marL="1620000" indent="-270000" algn="l" defTabSz="914400" rtl="0" eaLnBrk="1" latinLnBrk="0" hangingPunct="1">
        <a:spcBef>
          <a:spcPts val="300"/>
        </a:spcBef>
        <a:buClr>
          <a:schemeClr val="tx1"/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8pPr>
      <a:lvl9pPr marL="1890000" indent="-269875" algn="l" defTabSz="914400" rtl="0" eaLnBrk="1" latinLnBrk="0" hangingPunct="1">
        <a:spcBef>
          <a:spcPts val="300"/>
        </a:spcBef>
        <a:buClr>
          <a:schemeClr val="tx1"/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9pPr>
    </p:bodyStyle>
    <p:otherStyle>
      <a:defPPr>
        <a:defRPr lang="en-GB"/>
      </a:defPPr>
      <a:lvl1pPr marL="0" indent="0" algn="l" defTabSz="914400" rtl="0" eaLnBrk="1" latinLnBrk="0" hangingPunct="1">
        <a:spcBef>
          <a:spcPts val="4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0000" indent="-270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270000" algn="l" defTabSz="914400" rtl="0" eaLnBrk="1" latinLnBrk="0" hangingPunct="1">
        <a:spcBef>
          <a:spcPts val="200"/>
        </a:spcBef>
        <a:buClr>
          <a:schemeClr val="tx1"/>
        </a:buClr>
        <a:buFont typeface="Verdana" panose="020B060403050404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10000" indent="-270000" algn="l" defTabSz="914400" rtl="0" eaLnBrk="1" latinLnBrk="0" hangingPunct="1">
        <a:spcBef>
          <a:spcPts val="200"/>
        </a:spcBef>
        <a:buClr>
          <a:schemeClr val="tx1"/>
        </a:buClr>
        <a:buFont typeface="Verdana" panose="020B060403050404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080000" indent="-270000" algn="l" defTabSz="914400" rtl="0" eaLnBrk="1" latinLnBrk="0" hangingPunct="1">
        <a:spcBef>
          <a:spcPts val="200"/>
        </a:spcBef>
        <a:buClr>
          <a:schemeClr val="tx1"/>
        </a:buClr>
        <a:buFont typeface="Verdana" panose="020B060403050404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350000" indent="-270000" algn="l" defTabSz="914400" rtl="0" eaLnBrk="1" latinLnBrk="0" hangingPunct="1">
        <a:spcBef>
          <a:spcPts val="200"/>
        </a:spcBef>
        <a:buClr>
          <a:schemeClr val="tx1"/>
        </a:buClr>
        <a:buFont typeface="Verdana" panose="020B060403050404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620000" indent="-270000" algn="l" defTabSz="914400" rtl="0" eaLnBrk="1" latinLnBrk="0" hangingPunct="1">
        <a:spcBef>
          <a:spcPts val="200"/>
        </a:spcBef>
        <a:buClr>
          <a:schemeClr val="tx1"/>
        </a:buClr>
        <a:buFont typeface="Verdana" panose="020B060403050404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890000" indent="-269875" algn="l" defTabSz="914400" rtl="0" eaLnBrk="1" latinLnBrk="0" hangingPunct="1">
        <a:spcBef>
          <a:spcPts val="200"/>
        </a:spcBef>
        <a:buClr>
          <a:schemeClr val="tx1"/>
        </a:buClr>
        <a:buFont typeface="Verdana" panose="020B060403050404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160000" indent="-269875" algn="l" defTabSz="914400" rtl="0" eaLnBrk="1" latinLnBrk="0" hangingPunct="1">
        <a:spcBef>
          <a:spcPts val="200"/>
        </a:spcBef>
        <a:buClr>
          <a:schemeClr val="tx1"/>
        </a:buClr>
        <a:buFont typeface="Verdana" panose="020B060403050404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P.Aggarwal@soton.ac.u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46937" y="1052736"/>
            <a:ext cx="8208000" cy="4032349"/>
          </a:xfrm>
        </p:spPr>
        <p:txBody>
          <a:bodyPr/>
          <a:lstStyle/>
          <a:p>
            <a:r>
              <a:rPr lang="en-GB" sz="7200" dirty="0"/>
              <a:t>Medical Student  Placements in Southampton</a:t>
            </a:r>
            <a:br>
              <a:rPr lang="en-GB" sz="7200" dirty="0"/>
            </a:br>
            <a:endParaRPr lang="en-GB" sz="7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46937" y="5085085"/>
            <a:ext cx="8208000" cy="507831"/>
          </a:xfrm>
        </p:spPr>
        <p:txBody>
          <a:bodyPr/>
          <a:lstStyle/>
          <a:p>
            <a:r>
              <a:rPr lang="en-GB" dirty="0"/>
              <a:t>Dr Pritti Aggarwal</a:t>
            </a:r>
          </a:p>
          <a:p>
            <a:r>
              <a:rPr lang="en-GB" dirty="0"/>
              <a:t>Director GP Placements</a:t>
            </a:r>
          </a:p>
        </p:txBody>
      </p:sp>
    </p:spTree>
    <p:extLst>
      <p:ext uri="{BB962C8B-B14F-4D97-AF65-F5344CB8AC3E}">
        <p14:creationId xmlns:p14="http://schemas.microsoft.com/office/powerpoint/2010/main" val="1494546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7546" y="1979574"/>
            <a:ext cx="8135937" cy="719428"/>
          </a:xfrm>
        </p:spPr>
        <p:txBody>
          <a:bodyPr/>
          <a:lstStyle/>
          <a:p>
            <a:r>
              <a:rPr lang="en-US" sz="4800" dirty="0">
                <a:solidFill>
                  <a:srgbClr val="005983"/>
                </a:solidFill>
              </a:rPr>
              <a:t>BM5 GP teaching overview</a:t>
            </a:r>
            <a:endParaRPr lang="en-US" sz="1800" dirty="0">
              <a:solidFill>
                <a:srgbClr val="00598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7546" y="3050230"/>
            <a:ext cx="8135937" cy="2664296"/>
          </a:xfrm>
        </p:spPr>
        <p:txBody>
          <a:bodyPr/>
          <a:lstStyle/>
          <a:p>
            <a:r>
              <a:rPr lang="en-US" dirty="0">
                <a:solidFill>
                  <a:srgbClr val="005A83"/>
                </a:solidFill>
              </a:rPr>
              <a:t>Yr 1- MIP 1 – 10 sessions in a GP Practice  </a:t>
            </a:r>
          </a:p>
          <a:p>
            <a:r>
              <a:rPr lang="en-US" dirty="0">
                <a:solidFill>
                  <a:srgbClr val="005A83"/>
                </a:solidFill>
              </a:rPr>
              <a:t>Yr 2 – MIP 2 – 8 sessions in a GP Practice</a:t>
            </a:r>
          </a:p>
          <a:p>
            <a:r>
              <a:rPr lang="en-US" dirty="0">
                <a:solidFill>
                  <a:srgbClr val="005A83"/>
                </a:solidFill>
              </a:rPr>
              <a:t>Yr 3 – 7 weeks in a GP Practice</a:t>
            </a:r>
          </a:p>
          <a:p>
            <a:r>
              <a:rPr lang="en-US" dirty="0">
                <a:solidFill>
                  <a:srgbClr val="005A83"/>
                </a:solidFill>
              </a:rPr>
              <a:t>Yr 5 – 3 weeks in a GP Practice </a:t>
            </a:r>
          </a:p>
          <a:p>
            <a:endParaRPr lang="en-US" dirty="0">
              <a:solidFill>
                <a:srgbClr val="005A83"/>
              </a:solidFill>
            </a:endParaRPr>
          </a:p>
          <a:p>
            <a:r>
              <a:rPr lang="en-US" dirty="0">
                <a:solidFill>
                  <a:srgbClr val="005A83"/>
                </a:solidFill>
              </a:rPr>
              <a:t>We need you for this!!!</a:t>
            </a:r>
          </a:p>
        </p:txBody>
      </p:sp>
    </p:spTree>
    <p:extLst>
      <p:ext uri="{BB962C8B-B14F-4D97-AF65-F5344CB8AC3E}">
        <p14:creationId xmlns:p14="http://schemas.microsoft.com/office/powerpoint/2010/main" val="2622614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B6E44-8636-3C0B-FE44-51576821D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980728"/>
            <a:ext cx="7994089" cy="719428"/>
          </a:xfrm>
        </p:spPr>
        <p:txBody>
          <a:bodyPr/>
          <a:lstStyle/>
          <a:p>
            <a:r>
              <a:rPr lang="en-GB" sz="4800" dirty="0">
                <a:solidFill>
                  <a:srgbClr val="005A83"/>
                </a:solidFill>
              </a:rPr>
              <a:t>Why have students?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2295D-05E9-24C5-DD24-FBB279BE18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3649" y="1844824"/>
            <a:ext cx="7994089" cy="4393059"/>
          </a:xfrm>
        </p:spPr>
        <p:txBody>
          <a:bodyPr/>
          <a:lstStyle/>
          <a:p>
            <a:r>
              <a:rPr lang="en-GB" dirty="0">
                <a:solidFill>
                  <a:srgbClr val="005A83"/>
                </a:solidFill>
              </a:rPr>
              <a:t>It’s fun!</a:t>
            </a:r>
          </a:p>
          <a:p>
            <a:r>
              <a:rPr lang="en-GB" dirty="0">
                <a:solidFill>
                  <a:srgbClr val="005A83"/>
                </a:solidFill>
              </a:rPr>
              <a:t>Increased income without reducing available appointments.</a:t>
            </a:r>
          </a:p>
          <a:p>
            <a:r>
              <a:rPr lang="en-GB" dirty="0">
                <a:solidFill>
                  <a:srgbClr val="005A83"/>
                </a:solidFill>
              </a:rPr>
              <a:t>Company in surgery.</a:t>
            </a:r>
          </a:p>
          <a:p>
            <a:r>
              <a:rPr lang="en-GB" dirty="0">
                <a:solidFill>
                  <a:srgbClr val="005A83"/>
                </a:solidFill>
              </a:rPr>
              <a:t>Recruitment and retention of staff.</a:t>
            </a:r>
          </a:p>
          <a:p>
            <a:r>
              <a:rPr lang="en-GB" dirty="0">
                <a:solidFill>
                  <a:srgbClr val="005A83"/>
                </a:solidFill>
              </a:rPr>
              <a:t>Personal development &amp; Content for appraisal.</a:t>
            </a:r>
          </a:p>
          <a:p>
            <a:r>
              <a:rPr lang="en-GB" dirty="0">
                <a:solidFill>
                  <a:srgbClr val="005A83"/>
                </a:solidFill>
              </a:rPr>
              <a:t>Supporting the medical school and General Practice as a whole by being role models for the profession.</a:t>
            </a:r>
          </a:p>
          <a:p>
            <a:r>
              <a:rPr lang="en-GB" dirty="0">
                <a:solidFill>
                  <a:srgbClr val="005A83"/>
                </a:solidFill>
              </a:rPr>
              <a:t>Perceived status for the practice in hosting medical students.</a:t>
            </a:r>
          </a:p>
          <a:p>
            <a:r>
              <a:rPr lang="en-GB" dirty="0">
                <a:solidFill>
                  <a:srgbClr val="005A83"/>
                </a:solidFill>
              </a:rPr>
              <a:t>Patients love being listened to and the students love hearing from patients.</a:t>
            </a:r>
          </a:p>
          <a:p>
            <a:r>
              <a:rPr lang="en-GB" dirty="0">
                <a:solidFill>
                  <a:srgbClr val="005A83"/>
                </a:solidFill>
              </a:rPr>
              <a:t>Lots of support from the medical school, you are not on your own.</a:t>
            </a:r>
          </a:p>
        </p:txBody>
      </p:sp>
    </p:spTree>
    <p:extLst>
      <p:ext uri="{BB962C8B-B14F-4D97-AF65-F5344CB8AC3E}">
        <p14:creationId xmlns:p14="http://schemas.microsoft.com/office/powerpoint/2010/main" val="2894103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85DE8D2-4E42-95B9-6937-BB9BE3005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942661"/>
              </p:ext>
            </p:extLst>
          </p:nvPr>
        </p:nvGraphicFramePr>
        <p:xfrm>
          <a:off x="4571090" y="2488261"/>
          <a:ext cx="4248471" cy="4074795"/>
        </p:xfrm>
        <a:graphic>
          <a:graphicData uri="http://schemas.openxmlformats.org/drawingml/2006/table">
            <a:tbl>
              <a:tblPr/>
              <a:tblGrid>
                <a:gridCol w="1416157">
                  <a:extLst>
                    <a:ext uri="{9D8B030D-6E8A-4147-A177-3AD203B41FA5}">
                      <a16:colId xmlns:a16="http://schemas.microsoft.com/office/drawing/2014/main" val="3302428256"/>
                    </a:ext>
                  </a:extLst>
                </a:gridCol>
                <a:gridCol w="1416157">
                  <a:extLst>
                    <a:ext uri="{9D8B030D-6E8A-4147-A177-3AD203B41FA5}">
                      <a16:colId xmlns:a16="http://schemas.microsoft.com/office/drawing/2014/main" val="960890477"/>
                    </a:ext>
                  </a:extLst>
                </a:gridCol>
                <a:gridCol w="1416157">
                  <a:extLst>
                    <a:ext uri="{9D8B030D-6E8A-4147-A177-3AD203B41FA5}">
                      <a16:colId xmlns:a16="http://schemas.microsoft.com/office/drawing/2014/main" val="3268895186"/>
                    </a:ext>
                  </a:extLst>
                </a:gridCol>
              </a:tblGrid>
              <a:tr h="171796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310923"/>
                  </a:ext>
                </a:extLst>
              </a:tr>
              <a:tr h="17179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4428065"/>
                  </a:ext>
                </a:extLst>
              </a:tr>
              <a:tr h="17179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3406468"/>
                  </a:ext>
                </a:extLst>
              </a:tr>
              <a:tr h="17179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0900 start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0539019"/>
                  </a:ext>
                </a:extLst>
              </a:tr>
              <a:tr h="17179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799832"/>
                  </a:ext>
                </a:extLst>
              </a:tr>
              <a:tr h="17179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623844"/>
                  </a:ext>
                </a:extLst>
              </a:tr>
              <a:tr h="17179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369588"/>
                  </a:ext>
                </a:extLst>
              </a:tr>
              <a:tr h="17179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298096"/>
                  </a:ext>
                </a:extLst>
              </a:tr>
              <a:tr h="17179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995948"/>
                  </a:ext>
                </a:extLst>
              </a:tr>
              <a:tr h="17179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311610"/>
                  </a:ext>
                </a:extLst>
              </a:tr>
              <a:tr h="17179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786013"/>
                  </a:ext>
                </a:extLst>
              </a:tr>
              <a:tr h="17179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806673"/>
                  </a:ext>
                </a:extLst>
              </a:tr>
              <a:tr h="17179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58490"/>
                  </a:ext>
                </a:extLst>
              </a:tr>
              <a:tr h="17179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087316"/>
                  </a:ext>
                </a:extLst>
              </a:tr>
              <a:tr h="17179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912749"/>
                  </a:ext>
                </a:extLst>
              </a:tr>
              <a:tr h="17179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324452"/>
                  </a:ext>
                </a:extLst>
              </a:tr>
              <a:tr h="17179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debrief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7002020"/>
                  </a:ext>
                </a:extLst>
              </a:tr>
              <a:tr h="17179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5341655"/>
                  </a:ext>
                </a:extLst>
              </a:tr>
              <a:tr h="17179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2978983"/>
                  </a:ext>
                </a:extLst>
              </a:tr>
              <a:tr h="17179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9291012"/>
                  </a:ext>
                </a:extLst>
              </a:tr>
              <a:tr h="17179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43980"/>
                  </a:ext>
                </a:extLst>
              </a:tr>
              <a:tr h="17179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5369649"/>
                  </a:ext>
                </a:extLst>
              </a:tr>
              <a:tr h="17179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1089057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74B6E44-8636-3C0B-FE44-51576821D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439" y="980728"/>
            <a:ext cx="8495122" cy="719428"/>
          </a:xfrm>
        </p:spPr>
        <p:txBody>
          <a:bodyPr/>
          <a:lstStyle/>
          <a:p>
            <a:r>
              <a:rPr lang="en-GB" sz="4800" dirty="0">
                <a:solidFill>
                  <a:srgbClr val="005A83"/>
                </a:solidFill>
              </a:rPr>
              <a:t>How to make the placement appointment neutral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2295D-05E9-24C5-DD24-FBB279BE18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4439" y="2636912"/>
            <a:ext cx="3671497" cy="2016221"/>
          </a:xfrm>
        </p:spPr>
        <p:txBody>
          <a:bodyPr/>
          <a:lstStyle/>
          <a:p>
            <a:r>
              <a:rPr lang="en-GB" dirty="0">
                <a:solidFill>
                  <a:srgbClr val="005A83"/>
                </a:solidFill>
              </a:rPr>
              <a:t>Same room – co-consult</a:t>
            </a:r>
          </a:p>
          <a:p>
            <a:endParaRPr lang="en-GB" dirty="0">
              <a:solidFill>
                <a:srgbClr val="005A83"/>
              </a:solidFill>
            </a:endParaRPr>
          </a:p>
          <a:p>
            <a:r>
              <a:rPr lang="en-GB" dirty="0">
                <a:solidFill>
                  <a:srgbClr val="005A83"/>
                </a:solidFill>
              </a:rPr>
              <a:t>Own room – for every patient they see, block one of your slots so you can review the student’s patient. The number of patients seen remains the same.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8553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2E7279C7-F4B1-0E8F-6BE9-5C3C2C60D91E}"/>
              </a:ext>
            </a:extLst>
          </p:cNvPr>
          <p:cNvSpPr/>
          <p:nvPr/>
        </p:nvSpPr>
        <p:spPr>
          <a:xfrm>
            <a:off x="4572000" y="2996952"/>
            <a:ext cx="1800200" cy="4320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E82B11-765F-C65A-2887-9F91B0640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382"/>
            <a:ext cx="8208000" cy="719428"/>
          </a:xfrm>
        </p:spPr>
        <p:txBody>
          <a:bodyPr/>
          <a:lstStyle/>
          <a:p>
            <a:r>
              <a:rPr lang="en-US" sz="4800" dirty="0">
                <a:solidFill>
                  <a:srgbClr val="005A83"/>
                </a:solidFill>
              </a:rPr>
              <a:t>Tariff income comparators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1D6AEE2-2D13-9840-1EDA-C3631853B7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9092244"/>
              </p:ext>
            </p:extLst>
          </p:nvPr>
        </p:nvGraphicFramePr>
        <p:xfrm>
          <a:off x="457200" y="2276872"/>
          <a:ext cx="8207374" cy="3757404"/>
        </p:xfrm>
        <a:graphic>
          <a:graphicData uri="http://schemas.openxmlformats.org/drawingml/2006/table">
            <a:tbl>
              <a:tblPr firstRow="1" bandRow="1">
                <a:tableStyleId>{CEF6447A-24EA-4742-A8FB-1DF080B5CEFA}</a:tableStyleId>
              </a:tblPr>
              <a:tblGrid>
                <a:gridCol w="4103687">
                  <a:extLst>
                    <a:ext uri="{9D8B030D-6E8A-4147-A177-3AD203B41FA5}">
                      <a16:colId xmlns:a16="http://schemas.microsoft.com/office/drawing/2014/main" val="1930250432"/>
                    </a:ext>
                  </a:extLst>
                </a:gridCol>
                <a:gridCol w="4103687">
                  <a:extLst>
                    <a:ext uri="{9D8B030D-6E8A-4147-A177-3AD203B41FA5}">
                      <a16:colId xmlns:a16="http://schemas.microsoft.com/office/drawing/2014/main" val="594030871"/>
                    </a:ext>
                  </a:extLst>
                </a:gridCol>
              </a:tblGrid>
              <a:tr h="790684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Lucida Sans" panose="020B0602030504020204" pitchFamily="34" charset="77"/>
                        </a:rPr>
                        <a:t>Trainee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Lucida Sans" panose="020B0602030504020204" pitchFamily="34" charset="77"/>
                        </a:rPr>
                        <a:t>Tariff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202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 dirty="0">
                          <a:solidFill>
                            <a:srgbClr val="706F6F"/>
                          </a:solidFill>
                          <a:effectLst/>
                          <a:latin typeface="Lucida Sans" panose="020B0602030504020204" pitchFamily="34" charset="77"/>
                        </a:rPr>
                        <a:t>Medical students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Lucida Sans" panose="020B0602030504020204" pitchFamily="34" charset="77"/>
                        </a:rPr>
                        <a:t>£1000/FT week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74772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 dirty="0">
                          <a:solidFill>
                            <a:srgbClr val="706F6F"/>
                          </a:solidFill>
                          <a:effectLst/>
                          <a:latin typeface="Lucida Sans" panose="020B0602030504020204" pitchFamily="34" charset="77"/>
                        </a:rPr>
                        <a:t>PA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 dirty="0">
                          <a:solidFill>
                            <a:srgbClr val="706F6F"/>
                          </a:solidFill>
                          <a:effectLst/>
                          <a:latin typeface="Lucida Sans" panose="020B0602030504020204" pitchFamily="34" charset="77"/>
                        </a:rPr>
                        <a:t>£450/FT week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6959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>
                          <a:solidFill>
                            <a:srgbClr val="706F6F"/>
                          </a:solidFill>
                          <a:effectLst/>
                          <a:latin typeface="Lucida Sans" panose="020B0602030504020204" pitchFamily="34" charset="77"/>
                        </a:rPr>
                        <a:t>Nursing students inc TNA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>
                          <a:solidFill>
                            <a:srgbClr val="706F6F"/>
                          </a:solidFill>
                          <a:effectLst/>
                          <a:latin typeface="Lucida Sans" panose="020B0602030504020204" pitchFamily="34" charset="77"/>
                        </a:rPr>
                        <a:t>£140/FT week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74461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 dirty="0">
                          <a:solidFill>
                            <a:srgbClr val="706F6F"/>
                          </a:solidFill>
                          <a:effectLst/>
                          <a:latin typeface="Lucida Sans" panose="020B0602030504020204" pitchFamily="34" charset="77"/>
                        </a:rPr>
                        <a:t>Paramedic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 dirty="0">
                          <a:solidFill>
                            <a:srgbClr val="706F6F"/>
                          </a:solidFill>
                          <a:effectLst/>
                          <a:latin typeface="Lucida Sans" panose="020B0602030504020204" pitchFamily="34" charset="77"/>
                        </a:rPr>
                        <a:t>£140/FT week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67033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>
                          <a:solidFill>
                            <a:srgbClr val="706F6F"/>
                          </a:solidFill>
                          <a:effectLst/>
                          <a:latin typeface="Lucida Sans" panose="020B0602030504020204" pitchFamily="34" charset="77"/>
                        </a:rPr>
                        <a:t>Physio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>
                          <a:solidFill>
                            <a:srgbClr val="706F6F"/>
                          </a:solidFill>
                          <a:effectLst/>
                          <a:latin typeface="Lucida Sans" panose="020B0602030504020204" pitchFamily="34" charset="77"/>
                        </a:rPr>
                        <a:t>£140/FT week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60825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>
                          <a:solidFill>
                            <a:srgbClr val="706F6F"/>
                          </a:solidFill>
                          <a:effectLst/>
                          <a:latin typeface="Lucida Sans" panose="020B0602030504020204" pitchFamily="34" charset="77"/>
                        </a:rPr>
                        <a:t>OT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>
                          <a:solidFill>
                            <a:srgbClr val="706F6F"/>
                          </a:solidFill>
                          <a:effectLst/>
                          <a:latin typeface="Lucida Sans" panose="020B0602030504020204" pitchFamily="34" charset="77"/>
                        </a:rPr>
                        <a:t>£140/FT week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35234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>
                          <a:solidFill>
                            <a:srgbClr val="706F6F"/>
                          </a:solidFill>
                          <a:effectLst/>
                          <a:latin typeface="Lucida Sans" panose="020B0602030504020204" pitchFamily="34" charset="77"/>
                        </a:rPr>
                        <a:t>Pharmacy student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>
                          <a:solidFill>
                            <a:srgbClr val="706F6F"/>
                          </a:solidFill>
                          <a:effectLst/>
                          <a:latin typeface="Lucida Sans" panose="020B0602030504020204" pitchFamily="34" charset="77"/>
                        </a:rPr>
                        <a:t>£140/FT week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67869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>
                          <a:solidFill>
                            <a:srgbClr val="706F6F"/>
                          </a:solidFill>
                          <a:effectLst/>
                          <a:latin typeface="Lucida Sans" panose="020B0602030504020204" pitchFamily="34" charset="77"/>
                        </a:rPr>
                        <a:t>Dietician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 dirty="0">
                          <a:solidFill>
                            <a:srgbClr val="706F6F"/>
                          </a:solidFill>
                          <a:effectLst/>
                          <a:latin typeface="Lucida Sans" panose="020B0602030504020204" pitchFamily="34" charset="77"/>
                        </a:rPr>
                        <a:t>£140/FT week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4248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374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>
            <a:extLst>
              <a:ext uri="{FF2B5EF4-FFF2-40B4-BE49-F238E27FC236}">
                <a16:creationId xmlns:a16="http://schemas.microsoft.com/office/drawing/2014/main" id="{7F08F50C-5CA0-AFBA-91A5-98B9BC4D1C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1042987"/>
            <a:ext cx="8496300" cy="719428"/>
          </a:xfrm>
        </p:spPr>
        <p:txBody>
          <a:bodyPr/>
          <a:lstStyle/>
          <a:p>
            <a:r>
              <a:rPr lang="en-GB" altLang="en-US" sz="4800" dirty="0">
                <a:solidFill>
                  <a:srgbClr val="005A83"/>
                </a:solidFill>
              </a:rPr>
              <a:t>Criteria:</a:t>
            </a:r>
          </a:p>
        </p:txBody>
      </p:sp>
      <p:sp>
        <p:nvSpPr>
          <p:cNvPr id="51202" name="Content Placeholder 2">
            <a:extLst>
              <a:ext uri="{FF2B5EF4-FFF2-40B4-BE49-F238E27FC236}">
                <a16:creationId xmlns:a16="http://schemas.microsoft.com/office/drawing/2014/main" id="{6EE4E1B4-0A45-F00F-6E9F-E2A028D6D0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2132856"/>
            <a:ext cx="8496300" cy="4114800"/>
          </a:xfrm>
        </p:spPr>
        <p:txBody>
          <a:bodyPr/>
          <a:lstStyle/>
          <a:p>
            <a:r>
              <a:rPr lang="en-GB" altLang="en-US" sz="2000" dirty="0">
                <a:solidFill>
                  <a:srgbClr val="005A83"/>
                </a:solidFill>
              </a:rPr>
              <a:t>Enthusiastic about teaching</a:t>
            </a:r>
          </a:p>
          <a:p>
            <a:r>
              <a:rPr lang="en-GB" altLang="en-US" sz="2000" dirty="0">
                <a:solidFill>
                  <a:srgbClr val="005A83"/>
                </a:solidFill>
              </a:rPr>
              <a:t>Working GP</a:t>
            </a:r>
          </a:p>
          <a:p>
            <a:r>
              <a:rPr lang="en-GB" altLang="en-US" sz="2000" dirty="0">
                <a:solidFill>
                  <a:srgbClr val="005A83"/>
                </a:solidFill>
              </a:rPr>
              <a:t>Attend staff development course</a:t>
            </a:r>
          </a:p>
          <a:p>
            <a:r>
              <a:rPr lang="en-GB" altLang="en-US" sz="2000" dirty="0">
                <a:solidFill>
                  <a:srgbClr val="005A83"/>
                </a:solidFill>
              </a:rPr>
              <a:t>Equality and diversity training </a:t>
            </a:r>
          </a:p>
        </p:txBody>
      </p:sp>
    </p:spTree>
    <p:extLst>
      <p:ext uri="{BB962C8B-B14F-4D97-AF65-F5344CB8AC3E}">
        <p14:creationId xmlns:p14="http://schemas.microsoft.com/office/powerpoint/2010/main" val="42638934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47E5B-CD08-83DB-A4B3-D36A05687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342750"/>
            <a:ext cx="8208000" cy="719428"/>
          </a:xfrm>
        </p:spPr>
        <p:txBody>
          <a:bodyPr/>
          <a:lstStyle/>
          <a:p>
            <a:r>
              <a:rPr lang="en-US" sz="4800" dirty="0">
                <a:solidFill>
                  <a:srgbClr val="005A83"/>
                </a:solidFill>
              </a:rPr>
              <a:t>Contact: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9C11C-F080-0A30-4815-18394E2FA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708920"/>
            <a:ext cx="8208000" cy="3600000"/>
          </a:xfrm>
        </p:spPr>
        <p:txBody>
          <a:bodyPr/>
          <a:lstStyle/>
          <a:p>
            <a:pPr algn="r"/>
            <a:r>
              <a:rPr lang="en-US" sz="4800" dirty="0">
                <a:solidFill>
                  <a:srgbClr val="005A83"/>
                </a:solidFill>
              </a:rPr>
              <a:t>	</a:t>
            </a:r>
            <a:r>
              <a:rPr lang="en-US" sz="4800" dirty="0">
                <a:solidFill>
                  <a:srgbClr val="005A83"/>
                </a:solidFill>
                <a:hlinkClick r:id="rId3"/>
              </a:rPr>
              <a:t>P.Aggarwal@soton.ac.uk</a:t>
            </a:r>
            <a:r>
              <a:rPr lang="en-US" sz="4800" dirty="0">
                <a:solidFill>
                  <a:srgbClr val="005A83"/>
                </a:solidFill>
              </a:rPr>
              <a:t>  </a:t>
            </a:r>
          </a:p>
          <a:p>
            <a:endParaRPr lang="en-US" sz="4800" dirty="0">
              <a:solidFill>
                <a:srgbClr val="005A83"/>
              </a:solidFill>
              <a:latin typeface="Wingdings" panose="05000000000000000000" pitchFamily="2" charset="2"/>
            </a:endParaRPr>
          </a:p>
        </p:txBody>
      </p:sp>
      <p:pic>
        <p:nvPicPr>
          <p:cNvPr id="6" name="Graphic 5" descr="Email outline">
            <a:extLst>
              <a:ext uri="{FF2B5EF4-FFF2-40B4-BE49-F238E27FC236}">
                <a16:creationId xmlns:a16="http://schemas.microsoft.com/office/drawing/2014/main" id="{86E0093F-9BAE-788F-F086-5ADE929053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83568" y="267464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840753"/>
      </p:ext>
    </p:extLst>
  </p:cSld>
  <p:clrMapOvr>
    <a:masterClrMapping/>
  </p:clrMapOvr>
</p:sld>
</file>

<file path=ppt/theme/theme1.xml><?xml version="1.0" encoding="utf-8"?>
<a:theme xmlns:a="http://schemas.openxmlformats.org/drawingml/2006/main" name="A connected University_2016">
  <a:themeElements>
    <a:clrScheme name="University of Southampton">
      <a:dk1>
        <a:srgbClr val="706F6F"/>
      </a:dk1>
      <a:lt1>
        <a:sysClr val="window" lastClr="FFFFFF"/>
      </a:lt1>
      <a:dk2>
        <a:srgbClr val="0098C3"/>
      </a:dk2>
      <a:lt2>
        <a:srgbClr val="005C84"/>
      </a:lt2>
      <a:accent1>
        <a:srgbClr val="007C92"/>
      </a:accent1>
      <a:accent2>
        <a:srgbClr val="51626F"/>
      </a:accent2>
      <a:accent3>
        <a:srgbClr val="91BAA3"/>
      </a:accent3>
      <a:accent4>
        <a:srgbClr val="6E7645"/>
      </a:accent4>
      <a:accent5>
        <a:srgbClr val="ABC785"/>
      </a:accent5>
      <a:accent6>
        <a:srgbClr val="A3A86B"/>
      </a:accent6>
      <a:hlink>
        <a:srgbClr val="007C92"/>
      </a:hlink>
      <a:folHlink>
        <a:srgbClr val="007C92"/>
      </a:folHlink>
    </a:clrScheme>
    <a:fontScheme name="University of Southampton">
      <a:majorFont>
        <a:latin typeface="Georgia"/>
        <a:ea typeface=""/>
        <a:cs typeface="Georgia"/>
      </a:majorFont>
      <a:minorFont>
        <a:latin typeface="Lucida Sans"/>
        <a:ea typeface=""/>
        <a:cs typeface="Lucida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>
            <a:lumMod val="20000"/>
            <a:lumOff val="80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A connected University_update2016.potx [Read-Only]" id="{9B6D51C7-8324-4617-945D-CCCB785A72E8}" vid="{CCF42329-8F40-40BB-8486-2276780D9D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University of Southampton">
    <a:dk1>
      <a:srgbClr val="706F6F"/>
    </a:dk1>
    <a:lt1>
      <a:sysClr val="window" lastClr="FFFFFF"/>
    </a:lt1>
    <a:dk2>
      <a:srgbClr val="0098C3"/>
    </a:dk2>
    <a:lt2>
      <a:srgbClr val="005C84"/>
    </a:lt2>
    <a:accent1>
      <a:srgbClr val="007C92"/>
    </a:accent1>
    <a:accent2>
      <a:srgbClr val="51626F"/>
    </a:accent2>
    <a:accent3>
      <a:srgbClr val="91BAA3"/>
    </a:accent3>
    <a:accent4>
      <a:srgbClr val="6E7645"/>
    </a:accent4>
    <a:accent5>
      <a:srgbClr val="ABC785"/>
    </a:accent5>
    <a:accent6>
      <a:srgbClr val="A3A86B"/>
    </a:accent6>
    <a:hlink>
      <a:srgbClr val="007C92"/>
    </a:hlink>
    <a:folHlink>
      <a:srgbClr val="007C9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RollupImage xmlns="http://schemas.microsoft.com/sharepoint/v3" xsi:nil="true"/>
    <PublishingContactEmail xmlns="http://schemas.microsoft.com/sharepoint/v3" xsi:nil="true"/>
    <PublishingVariationRelationshipLinkFieldID xmlns="http://schemas.microsoft.com/sharepoint/v3">
      <Url xsi:nil="true"/>
      <Description xsi:nil="true"/>
    </PublishingVariationRelationshipLinkFieldID>
    <PublishingVariationGroupID xmlns="http://schemas.microsoft.com/sharepoint/v3" xsi:nil="true"/>
    <Audience xmlns="http://schemas.microsoft.com/sharepoint/v3" xsi:nil="true"/>
    <PublishingExpirationDate xmlns="http://schemas.microsoft.com/sharepoint/v3" xsi:nil="true"/>
    <PublishingContactPicture xmlns="http://schemas.microsoft.com/sharepoint/v3">
      <Url xsi:nil="true"/>
      <Description xsi:nil="true"/>
    </PublishingContactPicture>
    <PublishingStartDate xmlns="http://schemas.microsoft.com/sharepoint/v3" xsi:nil="true"/>
    <PublishingContact xmlns="http://schemas.microsoft.com/sharepoint/v3">
      <UserInfo>
        <DisplayName/>
        <AccountId xsi:nil="true"/>
        <AccountType/>
      </UserInfo>
    </PublishingContact>
    <PublishingContactName xmlns="http://schemas.microsoft.com/sharepoint/v3" xsi:nil="true"/>
    <Comment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age" ma:contentTypeID="0x010100C568DB52D9D0A14D9B2FDCC96666E9F2007948130EC3DB064584E219954237AF3900AB65517762576749BB3927254BCA4E46" ma:contentTypeVersion="1" ma:contentTypeDescription="Page is a system content type template created by the Publishing Resources feature. The column templates from Page will be added to all Pages libraries created by the Publishing feature." ma:contentTypeScope="" ma:versionID="8556d7e80979dd5832c4a63c3fed5e0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0bb68dfeb92eb5227b6e5fefa288b0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Comments" minOccurs="0"/>
                <xsd:element ref="ns1:PublishingStartDate" minOccurs="0"/>
                <xsd:element ref="ns1:PublishingExpirationDate" minOccurs="0"/>
                <xsd:element ref="ns1:PublishingContact" minOccurs="0"/>
                <xsd:element ref="ns1:PublishingContactEmail" minOccurs="0"/>
                <xsd:element ref="ns1:PublishingContactName" minOccurs="0"/>
                <xsd:element ref="ns1:PublishingContactPicture" minOccurs="0"/>
                <xsd:element ref="ns1:PublishingPageLayout" minOccurs="0"/>
                <xsd:element ref="ns1:PublishingVariationGroupID" minOccurs="0"/>
                <xsd:element ref="ns1:PublishingVariationRelationshipLinkFieldID" minOccurs="0"/>
                <xsd:element ref="ns1:PublishingRollupImage" minOccurs="0"/>
                <xsd:element ref="ns1:Audienc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omments" ma:index="8" nillable="true" ma:displayName="Comments" ma:internalName="Comments">
      <xsd:simpleType>
        <xsd:restriction base="dms:Note">
          <xsd:maxLength value="255"/>
        </xsd:restriction>
      </xsd:simpleType>
    </xsd:element>
    <xsd:element name="PublishingStartDate" ma:index="9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0" nillable="true" ma:displayName="Scheduling End Date" ma:description="" ma:hidden="true" ma:internalName="PublishingExpirationDate">
      <xsd:simpleType>
        <xsd:restriction base="dms:Unknown"/>
      </xsd:simpleType>
    </xsd:element>
    <xsd:element name="PublishingContact" ma:index="11" nillable="true" ma:displayName="Contact" ma:list="UserInfo" ma:internalName="PublishingContact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ublishingContactEmail" ma:index="12" nillable="true" ma:displayName="Contact E-Mail Address" ma:internalName="PublishingContactEmail">
      <xsd:simpleType>
        <xsd:restriction base="dms:Text">
          <xsd:maxLength value="255"/>
        </xsd:restriction>
      </xsd:simpleType>
    </xsd:element>
    <xsd:element name="PublishingContactName" ma:index="13" nillable="true" ma:displayName="Contact Name" ma:internalName="PublishingContactName">
      <xsd:simpleType>
        <xsd:restriction base="dms:Text">
          <xsd:maxLength value="255"/>
        </xsd:restriction>
      </xsd:simpleType>
    </xsd:element>
    <xsd:element name="PublishingContactPicture" ma:index="14" nillable="true" ma:displayName="Contact Picture" ma:format="Image" ma:internalName="PublishingContactPictur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ingPageLayout" ma:index="15" nillable="true" ma:displayName="Page Layout" ma:internalName="PublishingPageLayout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ingVariationGroupID" ma:index="16" nillable="true" ma:displayName="Variation Group ID" ma:hidden="true" ma:internalName="PublishingVariationGroupID">
      <xsd:simpleType>
        <xsd:restriction base="dms:Text">
          <xsd:maxLength value="255"/>
        </xsd:restriction>
      </xsd:simpleType>
    </xsd:element>
    <xsd:element name="PublishingVariationRelationshipLinkFieldID" ma:index="17" nillable="true" ma:displayName="Variation Relationship Link" ma:hidden="true" ma:internalName="PublishingVariationRelationshipLinkFieldID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ingRollupImage" ma:index="18" nillable="true" ma:displayName="Rollup Image" ma:internalName="PublishingRollupImage">
      <xsd:simpleType>
        <xsd:restriction base="dms:Unknown"/>
      </xsd:simpleType>
    </xsd:element>
    <xsd:element name="Audience" ma:index="19" nillable="true" ma:displayName="Target Audiences" ma:description="" ma:internalName="Audienc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E80C2B-3399-4CE3-B8C7-9B19274033CD}">
  <ds:schemaRefs>
    <ds:schemaRef ds:uri="http://purl.org/dc/dcmitype/"/>
    <ds:schemaRef ds:uri="http://purl.org/dc/terms/"/>
    <ds:schemaRef ds:uri="http://purl.org/dc/elements/1.1/"/>
    <ds:schemaRef ds:uri="http://schemas.microsoft.com/office/2006/documentManagement/types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F482C29-6FA8-4D8F-AA5F-E2E02F1652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BD1836D-B9D5-49DA-B155-6CA0157156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336</Words>
  <Application>Microsoft Macintosh PowerPoint</Application>
  <PresentationFormat>On-screen Show (4:3)</PresentationFormat>
  <Paragraphs>107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Georgia</vt:lpstr>
      <vt:lpstr>Lucida Sans</vt:lpstr>
      <vt:lpstr>Verdana</vt:lpstr>
      <vt:lpstr>Wingdings</vt:lpstr>
      <vt:lpstr>A connected University_2016</vt:lpstr>
      <vt:lpstr>Medical Student  Placements in Southampton </vt:lpstr>
      <vt:lpstr>BM5 GP teaching overview</vt:lpstr>
      <vt:lpstr>Why have students? </vt:lpstr>
      <vt:lpstr>How to make the placement appointment neutral</vt:lpstr>
      <vt:lpstr>Tariff income comparators</vt:lpstr>
      <vt:lpstr>Criteria:</vt:lpstr>
      <vt:lpstr>Contact: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connected University</dc:title>
  <dc:creator>H P</dc:creator>
  <cp:lastModifiedBy>H P</cp:lastModifiedBy>
  <cp:revision>8</cp:revision>
  <cp:lastPrinted>2023-01-10T12:41:11Z</cp:lastPrinted>
  <dcterms:created xsi:type="dcterms:W3CDTF">2021-05-20T10:53:40Z</dcterms:created>
  <dcterms:modified xsi:type="dcterms:W3CDTF">2024-02-25T15:42:51Z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1.00</vt:lpwstr>
  </property>
  <property fmtid="{D5CDD505-2E9C-101B-9397-08002B2CF9AE}" pid="3" name="Date">
    <vt:lpwstr>30 July 2014</vt:lpwstr>
  </property>
  <property fmtid="{D5CDD505-2E9C-101B-9397-08002B2CF9AE}" pid="4" name="ContentTypeId">
    <vt:lpwstr>0x010100C568DB52D9D0A14D9B2FDCC96666E9F2007948130EC3DB064584E219954237AF3900AB65517762576749BB3927254BCA4E46</vt:lpwstr>
  </property>
</Properties>
</file>