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63" r:id="rId2"/>
    <p:sldId id="2146846666" r:id="rId3"/>
    <p:sldId id="2146846656" r:id="rId4"/>
    <p:sldId id="2146846657" r:id="rId5"/>
    <p:sldId id="358" r:id="rId6"/>
    <p:sldId id="293" r:id="rId7"/>
    <p:sldId id="361" r:id="rId8"/>
    <p:sldId id="2146846655" r:id="rId9"/>
    <p:sldId id="2146846663" r:id="rId10"/>
    <p:sldId id="2146846664" r:id="rId11"/>
    <p:sldId id="2146846653" r:id="rId12"/>
    <p:sldId id="2146846654" r:id="rId13"/>
    <p:sldId id="2146846665" r:id="rId14"/>
    <p:sldId id="214684665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DD67D77-CFD3-404B-B13C-EF8F61C7F7C0}" v="3" dt="2024-03-04T12:28:01.1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7086" autoAdjust="0"/>
  </p:normalViewPr>
  <p:slideViewPr>
    <p:cSldViewPr snapToGrid="0">
      <p:cViewPr varScale="1">
        <p:scale>
          <a:sx n="88" d="100"/>
          <a:sy n="88" d="100"/>
        </p:scale>
        <p:origin x="141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TEL, Hinal (NHS HAMPSHIRE AND ISLE OF WIGHT ICB - D9Y0V)" userId="426f3c89-38c3-445d-8298-8d338cf25eeb" providerId="ADAL" clId="{7DD67D77-CFD3-404B-B13C-EF8F61C7F7C0}"/>
    <pc:docChg chg="undo custSel addSld delSld modSld">
      <pc:chgData name="PATEL, Hinal (NHS HAMPSHIRE AND ISLE OF WIGHT ICB - D9Y0V)" userId="426f3c89-38c3-445d-8298-8d338cf25eeb" providerId="ADAL" clId="{7DD67D77-CFD3-404B-B13C-EF8F61C7F7C0}" dt="2024-03-04T12:28:04.258" v="5" actId="2696"/>
      <pc:docMkLst>
        <pc:docMk/>
      </pc:docMkLst>
      <pc:sldChg chg="add del">
        <pc:chgData name="PATEL, Hinal (NHS HAMPSHIRE AND ISLE OF WIGHT ICB - D9Y0V)" userId="426f3c89-38c3-445d-8298-8d338cf25eeb" providerId="ADAL" clId="{7DD67D77-CFD3-404B-B13C-EF8F61C7F7C0}" dt="2024-03-04T12:28:04.258" v="5" actId="2696"/>
        <pc:sldMkLst>
          <pc:docMk/>
          <pc:sldMk cId="2909127719" sldId="302"/>
        </pc:sldMkLst>
      </pc:sldChg>
      <pc:sldChg chg="del">
        <pc:chgData name="PATEL, Hinal (NHS HAMPSHIRE AND ISLE OF WIGHT ICB - D9Y0V)" userId="426f3c89-38c3-445d-8298-8d338cf25eeb" providerId="ADAL" clId="{7DD67D77-CFD3-404B-B13C-EF8F61C7F7C0}" dt="2024-02-23T11:25:52.533" v="0" actId="2696"/>
        <pc:sldMkLst>
          <pc:docMk/>
          <pc:sldMk cId="320940389" sldId="2146846658"/>
        </pc:sldMkLst>
      </pc:sldChg>
      <pc:sldChg chg="del">
        <pc:chgData name="PATEL, Hinal (NHS HAMPSHIRE AND ISLE OF WIGHT ICB - D9Y0V)" userId="426f3c89-38c3-445d-8298-8d338cf25eeb" providerId="ADAL" clId="{7DD67D77-CFD3-404B-B13C-EF8F61C7F7C0}" dt="2024-02-23T11:25:52.533" v="0" actId="2696"/>
        <pc:sldMkLst>
          <pc:docMk/>
          <pc:sldMk cId="3217741038" sldId="2146846659"/>
        </pc:sldMkLst>
      </pc:sldChg>
      <pc:sldChg chg="del">
        <pc:chgData name="PATEL, Hinal (NHS HAMPSHIRE AND ISLE OF WIGHT ICB - D9Y0V)" userId="426f3c89-38c3-445d-8298-8d338cf25eeb" providerId="ADAL" clId="{7DD67D77-CFD3-404B-B13C-EF8F61C7F7C0}" dt="2024-02-23T11:25:52.533" v="0" actId="2696"/>
        <pc:sldMkLst>
          <pc:docMk/>
          <pc:sldMk cId="1023021332" sldId="2146846660"/>
        </pc:sldMkLst>
      </pc:sldChg>
      <pc:sldChg chg="del">
        <pc:chgData name="PATEL, Hinal (NHS HAMPSHIRE AND ISLE OF WIGHT ICB - D9Y0V)" userId="426f3c89-38c3-445d-8298-8d338cf25eeb" providerId="ADAL" clId="{7DD67D77-CFD3-404B-B13C-EF8F61C7F7C0}" dt="2024-02-23T11:25:52.533" v="0" actId="2696"/>
        <pc:sldMkLst>
          <pc:docMk/>
          <pc:sldMk cId="1294516413" sldId="2146846661"/>
        </pc:sldMkLst>
      </pc:sldChg>
      <pc:sldChg chg="del">
        <pc:chgData name="PATEL, Hinal (NHS HAMPSHIRE AND ISLE OF WIGHT ICB - D9Y0V)" userId="426f3c89-38c3-445d-8298-8d338cf25eeb" providerId="ADAL" clId="{7DD67D77-CFD3-404B-B13C-EF8F61C7F7C0}" dt="2024-02-23T11:25:52.533" v="0" actId="2696"/>
        <pc:sldMkLst>
          <pc:docMk/>
          <pc:sldMk cId="130394308" sldId="2146846662"/>
        </pc:sldMkLst>
      </pc:sldChg>
      <pc:sldChg chg="add del">
        <pc:chgData name="PATEL, Hinal (NHS HAMPSHIRE AND ISLE OF WIGHT ICB - D9Y0V)" userId="426f3c89-38c3-445d-8298-8d338cf25eeb" providerId="ADAL" clId="{7DD67D77-CFD3-404B-B13C-EF8F61C7F7C0}" dt="2024-03-04T12:28:01.180" v="4"/>
        <pc:sldMkLst>
          <pc:docMk/>
          <pc:sldMk cId="4001253197" sldId="2146846666"/>
        </pc:sldMkLst>
      </pc:sldChg>
    </pc:docChg>
  </pc:docChgLst>
  <pc:docChgLst>
    <pc:chgData name="PATEL, Hinal (NHS HAMPSHIRE AND ISLE OF WIGHT ICB - D9Y0V)" userId="426f3c89-38c3-445d-8298-8d338cf25eeb" providerId="ADAL" clId="{47A1D97F-5C00-4108-86B5-C6148C642384}"/>
    <pc:docChg chg="undo custSel addSld delSld modSld">
      <pc:chgData name="PATEL, Hinal (NHS HAMPSHIRE AND ISLE OF WIGHT ICB - D9Y0V)" userId="426f3c89-38c3-445d-8298-8d338cf25eeb" providerId="ADAL" clId="{47A1D97F-5C00-4108-86B5-C6148C642384}" dt="2023-11-28T10:29:48.998" v="1423" actId="20577"/>
      <pc:docMkLst>
        <pc:docMk/>
      </pc:docMkLst>
      <pc:sldChg chg="addSp modSp del mod">
        <pc:chgData name="PATEL, Hinal (NHS HAMPSHIRE AND ISLE OF WIGHT ICB - D9Y0V)" userId="426f3c89-38c3-445d-8298-8d338cf25eeb" providerId="ADAL" clId="{47A1D97F-5C00-4108-86B5-C6148C642384}" dt="2023-11-28T10:08:46.622" v="663" actId="2696"/>
        <pc:sldMkLst>
          <pc:docMk/>
          <pc:sldMk cId="1499319373" sldId="293"/>
        </pc:sldMkLst>
        <pc:spChg chg="mod">
          <ac:chgData name="PATEL, Hinal (NHS HAMPSHIRE AND ISLE OF WIGHT ICB - D9Y0V)" userId="426f3c89-38c3-445d-8298-8d338cf25eeb" providerId="ADAL" clId="{47A1D97F-5C00-4108-86B5-C6148C642384}" dt="2023-11-21T10:12:46.496" v="660" actId="1076"/>
          <ac:spMkLst>
            <pc:docMk/>
            <pc:sldMk cId="1499319373" sldId="293"/>
            <ac:spMk id="3" creationId="{F8A5B7FE-670B-645F-8F5D-483270F1DC97}"/>
          </ac:spMkLst>
        </pc:spChg>
        <pc:spChg chg="add mod">
          <ac:chgData name="PATEL, Hinal (NHS HAMPSHIRE AND ISLE OF WIGHT ICB - D9Y0V)" userId="426f3c89-38c3-445d-8298-8d338cf25eeb" providerId="ADAL" clId="{47A1D97F-5C00-4108-86B5-C6148C642384}" dt="2023-11-21T10:12:42.865" v="659" actId="1076"/>
          <ac:spMkLst>
            <pc:docMk/>
            <pc:sldMk cId="1499319373" sldId="293"/>
            <ac:spMk id="4" creationId="{0B4A1A45-AD34-6568-0F30-66694FD44ABC}"/>
          </ac:spMkLst>
        </pc:spChg>
      </pc:sldChg>
      <pc:sldChg chg="modSp del mod">
        <pc:chgData name="PATEL, Hinal (NHS HAMPSHIRE AND ISLE OF WIGHT ICB - D9Y0V)" userId="426f3c89-38c3-445d-8298-8d338cf25eeb" providerId="ADAL" clId="{47A1D97F-5C00-4108-86B5-C6148C642384}" dt="2023-11-08T10:42:54.160" v="289" actId="2696"/>
        <pc:sldMkLst>
          <pc:docMk/>
          <pc:sldMk cId="557895211" sldId="322"/>
        </pc:sldMkLst>
        <pc:spChg chg="mod">
          <ac:chgData name="PATEL, Hinal (NHS HAMPSHIRE AND ISLE OF WIGHT ICB - D9Y0V)" userId="426f3c89-38c3-445d-8298-8d338cf25eeb" providerId="ADAL" clId="{47A1D97F-5C00-4108-86B5-C6148C642384}" dt="2023-11-08T09:52:44.323" v="13" actId="20577"/>
          <ac:spMkLst>
            <pc:docMk/>
            <pc:sldMk cId="557895211" sldId="322"/>
            <ac:spMk id="2" creationId="{5673F260-3108-21D6-7BA4-040EBC4F8E41}"/>
          </ac:spMkLst>
        </pc:spChg>
      </pc:sldChg>
      <pc:sldChg chg="del">
        <pc:chgData name="PATEL, Hinal (NHS HAMPSHIRE AND ISLE OF WIGHT ICB - D9Y0V)" userId="426f3c89-38c3-445d-8298-8d338cf25eeb" providerId="ADAL" clId="{47A1D97F-5C00-4108-86B5-C6148C642384}" dt="2023-11-28T10:08:29.817" v="662" actId="2696"/>
        <pc:sldMkLst>
          <pc:docMk/>
          <pc:sldMk cId="1027184457" sldId="330"/>
        </pc:sldMkLst>
      </pc:sldChg>
      <pc:sldChg chg="addSp delSp modSp mod">
        <pc:chgData name="PATEL, Hinal (NHS HAMPSHIRE AND ISLE OF WIGHT ICB - D9Y0V)" userId="426f3c89-38c3-445d-8298-8d338cf25eeb" providerId="ADAL" clId="{47A1D97F-5C00-4108-86B5-C6148C642384}" dt="2023-11-08T10:05:14.307" v="225" actId="207"/>
        <pc:sldMkLst>
          <pc:docMk/>
          <pc:sldMk cId="3499468652" sldId="358"/>
        </pc:sldMkLst>
        <pc:spChg chg="mod">
          <ac:chgData name="PATEL, Hinal (NHS HAMPSHIRE AND ISLE OF WIGHT ICB - D9Y0V)" userId="426f3c89-38c3-445d-8298-8d338cf25eeb" providerId="ADAL" clId="{47A1D97F-5C00-4108-86B5-C6148C642384}" dt="2023-11-08T09:57:23.860" v="40" actId="1076"/>
          <ac:spMkLst>
            <pc:docMk/>
            <pc:sldMk cId="3499468652" sldId="358"/>
            <ac:spMk id="2" creationId="{F354369C-287D-AD6F-2D9B-876FAC5D25D4}"/>
          </ac:spMkLst>
        </pc:spChg>
        <pc:spChg chg="del">
          <ac:chgData name="PATEL, Hinal (NHS HAMPSHIRE AND ISLE OF WIGHT ICB - D9Y0V)" userId="426f3c89-38c3-445d-8298-8d338cf25eeb" providerId="ADAL" clId="{47A1D97F-5C00-4108-86B5-C6148C642384}" dt="2023-11-08T10:03:38.607" v="97" actId="478"/>
          <ac:spMkLst>
            <pc:docMk/>
            <pc:sldMk cId="3499468652" sldId="358"/>
            <ac:spMk id="5" creationId="{4403D106-62DC-D113-4BDB-70559DB3878D}"/>
          </ac:spMkLst>
        </pc:spChg>
        <pc:spChg chg="add del mod">
          <ac:chgData name="PATEL, Hinal (NHS HAMPSHIRE AND ISLE OF WIGHT ICB - D9Y0V)" userId="426f3c89-38c3-445d-8298-8d338cf25eeb" providerId="ADAL" clId="{47A1D97F-5C00-4108-86B5-C6148C642384}" dt="2023-11-08T10:03:39.920" v="98"/>
          <ac:spMkLst>
            <pc:docMk/>
            <pc:sldMk cId="3499468652" sldId="358"/>
            <ac:spMk id="14" creationId="{ACA796CC-4B1B-E13C-F746-22CB4A3D8068}"/>
          </ac:spMkLst>
        </pc:spChg>
        <pc:spChg chg="add mod">
          <ac:chgData name="PATEL, Hinal (NHS HAMPSHIRE AND ISLE OF WIGHT ICB - D9Y0V)" userId="426f3c89-38c3-445d-8298-8d338cf25eeb" providerId="ADAL" clId="{47A1D97F-5C00-4108-86B5-C6148C642384}" dt="2023-11-08T10:05:14.307" v="225" actId="207"/>
          <ac:spMkLst>
            <pc:docMk/>
            <pc:sldMk cId="3499468652" sldId="358"/>
            <ac:spMk id="15" creationId="{8F4DE574-D017-F084-5409-DA29CFD95F93}"/>
          </ac:spMkLst>
        </pc:spChg>
        <pc:picChg chg="del">
          <ac:chgData name="PATEL, Hinal (NHS HAMPSHIRE AND ISLE OF WIGHT ICB - D9Y0V)" userId="426f3c89-38c3-445d-8298-8d338cf25eeb" providerId="ADAL" clId="{47A1D97F-5C00-4108-86B5-C6148C642384}" dt="2023-11-08T09:52:12.149" v="0" actId="478"/>
          <ac:picMkLst>
            <pc:docMk/>
            <pc:sldMk cId="3499468652" sldId="358"/>
            <ac:picMk id="3" creationId="{89C59F9D-C264-B055-5487-36D281238172}"/>
          </ac:picMkLst>
        </pc:picChg>
        <pc:picChg chg="add del mod">
          <ac:chgData name="PATEL, Hinal (NHS HAMPSHIRE AND ISLE OF WIGHT ICB - D9Y0V)" userId="426f3c89-38c3-445d-8298-8d338cf25eeb" providerId="ADAL" clId="{47A1D97F-5C00-4108-86B5-C6148C642384}" dt="2023-11-08T09:57:07.396" v="32" actId="478"/>
          <ac:picMkLst>
            <pc:docMk/>
            <pc:sldMk cId="3499468652" sldId="358"/>
            <ac:picMk id="6" creationId="{C615B651-1C95-6A62-E06D-C219A408CA5F}"/>
          </ac:picMkLst>
        </pc:picChg>
        <pc:picChg chg="add mod">
          <ac:chgData name="PATEL, Hinal (NHS HAMPSHIRE AND ISLE OF WIGHT ICB - D9Y0V)" userId="426f3c89-38c3-445d-8298-8d338cf25eeb" providerId="ADAL" clId="{47A1D97F-5C00-4108-86B5-C6148C642384}" dt="2023-11-08T10:04:04.203" v="101" actId="1076"/>
          <ac:picMkLst>
            <pc:docMk/>
            <pc:sldMk cId="3499468652" sldId="358"/>
            <ac:picMk id="8" creationId="{BB82ADFE-F5CD-0B4D-7A75-7942FFE8CBE9}"/>
          </ac:picMkLst>
        </pc:picChg>
        <pc:picChg chg="add del mod">
          <ac:chgData name="PATEL, Hinal (NHS HAMPSHIRE AND ISLE OF WIGHT ICB - D9Y0V)" userId="426f3c89-38c3-445d-8298-8d338cf25eeb" providerId="ADAL" clId="{47A1D97F-5C00-4108-86B5-C6148C642384}" dt="2023-11-08T09:58:25.691" v="45" actId="478"/>
          <ac:picMkLst>
            <pc:docMk/>
            <pc:sldMk cId="3499468652" sldId="358"/>
            <ac:picMk id="10" creationId="{41EDCC83-F126-8B0A-57F9-6AB920476B4A}"/>
          </ac:picMkLst>
        </pc:picChg>
        <pc:picChg chg="add mod">
          <ac:chgData name="PATEL, Hinal (NHS HAMPSHIRE AND ISLE OF WIGHT ICB - D9Y0V)" userId="426f3c89-38c3-445d-8298-8d338cf25eeb" providerId="ADAL" clId="{47A1D97F-5C00-4108-86B5-C6148C642384}" dt="2023-11-08T09:58:43.429" v="52" actId="14100"/>
          <ac:picMkLst>
            <pc:docMk/>
            <pc:sldMk cId="3499468652" sldId="358"/>
            <ac:picMk id="12" creationId="{BDA6D64C-5BAA-7FD6-1235-4EBEBF842A88}"/>
          </ac:picMkLst>
        </pc:picChg>
      </pc:sldChg>
      <pc:sldChg chg="addSp delSp modSp new mod">
        <pc:chgData name="PATEL, Hinal (NHS HAMPSHIRE AND ISLE OF WIGHT ICB - D9Y0V)" userId="426f3c89-38c3-445d-8298-8d338cf25eeb" providerId="ADAL" clId="{47A1D97F-5C00-4108-86B5-C6148C642384}" dt="2023-11-08T10:05:18.397" v="226" actId="207"/>
        <pc:sldMkLst>
          <pc:docMk/>
          <pc:sldMk cId="2298996065" sldId="359"/>
        </pc:sldMkLst>
        <pc:spChg chg="del">
          <ac:chgData name="PATEL, Hinal (NHS HAMPSHIRE AND ISLE OF WIGHT ICB - D9Y0V)" userId="426f3c89-38c3-445d-8298-8d338cf25eeb" providerId="ADAL" clId="{47A1D97F-5C00-4108-86B5-C6148C642384}" dt="2023-11-08T09:54:32.606" v="15" actId="22"/>
          <ac:spMkLst>
            <pc:docMk/>
            <pc:sldMk cId="2298996065" sldId="359"/>
            <ac:spMk id="2" creationId="{109D21E0-DCED-4EE7-A101-9231BA5F8C36}"/>
          </ac:spMkLst>
        </pc:spChg>
        <pc:spChg chg="del">
          <ac:chgData name="PATEL, Hinal (NHS HAMPSHIRE AND ISLE OF WIGHT ICB - D9Y0V)" userId="426f3c89-38c3-445d-8298-8d338cf25eeb" providerId="ADAL" clId="{47A1D97F-5C00-4108-86B5-C6148C642384}" dt="2023-11-08T09:54:50.476" v="20"/>
          <ac:spMkLst>
            <pc:docMk/>
            <pc:sldMk cId="2298996065" sldId="359"/>
            <ac:spMk id="3" creationId="{BA3AEFA3-E48F-DF52-2D3B-042199AA6125}"/>
          </ac:spMkLst>
        </pc:spChg>
        <pc:spChg chg="del">
          <ac:chgData name="PATEL, Hinal (NHS HAMPSHIRE AND ISLE OF WIGHT ICB - D9Y0V)" userId="426f3c89-38c3-445d-8298-8d338cf25eeb" providerId="ADAL" clId="{47A1D97F-5C00-4108-86B5-C6148C642384}" dt="2023-11-08T09:54:35.011" v="16" actId="478"/>
          <ac:spMkLst>
            <pc:docMk/>
            <pc:sldMk cId="2298996065" sldId="359"/>
            <ac:spMk id="4" creationId="{4C14D2F1-71A4-6DA5-0403-4AD7DC50214D}"/>
          </ac:spMkLst>
        </pc:spChg>
        <pc:spChg chg="add del mod">
          <ac:chgData name="PATEL, Hinal (NHS HAMPSHIRE AND ISLE OF WIGHT ICB - D9Y0V)" userId="426f3c89-38c3-445d-8298-8d338cf25eeb" providerId="ADAL" clId="{47A1D97F-5C00-4108-86B5-C6148C642384}" dt="2023-11-08T10:02:40.265" v="53" actId="478"/>
          <ac:spMkLst>
            <pc:docMk/>
            <pc:sldMk cId="2298996065" sldId="359"/>
            <ac:spMk id="7" creationId="{E9D0F024-2E20-B4A7-B719-9EF007F5B8CB}"/>
          </ac:spMkLst>
        </pc:spChg>
        <pc:spChg chg="add mod">
          <ac:chgData name="PATEL, Hinal (NHS HAMPSHIRE AND ISLE OF WIGHT ICB - D9Y0V)" userId="426f3c89-38c3-445d-8298-8d338cf25eeb" providerId="ADAL" clId="{47A1D97F-5C00-4108-86B5-C6148C642384}" dt="2023-11-08T09:55:18.103" v="28" actId="20577"/>
          <ac:spMkLst>
            <pc:docMk/>
            <pc:sldMk cId="2298996065" sldId="359"/>
            <ac:spMk id="8" creationId="{894E9BF4-C40C-5A92-2856-A39FCA887AAC}"/>
          </ac:spMkLst>
        </pc:spChg>
        <pc:spChg chg="add mod">
          <ac:chgData name="PATEL, Hinal (NHS HAMPSHIRE AND ISLE OF WIGHT ICB - D9Y0V)" userId="426f3c89-38c3-445d-8298-8d338cf25eeb" providerId="ADAL" clId="{47A1D97F-5C00-4108-86B5-C6148C642384}" dt="2023-11-08T10:05:18.397" v="226" actId="207"/>
          <ac:spMkLst>
            <pc:docMk/>
            <pc:sldMk cId="2298996065" sldId="359"/>
            <ac:spMk id="12" creationId="{806ED433-A0A6-5FFE-920F-9D92EBFA8DC7}"/>
          </ac:spMkLst>
        </pc:spChg>
        <pc:picChg chg="add mod ord">
          <ac:chgData name="PATEL, Hinal (NHS HAMPSHIRE AND ISLE OF WIGHT ICB - D9Y0V)" userId="426f3c89-38c3-445d-8298-8d338cf25eeb" providerId="ADAL" clId="{47A1D97F-5C00-4108-86B5-C6148C642384}" dt="2023-11-08T10:04:00.025" v="100" actId="14100"/>
          <ac:picMkLst>
            <pc:docMk/>
            <pc:sldMk cId="2298996065" sldId="359"/>
            <ac:picMk id="6" creationId="{6824CCA0-6C33-817F-5DAF-D52227867260}"/>
          </ac:picMkLst>
        </pc:picChg>
        <pc:picChg chg="add mod">
          <ac:chgData name="PATEL, Hinal (NHS HAMPSHIRE AND ISLE OF WIGHT ICB - D9Y0V)" userId="426f3c89-38c3-445d-8298-8d338cf25eeb" providerId="ADAL" clId="{47A1D97F-5C00-4108-86B5-C6148C642384}" dt="2023-11-08T10:03:56.844" v="99" actId="1076"/>
          <ac:picMkLst>
            <pc:docMk/>
            <pc:sldMk cId="2298996065" sldId="359"/>
            <ac:picMk id="10" creationId="{526F64FD-4617-6C61-6B1D-AB9AC9C606F5}"/>
          </ac:picMkLst>
        </pc:picChg>
      </pc:sldChg>
      <pc:sldChg chg="addSp delSp modSp new del mod modNotesTx">
        <pc:chgData name="PATEL, Hinal (NHS HAMPSHIRE AND ISLE OF WIGHT ICB - D9Y0V)" userId="426f3c89-38c3-445d-8298-8d338cf25eeb" providerId="ADAL" clId="{47A1D97F-5C00-4108-86B5-C6148C642384}" dt="2023-11-28T10:01:20.521" v="661" actId="2696"/>
        <pc:sldMkLst>
          <pc:docMk/>
          <pc:sldMk cId="617284425" sldId="360"/>
        </pc:sldMkLst>
        <pc:spChg chg="add mod">
          <ac:chgData name="PATEL, Hinal (NHS HAMPSHIRE AND ISLE OF WIGHT ICB - D9Y0V)" userId="426f3c89-38c3-445d-8298-8d338cf25eeb" providerId="ADAL" clId="{47A1D97F-5C00-4108-86B5-C6148C642384}" dt="2023-11-13T14:33:39.703" v="470" actId="20577"/>
          <ac:spMkLst>
            <pc:docMk/>
            <pc:sldMk cId="617284425" sldId="360"/>
            <ac:spMk id="2" creationId="{2EB17AD6-9469-9CB5-6457-979E8D9DE45E}"/>
          </ac:spMkLst>
        </pc:spChg>
        <pc:spChg chg="del">
          <ac:chgData name="PATEL, Hinal (NHS HAMPSHIRE AND ISLE OF WIGHT ICB - D9Y0V)" userId="426f3c89-38c3-445d-8298-8d338cf25eeb" providerId="ADAL" clId="{47A1D97F-5C00-4108-86B5-C6148C642384}" dt="2023-11-08T10:04:17.873" v="103" actId="478"/>
          <ac:spMkLst>
            <pc:docMk/>
            <pc:sldMk cId="617284425" sldId="360"/>
            <ac:spMk id="2" creationId="{DDA8C6A3-74AD-7563-E43C-D5B9FD7904C8}"/>
          </ac:spMkLst>
        </pc:spChg>
        <pc:spChg chg="mod">
          <ac:chgData name="PATEL, Hinal (NHS HAMPSHIRE AND ISLE OF WIGHT ICB - D9Y0V)" userId="426f3c89-38c3-445d-8298-8d338cf25eeb" providerId="ADAL" clId="{47A1D97F-5C00-4108-86B5-C6148C642384}" dt="2023-11-08T10:07:41.642" v="257" actId="1076"/>
          <ac:spMkLst>
            <pc:docMk/>
            <pc:sldMk cId="617284425" sldId="360"/>
            <ac:spMk id="3" creationId="{0E25CA0E-3AE5-B8C4-BBCE-B93D5D26AE45}"/>
          </ac:spMkLst>
        </pc:spChg>
        <pc:spChg chg="del">
          <ac:chgData name="PATEL, Hinal (NHS HAMPSHIRE AND ISLE OF WIGHT ICB - D9Y0V)" userId="426f3c89-38c3-445d-8298-8d338cf25eeb" providerId="ADAL" clId="{47A1D97F-5C00-4108-86B5-C6148C642384}" dt="2023-11-08T10:04:19.028" v="104" actId="478"/>
          <ac:spMkLst>
            <pc:docMk/>
            <pc:sldMk cId="617284425" sldId="360"/>
            <ac:spMk id="4" creationId="{B0BF3E24-5573-25EA-DF31-9A9EC51CFF7D}"/>
          </ac:spMkLst>
        </pc:spChg>
        <pc:picChg chg="add mod">
          <ac:chgData name="PATEL, Hinal (NHS HAMPSHIRE AND ISLE OF WIGHT ICB - D9Y0V)" userId="426f3c89-38c3-445d-8298-8d338cf25eeb" providerId="ADAL" clId="{47A1D97F-5C00-4108-86B5-C6148C642384}" dt="2023-11-08T10:07:03.866" v="243" actId="1076"/>
          <ac:picMkLst>
            <pc:docMk/>
            <pc:sldMk cId="617284425" sldId="360"/>
            <ac:picMk id="6" creationId="{264E9393-ECB5-F7CF-FDFE-80CA62F78A37}"/>
          </ac:picMkLst>
        </pc:picChg>
      </pc:sldChg>
      <pc:sldChg chg="addSp delSp modSp new mod">
        <pc:chgData name="PATEL, Hinal (NHS HAMPSHIRE AND ISLE OF WIGHT ICB - D9Y0V)" userId="426f3c89-38c3-445d-8298-8d338cf25eeb" providerId="ADAL" clId="{47A1D97F-5C00-4108-86B5-C6148C642384}" dt="2023-11-08T11:34:37.340" v="383" actId="33524"/>
        <pc:sldMkLst>
          <pc:docMk/>
          <pc:sldMk cId="2846751179" sldId="361"/>
        </pc:sldMkLst>
        <pc:spChg chg="del">
          <ac:chgData name="PATEL, Hinal (NHS HAMPSHIRE AND ISLE OF WIGHT ICB - D9Y0V)" userId="426f3c89-38c3-445d-8298-8d338cf25eeb" providerId="ADAL" clId="{47A1D97F-5C00-4108-86B5-C6148C642384}" dt="2023-11-08T10:54:48.185" v="297" actId="478"/>
          <ac:spMkLst>
            <pc:docMk/>
            <pc:sldMk cId="2846751179" sldId="361"/>
            <ac:spMk id="2" creationId="{70F8FB2A-BB45-044B-73FF-B6A42A9027F0}"/>
          </ac:spMkLst>
        </pc:spChg>
        <pc:spChg chg="mod">
          <ac:chgData name="PATEL, Hinal (NHS HAMPSHIRE AND ISLE OF WIGHT ICB - D9Y0V)" userId="426f3c89-38c3-445d-8298-8d338cf25eeb" providerId="ADAL" clId="{47A1D97F-5C00-4108-86B5-C6148C642384}" dt="2023-11-08T11:34:10.730" v="381" actId="20577"/>
          <ac:spMkLst>
            <pc:docMk/>
            <pc:sldMk cId="2846751179" sldId="361"/>
            <ac:spMk id="3" creationId="{53B92BB5-F5F2-FCE9-0A3D-82BD6E843476}"/>
          </ac:spMkLst>
        </pc:spChg>
        <pc:spChg chg="del">
          <ac:chgData name="PATEL, Hinal (NHS HAMPSHIRE AND ISLE OF WIGHT ICB - D9Y0V)" userId="426f3c89-38c3-445d-8298-8d338cf25eeb" providerId="ADAL" clId="{47A1D97F-5C00-4108-86B5-C6148C642384}" dt="2023-11-08T10:54:55.201" v="298" actId="478"/>
          <ac:spMkLst>
            <pc:docMk/>
            <pc:sldMk cId="2846751179" sldId="361"/>
            <ac:spMk id="4" creationId="{76F27460-E8B0-12C8-921F-9396AD8E852C}"/>
          </ac:spMkLst>
        </pc:spChg>
        <pc:spChg chg="add mod">
          <ac:chgData name="PATEL, Hinal (NHS HAMPSHIRE AND ISLE OF WIGHT ICB - D9Y0V)" userId="426f3c89-38c3-445d-8298-8d338cf25eeb" providerId="ADAL" clId="{47A1D97F-5C00-4108-86B5-C6148C642384}" dt="2023-11-08T11:34:37.340" v="383" actId="33524"/>
          <ac:spMkLst>
            <pc:docMk/>
            <pc:sldMk cId="2846751179" sldId="361"/>
            <ac:spMk id="6" creationId="{6CC8ADD4-EEFF-2348-2941-0D393010150B}"/>
          </ac:spMkLst>
        </pc:spChg>
      </pc:sldChg>
      <pc:sldChg chg="del">
        <pc:chgData name="PATEL, Hinal (NHS HAMPSHIRE AND ISLE OF WIGHT ICB - D9Y0V)" userId="426f3c89-38c3-445d-8298-8d338cf25eeb" providerId="ADAL" clId="{47A1D97F-5C00-4108-86B5-C6148C642384}" dt="2023-11-08T10:48:48.667" v="293" actId="2696"/>
        <pc:sldMkLst>
          <pc:docMk/>
          <pc:sldMk cId="3914490257" sldId="2146846636"/>
        </pc:sldMkLst>
      </pc:sldChg>
      <pc:sldChg chg="modSp del mod">
        <pc:chgData name="PATEL, Hinal (NHS HAMPSHIRE AND ISLE OF WIGHT ICB - D9Y0V)" userId="426f3c89-38c3-445d-8298-8d338cf25eeb" providerId="ADAL" clId="{47A1D97F-5C00-4108-86B5-C6148C642384}" dt="2023-11-28T10:01:20.521" v="661" actId="2696"/>
        <pc:sldMkLst>
          <pc:docMk/>
          <pc:sldMk cId="4245855598" sldId="2146846637"/>
        </pc:sldMkLst>
        <pc:spChg chg="mod">
          <ac:chgData name="PATEL, Hinal (NHS HAMPSHIRE AND ISLE OF WIGHT ICB - D9Y0V)" userId="426f3c89-38c3-445d-8298-8d338cf25eeb" providerId="ADAL" clId="{47A1D97F-5C00-4108-86B5-C6148C642384}" dt="2023-11-13T14:34:28.770" v="570"/>
          <ac:spMkLst>
            <pc:docMk/>
            <pc:sldMk cId="4245855598" sldId="2146846637"/>
            <ac:spMk id="5" creationId="{DC5F7F13-754D-90DC-9B8C-75A3FD555290}"/>
          </ac:spMkLst>
        </pc:spChg>
      </pc:sldChg>
      <pc:sldChg chg="del">
        <pc:chgData name="PATEL, Hinal (NHS HAMPSHIRE AND ISLE OF WIGHT ICB - D9Y0V)" userId="426f3c89-38c3-445d-8298-8d338cf25eeb" providerId="ADAL" clId="{47A1D97F-5C00-4108-86B5-C6148C642384}" dt="2023-11-28T10:01:20.521" v="661" actId="2696"/>
        <pc:sldMkLst>
          <pc:docMk/>
          <pc:sldMk cId="684173469" sldId="2146846638"/>
        </pc:sldMkLst>
      </pc:sldChg>
      <pc:sldChg chg="modSp del mod">
        <pc:chgData name="PATEL, Hinal (NHS HAMPSHIRE AND ISLE OF WIGHT ICB - D9Y0V)" userId="426f3c89-38c3-445d-8298-8d338cf25eeb" providerId="ADAL" clId="{47A1D97F-5C00-4108-86B5-C6148C642384}" dt="2023-11-28T10:01:20.521" v="661" actId="2696"/>
        <pc:sldMkLst>
          <pc:docMk/>
          <pc:sldMk cId="607042371" sldId="2146846639"/>
        </pc:sldMkLst>
        <pc:spChg chg="mod">
          <ac:chgData name="PATEL, Hinal (NHS HAMPSHIRE AND ISLE OF WIGHT ICB - D9Y0V)" userId="426f3c89-38c3-445d-8298-8d338cf25eeb" providerId="ADAL" clId="{47A1D97F-5C00-4108-86B5-C6148C642384}" dt="2023-11-08T10:43:39.629" v="290" actId="20577"/>
          <ac:spMkLst>
            <pc:docMk/>
            <pc:sldMk cId="607042371" sldId="2146846639"/>
            <ac:spMk id="6" creationId="{803EA074-5BE1-61E1-E9B1-5E96DBE4CD8E}"/>
          </ac:spMkLst>
        </pc:spChg>
      </pc:sldChg>
      <pc:sldChg chg="add del">
        <pc:chgData name="PATEL, Hinal (NHS HAMPSHIRE AND ISLE OF WIGHT ICB - D9Y0V)" userId="426f3c89-38c3-445d-8298-8d338cf25eeb" providerId="ADAL" clId="{47A1D97F-5C00-4108-86B5-C6148C642384}" dt="2023-11-28T10:01:20.521" v="661" actId="2696"/>
        <pc:sldMkLst>
          <pc:docMk/>
          <pc:sldMk cId="2852077014" sldId="2146846640"/>
        </pc:sldMkLst>
      </pc:sldChg>
      <pc:sldChg chg="modSp del mod">
        <pc:chgData name="PATEL, Hinal (NHS HAMPSHIRE AND ISLE OF WIGHT ICB - D9Y0V)" userId="426f3c89-38c3-445d-8298-8d338cf25eeb" providerId="ADAL" clId="{47A1D97F-5C00-4108-86B5-C6148C642384}" dt="2023-11-28T10:01:20.521" v="661" actId="2696"/>
        <pc:sldMkLst>
          <pc:docMk/>
          <pc:sldMk cId="1722097135" sldId="2146846641"/>
        </pc:sldMkLst>
        <pc:spChg chg="mod">
          <ac:chgData name="PATEL, Hinal (NHS HAMPSHIRE AND ISLE OF WIGHT ICB - D9Y0V)" userId="426f3c89-38c3-445d-8298-8d338cf25eeb" providerId="ADAL" clId="{47A1D97F-5C00-4108-86B5-C6148C642384}" dt="2023-11-13T14:35:13.785" v="586" actId="5793"/>
          <ac:spMkLst>
            <pc:docMk/>
            <pc:sldMk cId="1722097135" sldId="2146846641"/>
            <ac:spMk id="4" creationId="{93233D76-8D30-46FA-B8D2-9B4B2415CDEE}"/>
          </ac:spMkLst>
        </pc:spChg>
        <pc:spChg chg="mod">
          <ac:chgData name="PATEL, Hinal (NHS HAMPSHIRE AND ISLE OF WIGHT ICB - D9Y0V)" userId="426f3c89-38c3-445d-8298-8d338cf25eeb" providerId="ADAL" clId="{47A1D97F-5C00-4108-86B5-C6148C642384}" dt="2023-11-08T10:48:34.159" v="292" actId="20577"/>
          <ac:spMkLst>
            <pc:docMk/>
            <pc:sldMk cId="1722097135" sldId="2146846641"/>
            <ac:spMk id="6" creationId="{803EA074-5BE1-61E1-E9B1-5E96DBE4CD8E}"/>
          </ac:spMkLst>
        </pc:spChg>
      </pc:sldChg>
      <pc:sldChg chg="del">
        <pc:chgData name="PATEL, Hinal (NHS HAMPSHIRE AND ISLE OF WIGHT ICB - D9Y0V)" userId="426f3c89-38c3-445d-8298-8d338cf25eeb" providerId="ADAL" clId="{47A1D97F-5C00-4108-86B5-C6148C642384}" dt="2023-11-28T10:01:20.521" v="661" actId="2696"/>
        <pc:sldMkLst>
          <pc:docMk/>
          <pc:sldMk cId="2408423572" sldId="2146846642"/>
        </pc:sldMkLst>
      </pc:sldChg>
      <pc:sldChg chg="del">
        <pc:chgData name="PATEL, Hinal (NHS HAMPSHIRE AND ISLE OF WIGHT ICB - D9Y0V)" userId="426f3c89-38c3-445d-8298-8d338cf25eeb" providerId="ADAL" clId="{47A1D97F-5C00-4108-86B5-C6148C642384}" dt="2023-11-08T10:48:51.025" v="294" actId="2696"/>
        <pc:sldMkLst>
          <pc:docMk/>
          <pc:sldMk cId="2282660228" sldId="2146846644"/>
        </pc:sldMkLst>
      </pc:sldChg>
      <pc:sldChg chg="del">
        <pc:chgData name="PATEL, Hinal (NHS HAMPSHIRE AND ISLE OF WIGHT ICB - D9Y0V)" userId="426f3c89-38c3-445d-8298-8d338cf25eeb" providerId="ADAL" clId="{47A1D97F-5C00-4108-86B5-C6148C642384}" dt="2023-11-28T10:01:20.521" v="661" actId="2696"/>
        <pc:sldMkLst>
          <pc:docMk/>
          <pc:sldMk cId="1334499890" sldId="2146846646"/>
        </pc:sldMkLst>
      </pc:sldChg>
      <pc:sldChg chg="del">
        <pc:chgData name="PATEL, Hinal (NHS HAMPSHIRE AND ISLE OF WIGHT ICB - D9Y0V)" userId="426f3c89-38c3-445d-8298-8d338cf25eeb" providerId="ADAL" clId="{47A1D97F-5C00-4108-86B5-C6148C642384}" dt="2023-11-28T10:01:20.521" v="661" actId="2696"/>
        <pc:sldMkLst>
          <pc:docMk/>
          <pc:sldMk cId="4169230145" sldId="2146846647"/>
        </pc:sldMkLst>
      </pc:sldChg>
      <pc:sldChg chg="del">
        <pc:chgData name="PATEL, Hinal (NHS HAMPSHIRE AND ISLE OF WIGHT ICB - D9Y0V)" userId="426f3c89-38c3-445d-8298-8d338cf25eeb" providerId="ADAL" clId="{47A1D97F-5C00-4108-86B5-C6148C642384}" dt="2023-11-28T10:01:20.521" v="661" actId="2696"/>
        <pc:sldMkLst>
          <pc:docMk/>
          <pc:sldMk cId="3982581757" sldId="2146846649"/>
        </pc:sldMkLst>
      </pc:sldChg>
      <pc:sldChg chg="del">
        <pc:chgData name="PATEL, Hinal (NHS HAMPSHIRE AND ISLE OF WIGHT ICB - D9Y0V)" userId="426f3c89-38c3-445d-8298-8d338cf25eeb" providerId="ADAL" clId="{47A1D97F-5C00-4108-86B5-C6148C642384}" dt="2023-11-28T10:01:20.521" v="661" actId="2696"/>
        <pc:sldMkLst>
          <pc:docMk/>
          <pc:sldMk cId="1149180846" sldId="2146846650"/>
        </pc:sldMkLst>
      </pc:sldChg>
      <pc:sldChg chg="del">
        <pc:chgData name="PATEL, Hinal (NHS HAMPSHIRE AND ISLE OF WIGHT ICB - D9Y0V)" userId="426f3c89-38c3-445d-8298-8d338cf25eeb" providerId="ADAL" clId="{47A1D97F-5C00-4108-86B5-C6148C642384}" dt="2023-11-08T10:44:11.716" v="291" actId="2696"/>
        <pc:sldMkLst>
          <pc:docMk/>
          <pc:sldMk cId="2260794690" sldId="2146846651"/>
        </pc:sldMkLst>
      </pc:sldChg>
      <pc:sldChg chg="addSp delSp modSp mod modNotesTx">
        <pc:chgData name="PATEL, Hinal (NHS HAMPSHIRE AND ISLE OF WIGHT ICB - D9Y0V)" userId="426f3c89-38c3-445d-8298-8d338cf25eeb" providerId="ADAL" clId="{47A1D97F-5C00-4108-86B5-C6148C642384}" dt="2023-11-28T10:29:48.998" v="1423" actId="20577"/>
        <pc:sldMkLst>
          <pc:docMk/>
          <pc:sldMk cId="2778640292" sldId="2146846651"/>
        </pc:sldMkLst>
        <pc:spChg chg="del mod">
          <ac:chgData name="PATEL, Hinal (NHS HAMPSHIRE AND ISLE OF WIGHT ICB - D9Y0V)" userId="426f3c89-38c3-445d-8298-8d338cf25eeb" providerId="ADAL" clId="{47A1D97F-5C00-4108-86B5-C6148C642384}" dt="2023-11-13T14:38:14.272" v="591" actId="478"/>
          <ac:spMkLst>
            <pc:docMk/>
            <pc:sldMk cId="2778640292" sldId="2146846651"/>
            <ac:spMk id="2" creationId="{2EB17AD6-9469-9CB5-6457-979E8D9DE45E}"/>
          </ac:spMkLst>
        </pc:spChg>
        <pc:spChg chg="del mod">
          <ac:chgData name="PATEL, Hinal (NHS HAMPSHIRE AND ISLE OF WIGHT ICB - D9Y0V)" userId="426f3c89-38c3-445d-8298-8d338cf25eeb" providerId="ADAL" clId="{47A1D97F-5C00-4108-86B5-C6148C642384}" dt="2023-11-13T14:38:18.200" v="593" actId="478"/>
          <ac:spMkLst>
            <pc:docMk/>
            <pc:sldMk cId="2778640292" sldId="2146846651"/>
            <ac:spMk id="3" creationId="{0E25CA0E-3AE5-B8C4-BBCE-B93D5D26AE45}"/>
          </ac:spMkLst>
        </pc:spChg>
        <pc:spChg chg="add mod">
          <ac:chgData name="PATEL, Hinal (NHS HAMPSHIRE AND ISLE OF WIGHT ICB - D9Y0V)" userId="426f3c89-38c3-445d-8298-8d338cf25eeb" providerId="ADAL" clId="{47A1D97F-5C00-4108-86B5-C6148C642384}" dt="2023-11-13T14:38:37.906" v="626" actId="207"/>
          <ac:spMkLst>
            <pc:docMk/>
            <pc:sldMk cId="2778640292" sldId="2146846651"/>
            <ac:spMk id="5" creationId="{B4BD1B62-A054-AF68-62B9-EFF433D6EFF2}"/>
          </ac:spMkLst>
        </pc:spChg>
        <pc:picChg chg="del">
          <ac:chgData name="PATEL, Hinal (NHS HAMPSHIRE AND ISLE OF WIGHT ICB - D9Y0V)" userId="426f3c89-38c3-445d-8298-8d338cf25eeb" providerId="ADAL" clId="{47A1D97F-5C00-4108-86B5-C6148C642384}" dt="2023-11-13T14:38:12.351" v="589" actId="478"/>
          <ac:picMkLst>
            <pc:docMk/>
            <pc:sldMk cId="2778640292" sldId="2146846651"/>
            <ac:picMk id="6" creationId="{264E9393-ECB5-F7CF-FDFE-80CA62F78A37}"/>
          </ac:picMkLst>
        </pc:picChg>
      </pc:sldChg>
      <pc:sldChg chg="del">
        <pc:chgData name="PATEL, Hinal (NHS HAMPSHIRE AND ISLE OF WIGHT ICB - D9Y0V)" userId="426f3c89-38c3-445d-8298-8d338cf25eeb" providerId="ADAL" clId="{47A1D97F-5C00-4108-86B5-C6148C642384}" dt="2023-11-08T10:48:53.019" v="295" actId="2696"/>
        <pc:sldMkLst>
          <pc:docMk/>
          <pc:sldMk cId="1646236817" sldId="2146846652"/>
        </pc:sldMkLst>
      </pc:sldChg>
      <pc:sldChg chg="addSp delSp modSp new del mod setBg">
        <pc:chgData name="PATEL, Hinal (NHS HAMPSHIRE AND ISLE OF WIGHT ICB - D9Y0V)" userId="426f3c89-38c3-445d-8298-8d338cf25eeb" providerId="ADAL" clId="{47A1D97F-5C00-4108-86B5-C6148C642384}" dt="2023-11-28T10:12:26.050" v="709" actId="2696"/>
        <pc:sldMkLst>
          <pc:docMk/>
          <pc:sldMk cId="1896248987" sldId="2146846652"/>
        </pc:sldMkLst>
        <pc:spChg chg="del mod">
          <ac:chgData name="PATEL, Hinal (NHS HAMPSHIRE AND ISLE OF WIGHT ICB - D9Y0V)" userId="426f3c89-38c3-445d-8298-8d338cf25eeb" providerId="ADAL" clId="{47A1D97F-5C00-4108-86B5-C6148C642384}" dt="2023-11-28T10:09:39.766" v="669" actId="478"/>
          <ac:spMkLst>
            <pc:docMk/>
            <pc:sldMk cId="1896248987" sldId="2146846652"/>
            <ac:spMk id="2" creationId="{3556115F-78AC-6266-F469-7805AFA5756D}"/>
          </ac:spMkLst>
        </pc:spChg>
        <pc:spChg chg="del">
          <ac:chgData name="PATEL, Hinal (NHS HAMPSHIRE AND ISLE OF WIGHT ICB - D9Y0V)" userId="426f3c89-38c3-445d-8298-8d338cf25eeb" providerId="ADAL" clId="{47A1D97F-5C00-4108-86B5-C6148C642384}" dt="2023-11-28T10:09:30.327" v="666" actId="478"/>
          <ac:spMkLst>
            <pc:docMk/>
            <pc:sldMk cId="1896248987" sldId="2146846652"/>
            <ac:spMk id="3" creationId="{5E63D1E7-8244-9099-D583-3BE9F2FB3294}"/>
          </ac:spMkLst>
        </pc:spChg>
        <pc:spChg chg="del">
          <ac:chgData name="PATEL, Hinal (NHS HAMPSHIRE AND ISLE OF WIGHT ICB - D9Y0V)" userId="426f3c89-38c3-445d-8298-8d338cf25eeb" providerId="ADAL" clId="{47A1D97F-5C00-4108-86B5-C6148C642384}" dt="2023-11-28T10:09:42.310" v="670" actId="478"/>
          <ac:spMkLst>
            <pc:docMk/>
            <pc:sldMk cId="1896248987" sldId="2146846652"/>
            <ac:spMk id="4" creationId="{9E25B311-01D6-00E6-C3E6-4EE4492E111A}"/>
          </ac:spMkLst>
        </pc:spChg>
        <pc:spChg chg="add del">
          <ac:chgData name="PATEL, Hinal (NHS HAMPSHIRE AND ISLE OF WIGHT ICB - D9Y0V)" userId="426f3c89-38c3-445d-8298-8d338cf25eeb" providerId="ADAL" clId="{47A1D97F-5C00-4108-86B5-C6148C642384}" dt="2023-11-28T10:10:39.251" v="682" actId="26606"/>
          <ac:spMkLst>
            <pc:docMk/>
            <pc:sldMk cId="1896248987" sldId="2146846652"/>
            <ac:spMk id="11" creationId="{42A4FC2C-047E-45A5-965D-8E1E3BF09BC6}"/>
          </ac:spMkLst>
        </pc:spChg>
        <pc:picChg chg="add mod">
          <ac:chgData name="PATEL, Hinal (NHS HAMPSHIRE AND ISLE OF WIGHT ICB - D9Y0V)" userId="426f3c89-38c3-445d-8298-8d338cf25eeb" providerId="ADAL" clId="{47A1D97F-5C00-4108-86B5-C6148C642384}" dt="2023-11-28T10:10:39.251" v="682" actId="26606"/>
          <ac:picMkLst>
            <pc:docMk/>
            <pc:sldMk cId="1896248987" sldId="2146846652"/>
            <ac:picMk id="6" creationId="{9AD17411-4551-6695-B1B9-A4FDCF74AB42}"/>
          </ac:picMkLst>
        </pc:picChg>
      </pc:sldChg>
      <pc:sldChg chg="addSp delSp modSp new mod setBg">
        <pc:chgData name="PATEL, Hinal (NHS HAMPSHIRE AND ISLE OF WIGHT ICB - D9Y0V)" userId="426f3c89-38c3-445d-8298-8d338cf25eeb" providerId="ADAL" clId="{47A1D97F-5C00-4108-86B5-C6148C642384}" dt="2023-11-28T10:12:22.730" v="708" actId="26606"/>
        <pc:sldMkLst>
          <pc:docMk/>
          <pc:sldMk cId="4095190781" sldId="2146846653"/>
        </pc:sldMkLst>
        <pc:spChg chg="del">
          <ac:chgData name="PATEL, Hinal (NHS HAMPSHIRE AND ISLE OF WIGHT ICB - D9Y0V)" userId="426f3c89-38c3-445d-8298-8d338cf25eeb" providerId="ADAL" clId="{47A1D97F-5C00-4108-86B5-C6148C642384}" dt="2023-11-28T10:10:16.051" v="674" actId="22"/>
          <ac:spMkLst>
            <pc:docMk/>
            <pc:sldMk cId="4095190781" sldId="2146846653"/>
            <ac:spMk id="2" creationId="{9F2B36CF-9039-B316-214F-6EFB90C15856}"/>
          </ac:spMkLst>
        </pc:spChg>
        <pc:spChg chg="del">
          <ac:chgData name="PATEL, Hinal (NHS HAMPSHIRE AND ISLE OF WIGHT ICB - D9Y0V)" userId="426f3c89-38c3-445d-8298-8d338cf25eeb" providerId="ADAL" clId="{47A1D97F-5C00-4108-86B5-C6148C642384}" dt="2023-11-28T10:11:54.099" v="701" actId="478"/>
          <ac:spMkLst>
            <pc:docMk/>
            <pc:sldMk cId="4095190781" sldId="2146846653"/>
            <ac:spMk id="3" creationId="{4B2847E3-6D33-2081-7479-D0BF0AB0E096}"/>
          </ac:spMkLst>
        </pc:spChg>
        <pc:spChg chg="del">
          <ac:chgData name="PATEL, Hinal (NHS HAMPSHIRE AND ISLE OF WIGHT ICB - D9Y0V)" userId="426f3c89-38c3-445d-8298-8d338cf25eeb" providerId="ADAL" clId="{47A1D97F-5C00-4108-86B5-C6148C642384}" dt="2023-11-28T10:10:45.840" v="683"/>
          <ac:spMkLst>
            <pc:docMk/>
            <pc:sldMk cId="4095190781" sldId="2146846653"/>
            <ac:spMk id="4" creationId="{77CD3DA1-D47D-67FA-340E-F7CA543B1F48}"/>
          </ac:spMkLst>
        </pc:spChg>
        <pc:spChg chg="add del mod">
          <ac:chgData name="PATEL, Hinal (NHS HAMPSHIRE AND ISLE OF WIGHT ICB - D9Y0V)" userId="426f3c89-38c3-445d-8298-8d338cf25eeb" providerId="ADAL" clId="{47A1D97F-5C00-4108-86B5-C6148C642384}" dt="2023-11-28T10:11:04.458" v="686" actId="22"/>
          <ac:spMkLst>
            <pc:docMk/>
            <pc:sldMk cId="4095190781" sldId="2146846653"/>
            <ac:spMk id="9" creationId="{B16F1360-9ACC-B506-AC9F-41C0B8F88621}"/>
          </ac:spMkLst>
        </pc:spChg>
        <pc:spChg chg="add del mod">
          <ac:chgData name="PATEL, Hinal (NHS HAMPSHIRE AND ISLE OF WIGHT ICB - D9Y0V)" userId="426f3c89-38c3-445d-8298-8d338cf25eeb" providerId="ADAL" clId="{47A1D97F-5C00-4108-86B5-C6148C642384}" dt="2023-11-28T10:11:45.478" v="698" actId="478"/>
          <ac:spMkLst>
            <pc:docMk/>
            <pc:sldMk cId="4095190781" sldId="2146846653"/>
            <ac:spMk id="15" creationId="{A9541C03-D83D-B505-6995-DA6753E31DC0}"/>
          </ac:spMkLst>
        </pc:spChg>
        <pc:spChg chg="add del">
          <ac:chgData name="PATEL, Hinal (NHS HAMPSHIRE AND ISLE OF WIGHT ICB - D9Y0V)" userId="426f3c89-38c3-445d-8298-8d338cf25eeb" providerId="ADAL" clId="{47A1D97F-5C00-4108-86B5-C6148C642384}" dt="2023-11-28T10:12:22.730" v="708" actId="26606"/>
          <ac:spMkLst>
            <pc:docMk/>
            <pc:sldMk cId="4095190781" sldId="2146846653"/>
            <ac:spMk id="18" creationId="{AB8C311F-7253-4AED-9701-7FC0708C41C7}"/>
          </ac:spMkLst>
        </pc:spChg>
        <pc:spChg chg="add del">
          <ac:chgData name="PATEL, Hinal (NHS HAMPSHIRE AND ISLE OF WIGHT ICB - D9Y0V)" userId="426f3c89-38c3-445d-8298-8d338cf25eeb" providerId="ADAL" clId="{47A1D97F-5C00-4108-86B5-C6148C642384}" dt="2023-11-28T10:12:22.730" v="708" actId="26606"/>
          <ac:spMkLst>
            <pc:docMk/>
            <pc:sldMk cId="4095190781" sldId="2146846653"/>
            <ac:spMk id="20" creationId="{E2384209-CB15-4CDF-9D31-C44FD9A3F20D}"/>
          </ac:spMkLst>
        </pc:spChg>
        <pc:spChg chg="add del">
          <ac:chgData name="PATEL, Hinal (NHS HAMPSHIRE AND ISLE OF WIGHT ICB - D9Y0V)" userId="426f3c89-38c3-445d-8298-8d338cf25eeb" providerId="ADAL" clId="{47A1D97F-5C00-4108-86B5-C6148C642384}" dt="2023-11-28T10:12:22.730" v="708" actId="26606"/>
          <ac:spMkLst>
            <pc:docMk/>
            <pc:sldMk cId="4095190781" sldId="2146846653"/>
            <ac:spMk id="22" creationId="{2633B3B5-CC90-43F0-8714-D31D1F3F0209}"/>
          </ac:spMkLst>
        </pc:spChg>
        <pc:spChg chg="add del">
          <ac:chgData name="PATEL, Hinal (NHS HAMPSHIRE AND ISLE OF WIGHT ICB - D9Y0V)" userId="426f3c89-38c3-445d-8298-8d338cf25eeb" providerId="ADAL" clId="{47A1D97F-5C00-4108-86B5-C6148C642384}" dt="2023-11-28T10:12:22.730" v="708" actId="26606"/>
          <ac:spMkLst>
            <pc:docMk/>
            <pc:sldMk cId="4095190781" sldId="2146846653"/>
            <ac:spMk id="24" creationId="{A8D57A06-A426-446D-B02C-A2DC6B62E45E}"/>
          </ac:spMkLst>
        </pc:spChg>
        <pc:picChg chg="add mod ord">
          <ac:chgData name="PATEL, Hinal (NHS HAMPSHIRE AND ISLE OF WIGHT ICB - D9Y0V)" userId="426f3c89-38c3-445d-8298-8d338cf25eeb" providerId="ADAL" clId="{47A1D97F-5C00-4108-86B5-C6148C642384}" dt="2023-11-28T10:12:22.730" v="708" actId="26606"/>
          <ac:picMkLst>
            <pc:docMk/>
            <pc:sldMk cId="4095190781" sldId="2146846653"/>
            <ac:picMk id="6" creationId="{7F3A7BC0-915D-0AE1-49B9-98570632DD77}"/>
          </ac:picMkLst>
        </pc:picChg>
        <pc:picChg chg="add del mod">
          <ac:chgData name="PATEL, Hinal (NHS HAMPSHIRE AND ISLE OF WIGHT ICB - D9Y0V)" userId="426f3c89-38c3-445d-8298-8d338cf25eeb" providerId="ADAL" clId="{47A1D97F-5C00-4108-86B5-C6148C642384}" dt="2023-11-28T10:11:02.945" v="685" actId="478"/>
          <ac:picMkLst>
            <pc:docMk/>
            <pc:sldMk cId="4095190781" sldId="2146846653"/>
            <ac:picMk id="7" creationId="{5CBC494C-DD19-8F31-A1B5-70F245E96795}"/>
          </ac:picMkLst>
        </pc:picChg>
        <pc:picChg chg="add del mod ord">
          <ac:chgData name="PATEL, Hinal (NHS HAMPSHIRE AND ISLE OF WIGHT ICB - D9Y0V)" userId="426f3c89-38c3-445d-8298-8d338cf25eeb" providerId="ADAL" clId="{47A1D97F-5C00-4108-86B5-C6148C642384}" dt="2023-11-28T10:11:28.704" v="692" actId="478"/>
          <ac:picMkLst>
            <pc:docMk/>
            <pc:sldMk cId="4095190781" sldId="2146846653"/>
            <ac:picMk id="11" creationId="{318C766E-E2C8-0F49-270D-9BA6FAC8AAE8}"/>
          </ac:picMkLst>
        </pc:picChg>
        <pc:picChg chg="add mod">
          <ac:chgData name="PATEL, Hinal (NHS HAMPSHIRE AND ISLE OF WIGHT ICB - D9Y0V)" userId="426f3c89-38c3-445d-8298-8d338cf25eeb" providerId="ADAL" clId="{47A1D97F-5C00-4108-86B5-C6148C642384}" dt="2023-11-28T10:12:22.730" v="708" actId="26606"/>
          <ac:picMkLst>
            <pc:docMk/>
            <pc:sldMk cId="4095190781" sldId="2146846653"/>
            <ac:picMk id="13" creationId="{9FA0653D-CED6-F6AA-1EE2-7DB06768B0A2}"/>
          </ac:picMkLst>
        </pc:picChg>
      </pc:sldChg>
      <pc:sldChg chg="addSp delSp modSp new mod">
        <pc:chgData name="PATEL, Hinal (NHS HAMPSHIRE AND ISLE OF WIGHT ICB - D9Y0V)" userId="426f3c89-38c3-445d-8298-8d338cf25eeb" providerId="ADAL" clId="{47A1D97F-5C00-4108-86B5-C6148C642384}" dt="2023-11-28T10:14:57.342" v="736" actId="22"/>
        <pc:sldMkLst>
          <pc:docMk/>
          <pc:sldMk cId="1570000480" sldId="2146846654"/>
        </pc:sldMkLst>
        <pc:spChg chg="del">
          <ac:chgData name="PATEL, Hinal (NHS HAMPSHIRE AND ISLE OF WIGHT ICB - D9Y0V)" userId="426f3c89-38c3-445d-8298-8d338cf25eeb" providerId="ADAL" clId="{47A1D97F-5C00-4108-86B5-C6148C642384}" dt="2023-11-28T10:12:50.117" v="711" actId="22"/>
          <ac:spMkLst>
            <pc:docMk/>
            <pc:sldMk cId="1570000480" sldId="2146846654"/>
            <ac:spMk id="2" creationId="{F16DF1AE-C978-FD9E-6610-250DCE6C1329}"/>
          </ac:spMkLst>
        </pc:spChg>
        <pc:spChg chg="del">
          <ac:chgData name="PATEL, Hinal (NHS HAMPSHIRE AND ISLE OF WIGHT ICB - D9Y0V)" userId="426f3c89-38c3-445d-8298-8d338cf25eeb" providerId="ADAL" clId="{47A1D97F-5C00-4108-86B5-C6148C642384}" dt="2023-11-28T10:13:23.533" v="719" actId="478"/>
          <ac:spMkLst>
            <pc:docMk/>
            <pc:sldMk cId="1570000480" sldId="2146846654"/>
            <ac:spMk id="3" creationId="{D4E842EE-0E1B-48F3-7508-5E71388E14F9}"/>
          </ac:spMkLst>
        </pc:spChg>
        <pc:spChg chg="del">
          <ac:chgData name="PATEL, Hinal (NHS HAMPSHIRE AND ISLE OF WIGHT ICB - D9Y0V)" userId="426f3c89-38c3-445d-8298-8d338cf25eeb" providerId="ADAL" clId="{47A1D97F-5C00-4108-86B5-C6148C642384}" dt="2023-11-28T10:13:03.947" v="712" actId="22"/>
          <ac:spMkLst>
            <pc:docMk/>
            <pc:sldMk cId="1570000480" sldId="2146846654"/>
            <ac:spMk id="4" creationId="{41C9ED07-1F1B-77BD-E366-4F0F517E5FC8}"/>
          </ac:spMkLst>
        </pc:spChg>
        <pc:spChg chg="add del mod">
          <ac:chgData name="PATEL, Hinal (NHS HAMPSHIRE AND ISLE OF WIGHT ICB - D9Y0V)" userId="426f3c89-38c3-445d-8298-8d338cf25eeb" providerId="ADAL" clId="{47A1D97F-5C00-4108-86B5-C6148C642384}" dt="2023-11-28T10:13:28.817" v="722" actId="22"/>
          <ac:spMkLst>
            <pc:docMk/>
            <pc:sldMk cId="1570000480" sldId="2146846654"/>
            <ac:spMk id="10" creationId="{EB2D3C8F-AAF9-A5A2-A3C8-41B283BFCF9B}"/>
          </ac:spMkLst>
        </pc:spChg>
        <pc:spChg chg="add del mod">
          <ac:chgData name="PATEL, Hinal (NHS HAMPSHIRE AND ISLE OF WIGHT ICB - D9Y0V)" userId="426f3c89-38c3-445d-8298-8d338cf25eeb" providerId="ADAL" clId="{47A1D97F-5C00-4108-86B5-C6148C642384}" dt="2023-11-28T10:13:35.806" v="725" actId="478"/>
          <ac:spMkLst>
            <pc:docMk/>
            <pc:sldMk cId="1570000480" sldId="2146846654"/>
            <ac:spMk id="14" creationId="{235F7C0A-6787-C945-86D2-0584DFD6A634}"/>
          </ac:spMkLst>
        </pc:spChg>
        <pc:picChg chg="add mod ord">
          <ac:chgData name="PATEL, Hinal (NHS HAMPSHIRE AND ISLE OF WIGHT ICB - D9Y0V)" userId="426f3c89-38c3-445d-8298-8d338cf25eeb" providerId="ADAL" clId="{47A1D97F-5C00-4108-86B5-C6148C642384}" dt="2023-11-28T10:14:19.888" v="734" actId="1076"/>
          <ac:picMkLst>
            <pc:docMk/>
            <pc:sldMk cId="1570000480" sldId="2146846654"/>
            <ac:picMk id="6" creationId="{88DC71F5-0446-A217-F2A1-FD3D1197C8F4}"/>
          </ac:picMkLst>
        </pc:picChg>
        <pc:picChg chg="add del mod ord">
          <ac:chgData name="PATEL, Hinal (NHS HAMPSHIRE AND ISLE OF WIGHT ICB - D9Y0V)" userId="426f3c89-38c3-445d-8298-8d338cf25eeb" providerId="ADAL" clId="{47A1D97F-5C00-4108-86B5-C6148C642384}" dt="2023-11-28T10:13:21.073" v="718" actId="478"/>
          <ac:picMkLst>
            <pc:docMk/>
            <pc:sldMk cId="1570000480" sldId="2146846654"/>
            <ac:picMk id="8" creationId="{DD74B392-AF21-D273-6C44-1EA07DECB07D}"/>
          </ac:picMkLst>
        </pc:picChg>
        <pc:picChg chg="add del mod ord">
          <ac:chgData name="PATEL, Hinal (NHS HAMPSHIRE AND ISLE OF WIGHT ICB - D9Y0V)" userId="426f3c89-38c3-445d-8298-8d338cf25eeb" providerId="ADAL" clId="{47A1D97F-5C00-4108-86B5-C6148C642384}" dt="2023-11-28T10:13:31.215" v="723" actId="478"/>
          <ac:picMkLst>
            <pc:docMk/>
            <pc:sldMk cId="1570000480" sldId="2146846654"/>
            <ac:picMk id="12" creationId="{4121BC36-6724-B7E1-4D0D-42C043389F19}"/>
          </ac:picMkLst>
        </pc:picChg>
        <pc:picChg chg="add mod">
          <ac:chgData name="PATEL, Hinal (NHS HAMPSHIRE AND ISLE OF WIGHT ICB - D9Y0V)" userId="426f3c89-38c3-445d-8298-8d338cf25eeb" providerId="ADAL" clId="{47A1D97F-5C00-4108-86B5-C6148C642384}" dt="2023-11-28T10:14:15.504" v="733" actId="14100"/>
          <ac:picMkLst>
            <pc:docMk/>
            <pc:sldMk cId="1570000480" sldId="2146846654"/>
            <ac:picMk id="16" creationId="{F0F7B2AA-0B1D-B6D6-00F1-AD7EC0ECC1F8}"/>
          </ac:picMkLst>
        </pc:picChg>
        <pc:picChg chg="add del">
          <ac:chgData name="PATEL, Hinal (NHS HAMPSHIRE AND ISLE OF WIGHT ICB - D9Y0V)" userId="426f3c89-38c3-445d-8298-8d338cf25eeb" providerId="ADAL" clId="{47A1D97F-5C00-4108-86B5-C6148C642384}" dt="2023-11-28T10:14:57.342" v="736" actId="22"/>
          <ac:picMkLst>
            <pc:docMk/>
            <pc:sldMk cId="1570000480" sldId="2146846654"/>
            <ac:picMk id="18" creationId="{866B52D3-9C65-BB2F-530F-0B7C5E9829D0}"/>
          </ac:picMkLst>
        </pc:picChg>
      </pc:sldChg>
      <pc:sldChg chg="addSp delSp modSp new mod">
        <pc:chgData name="PATEL, Hinal (NHS HAMPSHIRE AND ISLE OF WIGHT ICB - D9Y0V)" userId="426f3c89-38c3-445d-8298-8d338cf25eeb" providerId="ADAL" clId="{47A1D97F-5C00-4108-86B5-C6148C642384}" dt="2023-11-28T10:19:41.107" v="1422" actId="123"/>
        <pc:sldMkLst>
          <pc:docMk/>
          <pc:sldMk cId="1914956564" sldId="2146846655"/>
        </pc:sldMkLst>
        <pc:spChg chg="del">
          <ac:chgData name="PATEL, Hinal (NHS HAMPSHIRE AND ISLE OF WIGHT ICB - D9Y0V)" userId="426f3c89-38c3-445d-8298-8d338cf25eeb" providerId="ADAL" clId="{47A1D97F-5C00-4108-86B5-C6148C642384}" dt="2023-11-28T10:15:01.178" v="738" actId="22"/>
          <ac:spMkLst>
            <pc:docMk/>
            <pc:sldMk cId="1914956564" sldId="2146846655"/>
            <ac:spMk id="2" creationId="{9CC01391-1F44-F1B8-E982-22DBB84C3388}"/>
          </ac:spMkLst>
        </pc:spChg>
        <pc:spChg chg="mod">
          <ac:chgData name="PATEL, Hinal (NHS HAMPSHIRE AND ISLE OF WIGHT ICB - D9Y0V)" userId="426f3c89-38c3-445d-8298-8d338cf25eeb" providerId="ADAL" clId="{47A1D97F-5C00-4108-86B5-C6148C642384}" dt="2023-11-28T10:19:12.072" v="1413" actId="207"/>
          <ac:spMkLst>
            <pc:docMk/>
            <pc:sldMk cId="1914956564" sldId="2146846655"/>
            <ac:spMk id="3" creationId="{A7139175-AF65-0E2F-426F-CD8D148C118A}"/>
          </ac:spMkLst>
        </pc:spChg>
        <pc:spChg chg="mod">
          <ac:chgData name="PATEL, Hinal (NHS HAMPSHIRE AND ISLE OF WIGHT ICB - D9Y0V)" userId="426f3c89-38c3-445d-8298-8d338cf25eeb" providerId="ADAL" clId="{47A1D97F-5C00-4108-86B5-C6148C642384}" dt="2023-11-28T10:19:41.107" v="1422" actId="123"/>
          <ac:spMkLst>
            <pc:docMk/>
            <pc:sldMk cId="1914956564" sldId="2146846655"/>
            <ac:spMk id="4" creationId="{0A806833-48E9-0F88-738D-BEA8EA8126E2}"/>
          </ac:spMkLst>
        </pc:spChg>
        <pc:spChg chg="add del mod">
          <ac:chgData name="PATEL, Hinal (NHS HAMPSHIRE AND ISLE OF WIGHT ICB - D9Y0V)" userId="426f3c89-38c3-445d-8298-8d338cf25eeb" providerId="ADAL" clId="{47A1D97F-5C00-4108-86B5-C6148C642384}" dt="2023-11-28T10:18:50.870" v="1406"/>
          <ac:spMkLst>
            <pc:docMk/>
            <pc:sldMk cId="1914956564" sldId="2146846655"/>
            <ac:spMk id="7" creationId="{EEF41960-AF44-E4C7-2DEA-B789ED9A2D17}"/>
          </ac:spMkLst>
        </pc:spChg>
        <pc:spChg chg="add mod">
          <ac:chgData name="PATEL, Hinal (NHS HAMPSHIRE AND ISLE OF WIGHT ICB - D9Y0V)" userId="426f3c89-38c3-445d-8298-8d338cf25eeb" providerId="ADAL" clId="{47A1D97F-5C00-4108-86B5-C6148C642384}" dt="2023-11-28T10:19:32.071" v="1419" actId="113"/>
          <ac:spMkLst>
            <pc:docMk/>
            <pc:sldMk cId="1914956564" sldId="2146846655"/>
            <ac:spMk id="8" creationId="{9FC725F1-1322-CEB0-C3F8-FF8533F818E2}"/>
          </ac:spMkLst>
        </pc:spChg>
        <pc:spChg chg="add mod">
          <ac:chgData name="PATEL, Hinal (NHS HAMPSHIRE AND ISLE OF WIGHT ICB - D9Y0V)" userId="426f3c89-38c3-445d-8298-8d338cf25eeb" providerId="ADAL" clId="{47A1D97F-5C00-4108-86B5-C6148C642384}" dt="2023-11-28T10:19:36.679" v="1420" actId="113"/>
          <ac:spMkLst>
            <pc:docMk/>
            <pc:sldMk cId="1914956564" sldId="2146846655"/>
            <ac:spMk id="9" creationId="{5F26B655-5809-C445-F409-A770B9540384}"/>
          </ac:spMkLst>
        </pc:spChg>
        <pc:picChg chg="add mod ord">
          <ac:chgData name="PATEL, Hinal (NHS HAMPSHIRE AND ISLE OF WIGHT ICB - D9Y0V)" userId="426f3c89-38c3-445d-8298-8d338cf25eeb" providerId="ADAL" clId="{47A1D97F-5C00-4108-86B5-C6148C642384}" dt="2023-11-28T10:18:58.953" v="1409" actId="1076"/>
          <ac:picMkLst>
            <pc:docMk/>
            <pc:sldMk cId="1914956564" sldId="2146846655"/>
            <ac:picMk id="6" creationId="{E47CB541-37B0-C24E-6CB4-EC90EA273504}"/>
          </ac:picMkLst>
        </pc:picChg>
      </pc:sldChg>
    </pc:docChg>
  </pc:docChgLst>
  <pc:docChgLst>
    <pc:chgData name="PATEL, Hinal (NHS HAMPSHIRE AND ISLE OF WIGHT ICB - D9Y0V)" userId="426f3c89-38c3-445d-8298-8d338cf25eeb" providerId="ADAL" clId="{B0658AFE-80FF-441B-8D85-A2A5E9033DA9}"/>
    <pc:docChg chg="modSld">
      <pc:chgData name="PATEL, Hinal (NHS HAMPSHIRE AND ISLE OF WIGHT ICB - D9Y0V)" userId="426f3c89-38c3-445d-8298-8d338cf25eeb" providerId="ADAL" clId="{B0658AFE-80FF-441B-8D85-A2A5E9033DA9}" dt="2023-10-09T12:50:32.989" v="1" actId="1076"/>
      <pc:docMkLst>
        <pc:docMk/>
      </pc:docMkLst>
      <pc:sldChg chg="modSp mod">
        <pc:chgData name="PATEL, Hinal (NHS HAMPSHIRE AND ISLE OF WIGHT ICB - D9Y0V)" userId="426f3c89-38c3-445d-8298-8d338cf25eeb" providerId="ADAL" clId="{B0658AFE-80FF-441B-8D85-A2A5E9033DA9}" dt="2023-10-09T12:50:32.989" v="1" actId="1076"/>
        <pc:sldMkLst>
          <pc:docMk/>
          <pc:sldMk cId="557895211" sldId="322"/>
        </pc:sldMkLst>
        <pc:spChg chg="mod">
          <ac:chgData name="PATEL, Hinal (NHS HAMPSHIRE AND ISLE OF WIGHT ICB - D9Y0V)" userId="426f3c89-38c3-445d-8298-8d338cf25eeb" providerId="ADAL" clId="{B0658AFE-80FF-441B-8D85-A2A5E9033DA9}" dt="2023-10-09T12:50:32.989" v="1" actId="1076"/>
          <ac:spMkLst>
            <pc:docMk/>
            <pc:sldMk cId="557895211" sldId="322"/>
            <ac:spMk id="3" creationId="{EEE442E8-91BF-B696-2234-49CAD366540D}"/>
          </ac:spMkLst>
        </pc:spChg>
      </pc:sldChg>
    </pc:docChg>
  </pc:docChgLst>
  <pc:docChgLst>
    <pc:chgData name="PATEL, Hinal (NHS HAMPSHIRE AND ISLE OF WIGHT ICB - D9Y0V)" userId="426f3c89-38c3-445d-8298-8d338cf25eeb" providerId="ADAL" clId="{C1C3A021-856E-46BC-8BC7-07E0BCEBF1CD}"/>
    <pc:docChg chg="undo custSel addSld delSld modSld">
      <pc:chgData name="PATEL, Hinal (NHS HAMPSHIRE AND ISLE OF WIGHT ICB - D9Y0V)" userId="426f3c89-38c3-445d-8298-8d338cf25eeb" providerId="ADAL" clId="{C1C3A021-856E-46BC-8BC7-07E0BCEBF1CD}" dt="2024-02-23T11:23:29.112" v="839" actId="14100"/>
      <pc:docMkLst>
        <pc:docMk/>
      </pc:docMkLst>
      <pc:sldChg chg="modSp mod">
        <pc:chgData name="PATEL, Hinal (NHS HAMPSHIRE AND ISLE OF WIGHT ICB - D9Y0V)" userId="426f3c89-38c3-445d-8298-8d338cf25eeb" providerId="ADAL" clId="{C1C3A021-856E-46BC-8BC7-07E0BCEBF1CD}" dt="2024-02-23T11:04:01.483" v="758" actId="207"/>
        <pc:sldMkLst>
          <pc:docMk/>
          <pc:sldMk cId="1646555288" sldId="293"/>
        </pc:sldMkLst>
        <pc:spChg chg="mod">
          <ac:chgData name="PATEL, Hinal (NHS HAMPSHIRE AND ISLE OF WIGHT ICB - D9Y0V)" userId="426f3c89-38c3-445d-8298-8d338cf25eeb" providerId="ADAL" clId="{C1C3A021-856E-46BC-8BC7-07E0BCEBF1CD}" dt="2024-02-23T10:45:52.713" v="633" actId="1076"/>
          <ac:spMkLst>
            <pc:docMk/>
            <pc:sldMk cId="1646555288" sldId="293"/>
            <ac:spMk id="2" creationId="{2FED7868-3A34-F4D2-CE4B-EA243A00D157}"/>
          </ac:spMkLst>
        </pc:spChg>
        <pc:spChg chg="mod">
          <ac:chgData name="PATEL, Hinal (NHS HAMPSHIRE AND ISLE OF WIGHT ICB - D9Y0V)" userId="426f3c89-38c3-445d-8298-8d338cf25eeb" providerId="ADAL" clId="{C1C3A021-856E-46BC-8BC7-07E0BCEBF1CD}" dt="2024-02-23T11:04:01.483" v="758" actId="207"/>
          <ac:spMkLst>
            <pc:docMk/>
            <pc:sldMk cId="1646555288" sldId="293"/>
            <ac:spMk id="3" creationId="{F8A5B7FE-670B-645F-8F5D-483270F1DC97}"/>
          </ac:spMkLst>
        </pc:spChg>
      </pc:sldChg>
      <pc:sldChg chg="modSp mod modNotesTx">
        <pc:chgData name="PATEL, Hinal (NHS HAMPSHIRE AND ISLE OF WIGHT ICB - D9Y0V)" userId="426f3c89-38c3-445d-8298-8d338cf25eeb" providerId="ADAL" clId="{C1C3A021-856E-46BC-8BC7-07E0BCEBF1CD}" dt="2024-02-23T11:15:07.876" v="788" actId="20577"/>
        <pc:sldMkLst>
          <pc:docMk/>
          <pc:sldMk cId="2909127719" sldId="302"/>
        </pc:sldMkLst>
        <pc:spChg chg="mod">
          <ac:chgData name="PATEL, Hinal (NHS HAMPSHIRE AND ISLE OF WIGHT ICB - D9Y0V)" userId="426f3c89-38c3-445d-8298-8d338cf25eeb" providerId="ADAL" clId="{C1C3A021-856E-46BC-8BC7-07E0BCEBF1CD}" dt="2024-02-23T11:08:06.251" v="767" actId="255"/>
          <ac:spMkLst>
            <pc:docMk/>
            <pc:sldMk cId="2909127719" sldId="302"/>
            <ac:spMk id="2" creationId="{D4D794B1-2F99-F48E-65A9-EEDE93B65197}"/>
          </ac:spMkLst>
        </pc:spChg>
        <pc:spChg chg="mod">
          <ac:chgData name="PATEL, Hinal (NHS HAMPSHIRE AND ISLE OF WIGHT ICB - D9Y0V)" userId="426f3c89-38c3-445d-8298-8d338cf25eeb" providerId="ADAL" clId="{C1C3A021-856E-46BC-8BC7-07E0BCEBF1CD}" dt="2024-02-23T10:45:19.267" v="632" actId="207"/>
          <ac:spMkLst>
            <pc:docMk/>
            <pc:sldMk cId="2909127719" sldId="302"/>
            <ac:spMk id="3" creationId="{1314D5B5-DCA9-4EB7-0D93-F8456449C472}"/>
          </ac:spMkLst>
        </pc:spChg>
      </pc:sldChg>
      <pc:sldChg chg="addSp delSp modSp mod">
        <pc:chgData name="PATEL, Hinal (NHS HAMPSHIRE AND ISLE OF WIGHT ICB - D9Y0V)" userId="426f3c89-38c3-445d-8298-8d338cf25eeb" providerId="ADAL" clId="{C1C3A021-856E-46BC-8BC7-07E0BCEBF1CD}" dt="2024-02-23T10:20:22.341" v="395" actId="14100"/>
        <pc:sldMkLst>
          <pc:docMk/>
          <pc:sldMk cId="3499468652" sldId="358"/>
        </pc:sldMkLst>
        <pc:spChg chg="del">
          <ac:chgData name="PATEL, Hinal (NHS HAMPSHIRE AND ISLE OF WIGHT ICB - D9Y0V)" userId="426f3c89-38c3-445d-8298-8d338cf25eeb" providerId="ADAL" clId="{C1C3A021-856E-46BC-8BC7-07E0BCEBF1CD}" dt="2024-02-23T10:19:53.791" v="387" actId="478"/>
          <ac:spMkLst>
            <pc:docMk/>
            <pc:sldMk cId="3499468652" sldId="358"/>
            <ac:spMk id="2" creationId="{F354369C-287D-AD6F-2D9B-876FAC5D25D4}"/>
          </ac:spMkLst>
        </pc:spChg>
        <pc:spChg chg="add mod">
          <ac:chgData name="PATEL, Hinal (NHS HAMPSHIRE AND ISLE OF WIGHT ICB - D9Y0V)" userId="426f3c89-38c3-445d-8298-8d338cf25eeb" providerId="ADAL" clId="{C1C3A021-856E-46BC-8BC7-07E0BCEBF1CD}" dt="2024-02-23T10:20:00.146" v="390" actId="1076"/>
          <ac:spMkLst>
            <pc:docMk/>
            <pc:sldMk cId="3499468652" sldId="358"/>
            <ac:spMk id="7" creationId="{ACA9D42A-EBEC-0921-3F42-2A8B2F622369}"/>
          </ac:spMkLst>
        </pc:spChg>
        <pc:spChg chg="mod">
          <ac:chgData name="PATEL, Hinal (NHS HAMPSHIRE AND ISLE OF WIGHT ICB - D9Y0V)" userId="426f3c89-38c3-445d-8298-8d338cf25eeb" providerId="ADAL" clId="{C1C3A021-856E-46BC-8BC7-07E0BCEBF1CD}" dt="2024-02-23T10:20:06.924" v="391" actId="207"/>
          <ac:spMkLst>
            <pc:docMk/>
            <pc:sldMk cId="3499468652" sldId="358"/>
            <ac:spMk id="15" creationId="{8F4DE574-D017-F084-5409-DA29CFD95F93}"/>
          </ac:spMkLst>
        </pc:spChg>
        <pc:picChg chg="add mod">
          <ac:chgData name="PATEL, Hinal (NHS HAMPSHIRE AND ISLE OF WIGHT ICB - D9Y0V)" userId="426f3c89-38c3-445d-8298-8d338cf25eeb" providerId="ADAL" clId="{C1C3A021-856E-46BC-8BC7-07E0BCEBF1CD}" dt="2024-02-23T10:20:22.341" v="395" actId="14100"/>
          <ac:picMkLst>
            <pc:docMk/>
            <pc:sldMk cId="3499468652" sldId="358"/>
            <ac:picMk id="4" creationId="{19996381-825B-39AF-1857-9FC5D4F282FE}"/>
          </ac:picMkLst>
        </pc:picChg>
        <pc:picChg chg="add mod">
          <ac:chgData name="PATEL, Hinal (NHS HAMPSHIRE AND ISLE OF WIGHT ICB - D9Y0V)" userId="426f3c89-38c3-445d-8298-8d338cf25eeb" providerId="ADAL" clId="{C1C3A021-856E-46BC-8BC7-07E0BCEBF1CD}" dt="2024-02-23T10:20:18.950" v="394" actId="14100"/>
          <ac:picMkLst>
            <pc:docMk/>
            <pc:sldMk cId="3499468652" sldId="358"/>
            <ac:picMk id="6" creationId="{D8B571FE-49CB-A558-29C3-DEEB33E9DAFA}"/>
          </ac:picMkLst>
        </pc:picChg>
        <pc:picChg chg="del">
          <ac:chgData name="PATEL, Hinal (NHS HAMPSHIRE AND ISLE OF WIGHT ICB - D9Y0V)" userId="426f3c89-38c3-445d-8298-8d338cf25eeb" providerId="ADAL" clId="{C1C3A021-856E-46BC-8BC7-07E0BCEBF1CD}" dt="2024-02-23T10:18:41.125" v="365" actId="478"/>
          <ac:picMkLst>
            <pc:docMk/>
            <pc:sldMk cId="3499468652" sldId="358"/>
            <ac:picMk id="8" creationId="{BB82ADFE-F5CD-0B4D-7A75-7942FFE8CBE9}"/>
          </ac:picMkLst>
        </pc:picChg>
        <pc:picChg chg="del">
          <ac:chgData name="PATEL, Hinal (NHS HAMPSHIRE AND ISLE OF WIGHT ICB - D9Y0V)" userId="426f3c89-38c3-445d-8298-8d338cf25eeb" providerId="ADAL" clId="{C1C3A021-856E-46BC-8BC7-07E0BCEBF1CD}" dt="2024-02-23T10:18:45.814" v="368" actId="478"/>
          <ac:picMkLst>
            <pc:docMk/>
            <pc:sldMk cId="3499468652" sldId="358"/>
            <ac:picMk id="12" creationId="{BDA6D64C-5BAA-7FD6-1235-4EBEBF842A88}"/>
          </ac:picMkLst>
        </pc:picChg>
      </pc:sldChg>
      <pc:sldChg chg="del">
        <pc:chgData name="PATEL, Hinal (NHS HAMPSHIRE AND ISLE OF WIGHT ICB - D9Y0V)" userId="426f3c89-38c3-445d-8298-8d338cf25eeb" providerId="ADAL" clId="{C1C3A021-856E-46BC-8BC7-07E0BCEBF1CD}" dt="2024-02-23T10:21:10.858" v="396" actId="2696"/>
        <pc:sldMkLst>
          <pc:docMk/>
          <pc:sldMk cId="2298996065" sldId="359"/>
        </pc:sldMkLst>
      </pc:sldChg>
      <pc:sldChg chg="modSp mod">
        <pc:chgData name="PATEL, Hinal (NHS HAMPSHIRE AND ISLE OF WIGHT ICB - D9Y0V)" userId="426f3c89-38c3-445d-8298-8d338cf25eeb" providerId="ADAL" clId="{C1C3A021-856E-46BC-8BC7-07E0BCEBF1CD}" dt="2024-02-23T10:44:30.251" v="626" actId="207"/>
        <pc:sldMkLst>
          <pc:docMk/>
          <pc:sldMk cId="2846751179" sldId="361"/>
        </pc:sldMkLst>
        <pc:spChg chg="mod">
          <ac:chgData name="PATEL, Hinal (NHS HAMPSHIRE AND ISLE OF WIGHT ICB - D9Y0V)" userId="426f3c89-38c3-445d-8298-8d338cf25eeb" providerId="ADAL" clId="{C1C3A021-856E-46BC-8BC7-07E0BCEBF1CD}" dt="2024-02-23T10:44:30.251" v="626" actId="207"/>
          <ac:spMkLst>
            <pc:docMk/>
            <pc:sldMk cId="2846751179" sldId="361"/>
            <ac:spMk id="3" creationId="{53B92BB5-F5F2-FCE9-0A3D-82BD6E843476}"/>
          </ac:spMkLst>
        </pc:spChg>
      </pc:sldChg>
      <pc:sldChg chg="delSp modSp del mod">
        <pc:chgData name="PATEL, Hinal (NHS HAMPSHIRE AND ISLE OF WIGHT ICB - D9Y0V)" userId="426f3c89-38c3-445d-8298-8d338cf25eeb" providerId="ADAL" clId="{C1C3A021-856E-46BC-8BC7-07E0BCEBF1CD}" dt="2024-02-23T10:56:20.456" v="714" actId="2696"/>
        <pc:sldMkLst>
          <pc:docMk/>
          <pc:sldMk cId="269150147" sldId="2145707287"/>
        </pc:sldMkLst>
        <pc:spChg chg="del mod">
          <ac:chgData name="PATEL, Hinal (NHS HAMPSHIRE AND ISLE OF WIGHT ICB - D9Y0V)" userId="426f3c89-38c3-445d-8298-8d338cf25eeb" providerId="ADAL" clId="{C1C3A021-856E-46BC-8BC7-07E0BCEBF1CD}" dt="2024-02-23T10:53:53.397" v="698" actId="478"/>
          <ac:spMkLst>
            <pc:docMk/>
            <pc:sldMk cId="269150147" sldId="2145707287"/>
            <ac:spMk id="2" creationId="{6685F9E4-9511-F830-E8E1-2F31ADBE72E7}"/>
          </ac:spMkLst>
        </pc:spChg>
        <pc:picChg chg="del mod">
          <ac:chgData name="PATEL, Hinal (NHS HAMPSHIRE AND ISLE OF WIGHT ICB - D9Y0V)" userId="426f3c89-38c3-445d-8298-8d338cf25eeb" providerId="ADAL" clId="{C1C3A021-856E-46BC-8BC7-07E0BCEBF1CD}" dt="2024-02-23T10:55:49.457" v="703" actId="21"/>
          <ac:picMkLst>
            <pc:docMk/>
            <pc:sldMk cId="269150147" sldId="2145707287"/>
            <ac:picMk id="5" creationId="{D0A9AF6A-7CF2-15F6-7BC7-35AEBCA35CFF}"/>
          </ac:picMkLst>
        </pc:picChg>
      </pc:sldChg>
      <pc:sldChg chg="addSp delSp modSp del mod">
        <pc:chgData name="PATEL, Hinal (NHS HAMPSHIRE AND ISLE OF WIGHT ICB - D9Y0V)" userId="426f3c89-38c3-445d-8298-8d338cf25eeb" providerId="ADAL" clId="{C1C3A021-856E-46BC-8BC7-07E0BCEBF1CD}" dt="2024-02-23T11:03:09.011" v="754" actId="2696"/>
        <pc:sldMkLst>
          <pc:docMk/>
          <pc:sldMk cId="563958504" sldId="2145707288"/>
        </pc:sldMkLst>
        <pc:picChg chg="add mod">
          <ac:chgData name="PATEL, Hinal (NHS HAMPSHIRE AND ISLE OF WIGHT ICB - D9Y0V)" userId="426f3c89-38c3-445d-8298-8d338cf25eeb" providerId="ADAL" clId="{C1C3A021-856E-46BC-8BC7-07E0BCEBF1CD}" dt="2024-02-23T10:57:41.928" v="739" actId="1076"/>
          <ac:picMkLst>
            <pc:docMk/>
            <pc:sldMk cId="563958504" sldId="2145707288"/>
            <ac:picMk id="3" creationId="{CE74778A-0B7D-4CA1-8804-5A19CDF591C2}"/>
          </ac:picMkLst>
        </pc:picChg>
        <pc:picChg chg="del">
          <ac:chgData name="PATEL, Hinal (NHS HAMPSHIRE AND ISLE OF WIGHT ICB - D9Y0V)" userId="426f3c89-38c3-445d-8298-8d338cf25eeb" providerId="ADAL" clId="{C1C3A021-856E-46BC-8BC7-07E0BCEBF1CD}" dt="2024-02-23T10:56:33.747" v="716" actId="21"/>
          <ac:picMkLst>
            <pc:docMk/>
            <pc:sldMk cId="563958504" sldId="2145707288"/>
            <ac:picMk id="9" creationId="{CE74778A-0B7D-4CA1-8804-5A19CDF591C2}"/>
          </ac:picMkLst>
        </pc:picChg>
      </pc:sldChg>
      <pc:sldChg chg="modSp mod">
        <pc:chgData name="PATEL, Hinal (NHS HAMPSHIRE AND ISLE OF WIGHT ICB - D9Y0V)" userId="426f3c89-38c3-445d-8298-8d338cf25eeb" providerId="ADAL" clId="{C1C3A021-856E-46BC-8BC7-07E0BCEBF1CD}" dt="2024-02-23T11:03:13.997" v="755" actId="207"/>
        <pc:sldMkLst>
          <pc:docMk/>
          <pc:sldMk cId="2778640292" sldId="2146846651"/>
        </pc:sldMkLst>
        <pc:spChg chg="mod">
          <ac:chgData name="PATEL, Hinal (NHS HAMPSHIRE AND ISLE OF WIGHT ICB - D9Y0V)" userId="426f3c89-38c3-445d-8298-8d338cf25eeb" providerId="ADAL" clId="{C1C3A021-856E-46BC-8BC7-07E0BCEBF1CD}" dt="2024-02-23T11:03:13.997" v="755" actId="207"/>
          <ac:spMkLst>
            <pc:docMk/>
            <pc:sldMk cId="2778640292" sldId="2146846651"/>
            <ac:spMk id="5" creationId="{B4BD1B62-A054-AF68-62B9-EFF433D6EFF2}"/>
          </ac:spMkLst>
        </pc:spChg>
      </pc:sldChg>
      <pc:sldChg chg="del">
        <pc:chgData name="PATEL, Hinal (NHS HAMPSHIRE AND ISLE OF WIGHT ICB - D9Y0V)" userId="426f3c89-38c3-445d-8298-8d338cf25eeb" providerId="ADAL" clId="{C1C3A021-856E-46BC-8BC7-07E0BCEBF1CD}" dt="2024-02-23T10:48:17.936" v="634" actId="2696"/>
        <pc:sldMkLst>
          <pc:docMk/>
          <pc:sldMk cId="1914956564" sldId="2146846655"/>
        </pc:sldMkLst>
      </pc:sldChg>
      <pc:sldChg chg="modSp mod">
        <pc:chgData name="PATEL, Hinal (NHS HAMPSHIRE AND ISLE OF WIGHT ICB - D9Y0V)" userId="426f3c89-38c3-445d-8298-8d338cf25eeb" providerId="ADAL" clId="{C1C3A021-856E-46BC-8BC7-07E0BCEBF1CD}" dt="2024-02-23T11:14:13.561" v="779" actId="14100"/>
        <pc:sldMkLst>
          <pc:docMk/>
          <pc:sldMk cId="2686410285" sldId="2146846655"/>
        </pc:sldMkLst>
        <pc:spChg chg="mod">
          <ac:chgData name="PATEL, Hinal (NHS HAMPSHIRE AND ISLE OF WIGHT ICB - D9Y0V)" userId="426f3c89-38c3-445d-8298-8d338cf25eeb" providerId="ADAL" clId="{C1C3A021-856E-46BC-8BC7-07E0BCEBF1CD}" dt="2024-02-23T11:03:54.191" v="757" actId="207"/>
          <ac:spMkLst>
            <pc:docMk/>
            <pc:sldMk cId="2686410285" sldId="2146846655"/>
            <ac:spMk id="3" creationId="{A7139175-AF65-0E2F-426F-CD8D148C118A}"/>
          </ac:spMkLst>
        </pc:spChg>
        <pc:spChg chg="mod">
          <ac:chgData name="PATEL, Hinal (NHS HAMPSHIRE AND ISLE OF WIGHT ICB - D9Y0V)" userId="426f3c89-38c3-445d-8298-8d338cf25eeb" providerId="ADAL" clId="{C1C3A021-856E-46BC-8BC7-07E0BCEBF1CD}" dt="2024-02-23T11:14:13.561" v="779" actId="14100"/>
          <ac:spMkLst>
            <pc:docMk/>
            <pc:sldMk cId="2686410285" sldId="2146846655"/>
            <ac:spMk id="9" creationId="{5F26B655-5809-C445-F409-A770B9540384}"/>
          </ac:spMkLst>
        </pc:spChg>
      </pc:sldChg>
      <pc:sldChg chg="delSp modSp new mod">
        <pc:chgData name="PATEL, Hinal (NHS HAMPSHIRE AND ISLE OF WIGHT ICB - D9Y0V)" userId="426f3c89-38c3-445d-8298-8d338cf25eeb" providerId="ADAL" clId="{C1C3A021-856E-46BC-8BC7-07E0BCEBF1CD}" dt="2024-02-23T11:08:00.740" v="766" actId="255"/>
        <pc:sldMkLst>
          <pc:docMk/>
          <pc:sldMk cId="3170800380" sldId="2146846656"/>
        </pc:sldMkLst>
        <pc:spChg chg="mod">
          <ac:chgData name="PATEL, Hinal (NHS HAMPSHIRE AND ISLE OF WIGHT ICB - D9Y0V)" userId="426f3c89-38c3-445d-8298-8d338cf25eeb" providerId="ADAL" clId="{C1C3A021-856E-46BC-8BC7-07E0BCEBF1CD}" dt="2024-02-23T10:05:46.623" v="120" actId="20577"/>
          <ac:spMkLst>
            <pc:docMk/>
            <pc:sldMk cId="3170800380" sldId="2146846656"/>
            <ac:spMk id="2" creationId="{BDB0DFB7-0817-6397-63D3-5864A8C7EB05}"/>
          </ac:spMkLst>
        </pc:spChg>
        <pc:spChg chg="mod">
          <ac:chgData name="PATEL, Hinal (NHS HAMPSHIRE AND ISLE OF WIGHT ICB - D9Y0V)" userId="426f3c89-38c3-445d-8298-8d338cf25eeb" providerId="ADAL" clId="{C1C3A021-856E-46BC-8BC7-07E0BCEBF1CD}" dt="2024-02-23T11:08:00.740" v="766" actId="255"/>
          <ac:spMkLst>
            <pc:docMk/>
            <pc:sldMk cId="3170800380" sldId="2146846656"/>
            <ac:spMk id="3" creationId="{67E330AA-C4F8-EA68-7438-3A6854EE56F7}"/>
          </ac:spMkLst>
        </pc:spChg>
        <pc:spChg chg="del">
          <ac:chgData name="PATEL, Hinal (NHS HAMPSHIRE AND ISLE OF WIGHT ICB - D9Y0V)" userId="426f3c89-38c3-445d-8298-8d338cf25eeb" providerId="ADAL" clId="{C1C3A021-856E-46BC-8BC7-07E0BCEBF1CD}" dt="2024-02-23T09:56:38.528" v="21" actId="478"/>
          <ac:spMkLst>
            <pc:docMk/>
            <pc:sldMk cId="3170800380" sldId="2146846656"/>
            <ac:spMk id="4" creationId="{25AA68E0-759A-A71F-8050-CB5EF788E9E2}"/>
          </ac:spMkLst>
        </pc:spChg>
      </pc:sldChg>
      <pc:sldChg chg="addSp delSp modSp mod">
        <pc:chgData name="PATEL, Hinal (NHS HAMPSHIRE AND ISLE OF WIGHT ICB - D9Y0V)" userId="426f3c89-38c3-445d-8298-8d338cf25eeb" providerId="ADAL" clId="{C1C3A021-856E-46BC-8BC7-07E0BCEBF1CD}" dt="2024-02-23T11:07:31.880" v="765" actId="207"/>
        <pc:sldMkLst>
          <pc:docMk/>
          <pc:sldMk cId="265656503" sldId="2146846657"/>
        </pc:sldMkLst>
        <pc:spChg chg="mod">
          <ac:chgData name="PATEL, Hinal (NHS HAMPSHIRE AND ISLE OF WIGHT ICB - D9Y0V)" userId="426f3c89-38c3-445d-8298-8d338cf25eeb" providerId="ADAL" clId="{C1C3A021-856E-46BC-8BC7-07E0BCEBF1CD}" dt="2024-02-23T11:07:27.440" v="764" actId="1076"/>
          <ac:spMkLst>
            <pc:docMk/>
            <pc:sldMk cId="265656503" sldId="2146846657"/>
            <ac:spMk id="2" creationId="{F354369C-287D-AD6F-2D9B-876FAC5D25D4}"/>
          </ac:spMkLst>
        </pc:spChg>
        <pc:spChg chg="add del">
          <ac:chgData name="PATEL, Hinal (NHS HAMPSHIRE AND ISLE OF WIGHT ICB - D9Y0V)" userId="426f3c89-38c3-445d-8298-8d338cf25eeb" providerId="ADAL" clId="{C1C3A021-856E-46BC-8BC7-07E0BCEBF1CD}" dt="2024-02-23T10:15:35.524" v="355" actId="11529"/>
          <ac:spMkLst>
            <pc:docMk/>
            <pc:sldMk cId="265656503" sldId="2146846657"/>
            <ac:spMk id="7" creationId="{88A91E1A-A3A3-2643-B2B4-5B9EA94A910A}"/>
          </ac:spMkLst>
        </pc:spChg>
        <pc:spChg chg="add mod">
          <ac:chgData name="PATEL, Hinal (NHS HAMPSHIRE AND ISLE OF WIGHT ICB - D9Y0V)" userId="426f3c89-38c3-445d-8298-8d338cf25eeb" providerId="ADAL" clId="{C1C3A021-856E-46BC-8BC7-07E0BCEBF1CD}" dt="2024-02-23T10:16:02.138" v="358" actId="1076"/>
          <ac:spMkLst>
            <pc:docMk/>
            <pc:sldMk cId="265656503" sldId="2146846657"/>
            <ac:spMk id="9" creationId="{CAB5001F-7C17-3A88-407A-D6D769F52269}"/>
          </ac:spMkLst>
        </pc:spChg>
        <pc:spChg chg="add mod">
          <ac:chgData name="PATEL, Hinal (NHS HAMPSHIRE AND ISLE OF WIGHT ICB - D9Y0V)" userId="426f3c89-38c3-445d-8298-8d338cf25eeb" providerId="ADAL" clId="{C1C3A021-856E-46BC-8BC7-07E0BCEBF1CD}" dt="2024-02-23T11:07:31.880" v="765" actId="207"/>
          <ac:spMkLst>
            <pc:docMk/>
            <pc:sldMk cId="265656503" sldId="2146846657"/>
            <ac:spMk id="10" creationId="{BCB12DF5-34B5-46CF-CD96-2416928EB3A3}"/>
          </ac:spMkLst>
        </pc:spChg>
        <pc:spChg chg="mod">
          <ac:chgData name="PATEL, Hinal (NHS HAMPSHIRE AND ISLE OF WIGHT ICB - D9Y0V)" userId="426f3c89-38c3-445d-8298-8d338cf25eeb" providerId="ADAL" clId="{C1C3A021-856E-46BC-8BC7-07E0BCEBF1CD}" dt="2024-02-23T10:14:00.080" v="352" actId="207"/>
          <ac:spMkLst>
            <pc:docMk/>
            <pc:sldMk cId="265656503" sldId="2146846657"/>
            <ac:spMk id="15" creationId="{8F4DE574-D017-F084-5409-DA29CFD95F93}"/>
          </ac:spMkLst>
        </pc:spChg>
        <pc:picChg chg="add del mod">
          <ac:chgData name="PATEL, Hinal (NHS HAMPSHIRE AND ISLE OF WIGHT ICB - D9Y0V)" userId="426f3c89-38c3-445d-8298-8d338cf25eeb" providerId="ADAL" clId="{C1C3A021-856E-46BC-8BC7-07E0BCEBF1CD}" dt="2024-02-23T10:10:05.366" v="129" actId="478"/>
          <ac:picMkLst>
            <pc:docMk/>
            <pc:sldMk cId="265656503" sldId="2146846657"/>
            <ac:picMk id="4" creationId="{D560A3C6-8030-5745-72A7-B72491AB320E}"/>
          </ac:picMkLst>
        </pc:picChg>
        <pc:picChg chg="add mod">
          <ac:chgData name="PATEL, Hinal (NHS HAMPSHIRE AND ISLE OF WIGHT ICB - D9Y0V)" userId="426f3c89-38c3-445d-8298-8d338cf25eeb" providerId="ADAL" clId="{C1C3A021-856E-46BC-8BC7-07E0BCEBF1CD}" dt="2024-02-23T10:10:19.670" v="136" actId="1076"/>
          <ac:picMkLst>
            <pc:docMk/>
            <pc:sldMk cId="265656503" sldId="2146846657"/>
            <ac:picMk id="6" creationId="{6FBF5B0D-2050-27AE-7BE1-5F14C36D61C0}"/>
          </ac:picMkLst>
        </pc:picChg>
        <pc:picChg chg="del">
          <ac:chgData name="PATEL, Hinal (NHS HAMPSHIRE AND ISLE OF WIGHT ICB - D9Y0V)" userId="426f3c89-38c3-445d-8298-8d338cf25eeb" providerId="ADAL" clId="{C1C3A021-856E-46BC-8BC7-07E0BCEBF1CD}" dt="2024-02-23T10:08:34.167" v="124" actId="478"/>
          <ac:picMkLst>
            <pc:docMk/>
            <pc:sldMk cId="265656503" sldId="2146846657"/>
            <ac:picMk id="8" creationId="{BB82ADFE-F5CD-0B4D-7A75-7942FFE8CBE9}"/>
          </ac:picMkLst>
        </pc:picChg>
        <pc:picChg chg="del">
          <ac:chgData name="PATEL, Hinal (NHS HAMPSHIRE AND ISLE OF WIGHT ICB - D9Y0V)" userId="426f3c89-38c3-445d-8298-8d338cf25eeb" providerId="ADAL" clId="{C1C3A021-856E-46BC-8BC7-07E0BCEBF1CD}" dt="2024-02-23T10:09:14.167" v="127" actId="478"/>
          <ac:picMkLst>
            <pc:docMk/>
            <pc:sldMk cId="265656503" sldId="2146846657"/>
            <ac:picMk id="12" creationId="{BDA6D64C-5BAA-7FD6-1235-4EBEBF842A88}"/>
          </ac:picMkLst>
        </pc:picChg>
      </pc:sldChg>
      <pc:sldChg chg="addSp delSp modSp mod">
        <pc:chgData name="PATEL, Hinal (NHS HAMPSHIRE AND ISLE OF WIGHT ICB - D9Y0V)" userId="426f3c89-38c3-445d-8298-8d338cf25eeb" providerId="ADAL" clId="{C1C3A021-856E-46BC-8BC7-07E0BCEBF1CD}" dt="2024-02-23T10:23:07.369" v="417" actId="14100"/>
        <pc:sldMkLst>
          <pc:docMk/>
          <pc:sldMk cId="320940389" sldId="2146846658"/>
        </pc:sldMkLst>
        <pc:spChg chg="mod">
          <ac:chgData name="PATEL, Hinal (NHS HAMPSHIRE AND ISLE OF WIGHT ICB - D9Y0V)" userId="426f3c89-38c3-445d-8298-8d338cf25eeb" providerId="ADAL" clId="{C1C3A021-856E-46BC-8BC7-07E0BCEBF1CD}" dt="2024-02-23T10:21:22.310" v="409" actId="20577"/>
          <ac:spMkLst>
            <pc:docMk/>
            <pc:sldMk cId="320940389" sldId="2146846658"/>
            <ac:spMk id="15" creationId="{8F4DE574-D017-F084-5409-DA29CFD95F93}"/>
          </ac:spMkLst>
        </pc:spChg>
        <pc:picChg chg="add mod">
          <ac:chgData name="PATEL, Hinal (NHS HAMPSHIRE AND ISLE OF WIGHT ICB - D9Y0V)" userId="426f3c89-38c3-445d-8298-8d338cf25eeb" providerId="ADAL" clId="{C1C3A021-856E-46BC-8BC7-07E0BCEBF1CD}" dt="2024-02-23T10:21:49.421" v="412" actId="1076"/>
          <ac:picMkLst>
            <pc:docMk/>
            <pc:sldMk cId="320940389" sldId="2146846658"/>
            <ac:picMk id="3" creationId="{034E81E4-EB60-9A72-5642-BD033C0D7C69}"/>
          </ac:picMkLst>
        </pc:picChg>
        <pc:picChg chg="del">
          <ac:chgData name="PATEL, Hinal (NHS HAMPSHIRE AND ISLE OF WIGHT ICB - D9Y0V)" userId="426f3c89-38c3-445d-8298-8d338cf25eeb" providerId="ADAL" clId="{C1C3A021-856E-46BC-8BC7-07E0BCEBF1CD}" dt="2024-02-23T10:22:54.070" v="413" actId="478"/>
          <ac:picMkLst>
            <pc:docMk/>
            <pc:sldMk cId="320940389" sldId="2146846658"/>
            <ac:picMk id="4" creationId="{19996381-825B-39AF-1857-9FC5D4F282FE}"/>
          </ac:picMkLst>
        </pc:picChg>
        <pc:picChg chg="del">
          <ac:chgData name="PATEL, Hinal (NHS HAMPSHIRE AND ISLE OF WIGHT ICB - D9Y0V)" userId="426f3c89-38c3-445d-8298-8d338cf25eeb" providerId="ADAL" clId="{C1C3A021-856E-46BC-8BC7-07E0BCEBF1CD}" dt="2024-02-23T10:21:45.358" v="410" actId="478"/>
          <ac:picMkLst>
            <pc:docMk/>
            <pc:sldMk cId="320940389" sldId="2146846658"/>
            <ac:picMk id="6" creationId="{D8B571FE-49CB-A558-29C3-DEEB33E9DAFA}"/>
          </ac:picMkLst>
        </pc:picChg>
        <pc:picChg chg="add mod">
          <ac:chgData name="PATEL, Hinal (NHS HAMPSHIRE AND ISLE OF WIGHT ICB - D9Y0V)" userId="426f3c89-38c3-445d-8298-8d338cf25eeb" providerId="ADAL" clId="{C1C3A021-856E-46BC-8BC7-07E0BCEBF1CD}" dt="2024-02-23T10:23:07.369" v="417" actId="14100"/>
          <ac:picMkLst>
            <pc:docMk/>
            <pc:sldMk cId="320940389" sldId="2146846658"/>
            <ac:picMk id="8" creationId="{742339FC-EA3B-C83E-F286-2BB1DEC75EBA}"/>
          </ac:picMkLst>
        </pc:picChg>
      </pc:sldChg>
      <pc:sldChg chg="addSp delSp modSp mod">
        <pc:chgData name="PATEL, Hinal (NHS HAMPSHIRE AND ISLE OF WIGHT ICB - D9Y0V)" userId="426f3c89-38c3-445d-8298-8d338cf25eeb" providerId="ADAL" clId="{C1C3A021-856E-46BC-8BC7-07E0BCEBF1CD}" dt="2024-02-23T10:30:47.214" v="458" actId="14100"/>
        <pc:sldMkLst>
          <pc:docMk/>
          <pc:sldMk cId="3217741038" sldId="2146846659"/>
        </pc:sldMkLst>
        <pc:spChg chg="mod">
          <ac:chgData name="PATEL, Hinal (NHS HAMPSHIRE AND ISLE OF WIGHT ICB - D9Y0V)" userId="426f3c89-38c3-445d-8298-8d338cf25eeb" providerId="ADAL" clId="{C1C3A021-856E-46BC-8BC7-07E0BCEBF1CD}" dt="2024-02-23T10:23:39.759" v="445" actId="20577"/>
          <ac:spMkLst>
            <pc:docMk/>
            <pc:sldMk cId="3217741038" sldId="2146846659"/>
            <ac:spMk id="15" creationId="{8F4DE574-D017-F084-5409-DA29CFD95F93}"/>
          </ac:spMkLst>
        </pc:spChg>
        <pc:picChg chg="add del mod">
          <ac:chgData name="PATEL, Hinal (NHS HAMPSHIRE AND ISLE OF WIGHT ICB - D9Y0V)" userId="426f3c89-38c3-445d-8298-8d338cf25eeb" providerId="ADAL" clId="{C1C3A021-856E-46BC-8BC7-07E0BCEBF1CD}" dt="2024-02-23T10:27:27.622" v="449" actId="478"/>
          <ac:picMkLst>
            <pc:docMk/>
            <pc:sldMk cId="3217741038" sldId="2146846659"/>
            <ac:picMk id="2" creationId="{742339FC-EA3B-C83E-F286-2BB1DEC75EBA}"/>
          </ac:picMkLst>
        </pc:picChg>
        <pc:picChg chg="del">
          <ac:chgData name="PATEL, Hinal (NHS HAMPSHIRE AND ISLE OF WIGHT ICB - D9Y0V)" userId="426f3c89-38c3-445d-8298-8d338cf25eeb" providerId="ADAL" clId="{C1C3A021-856E-46BC-8BC7-07E0BCEBF1CD}" dt="2024-02-23T10:27:34.326" v="453" actId="478"/>
          <ac:picMkLst>
            <pc:docMk/>
            <pc:sldMk cId="3217741038" sldId="2146846659"/>
            <ac:picMk id="3" creationId="{034E81E4-EB60-9A72-5642-BD033C0D7C69}"/>
          </ac:picMkLst>
        </pc:picChg>
        <pc:picChg chg="add mod">
          <ac:chgData name="PATEL, Hinal (NHS HAMPSHIRE AND ISLE OF WIGHT ICB - D9Y0V)" userId="426f3c89-38c3-445d-8298-8d338cf25eeb" providerId="ADAL" clId="{C1C3A021-856E-46BC-8BC7-07E0BCEBF1CD}" dt="2024-02-23T10:28:12.453" v="456" actId="14100"/>
          <ac:picMkLst>
            <pc:docMk/>
            <pc:sldMk cId="3217741038" sldId="2146846659"/>
            <ac:picMk id="5" creationId="{7728A5EE-8DA6-F687-A2EB-927A425FC414}"/>
          </ac:picMkLst>
        </pc:picChg>
        <pc:picChg chg="del">
          <ac:chgData name="PATEL, Hinal (NHS HAMPSHIRE AND ISLE OF WIGHT ICB - D9Y0V)" userId="426f3c89-38c3-445d-8298-8d338cf25eeb" providerId="ADAL" clId="{C1C3A021-856E-46BC-8BC7-07E0BCEBF1CD}" dt="2024-02-23T10:27:13.384" v="446" actId="21"/>
          <ac:picMkLst>
            <pc:docMk/>
            <pc:sldMk cId="3217741038" sldId="2146846659"/>
            <ac:picMk id="8" creationId="{742339FC-EA3B-C83E-F286-2BB1DEC75EBA}"/>
          </ac:picMkLst>
        </pc:picChg>
        <pc:picChg chg="add mod">
          <ac:chgData name="PATEL, Hinal (NHS HAMPSHIRE AND ISLE OF WIGHT ICB - D9Y0V)" userId="426f3c89-38c3-445d-8298-8d338cf25eeb" providerId="ADAL" clId="{C1C3A021-856E-46BC-8BC7-07E0BCEBF1CD}" dt="2024-02-23T10:30:47.214" v="458" actId="14100"/>
          <ac:picMkLst>
            <pc:docMk/>
            <pc:sldMk cId="3217741038" sldId="2146846659"/>
            <ac:picMk id="9" creationId="{AF4202FF-6C11-FF8D-A5C7-FEFA370BD398}"/>
          </ac:picMkLst>
        </pc:picChg>
      </pc:sldChg>
      <pc:sldChg chg="addSp delSp modSp mod">
        <pc:chgData name="PATEL, Hinal (NHS HAMPSHIRE AND ISLE OF WIGHT ICB - D9Y0V)" userId="426f3c89-38c3-445d-8298-8d338cf25eeb" providerId="ADAL" clId="{C1C3A021-856E-46BC-8BC7-07E0BCEBF1CD}" dt="2024-02-23T10:39:00.934" v="526" actId="1076"/>
        <pc:sldMkLst>
          <pc:docMk/>
          <pc:sldMk cId="1023021332" sldId="2146846660"/>
        </pc:sldMkLst>
        <pc:spChg chg="mod">
          <ac:chgData name="PATEL, Hinal (NHS HAMPSHIRE AND ISLE OF WIGHT ICB - D9Y0V)" userId="426f3c89-38c3-445d-8298-8d338cf25eeb" providerId="ADAL" clId="{C1C3A021-856E-46BC-8BC7-07E0BCEBF1CD}" dt="2024-02-23T10:38:59.348" v="525" actId="1076"/>
          <ac:spMkLst>
            <pc:docMk/>
            <pc:sldMk cId="1023021332" sldId="2146846660"/>
            <ac:spMk id="15" creationId="{8F4DE574-D017-F084-5409-DA29CFD95F93}"/>
          </ac:spMkLst>
        </pc:spChg>
        <pc:picChg chg="add mod">
          <ac:chgData name="PATEL, Hinal (NHS HAMPSHIRE AND ISLE OF WIGHT ICB - D9Y0V)" userId="426f3c89-38c3-445d-8298-8d338cf25eeb" providerId="ADAL" clId="{C1C3A021-856E-46BC-8BC7-07E0BCEBF1CD}" dt="2024-02-23T10:38:51.004" v="523" actId="14100"/>
          <ac:picMkLst>
            <pc:docMk/>
            <pc:sldMk cId="1023021332" sldId="2146846660"/>
            <ac:picMk id="3" creationId="{8DD1B6DF-88C0-78ED-2712-A504EC50927A}"/>
          </ac:picMkLst>
        </pc:picChg>
        <pc:picChg chg="del mod">
          <ac:chgData name="PATEL, Hinal (NHS HAMPSHIRE AND ISLE OF WIGHT ICB - D9Y0V)" userId="426f3c89-38c3-445d-8298-8d338cf25eeb" providerId="ADAL" clId="{C1C3A021-856E-46BC-8BC7-07E0BCEBF1CD}" dt="2024-02-23T10:38:39.085" v="515" actId="478"/>
          <ac:picMkLst>
            <pc:docMk/>
            <pc:sldMk cId="1023021332" sldId="2146846660"/>
            <ac:picMk id="5" creationId="{7728A5EE-8DA6-F687-A2EB-927A425FC414}"/>
          </ac:picMkLst>
        </pc:picChg>
        <pc:picChg chg="add mod">
          <ac:chgData name="PATEL, Hinal (NHS HAMPSHIRE AND ISLE OF WIGHT ICB - D9Y0V)" userId="426f3c89-38c3-445d-8298-8d338cf25eeb" providerId="ADAL" clId="{C1C3A021-856E-46BC-8BC7-07E0BCEBF1CD}" dt="2024-02-23T10:39:00.934" v="526" actId="1076"/>
          <ac:picMkLst>
            <pc:docMk/>
            <pc:sldMk cId="1023021332" sldId="2146846660"/>
            <ac:picMk id="6" creationId="{9E0BA29C-CD40-A346-4988-C827CCE0868E}"/>
          </ac:picMkLst>
        </pc:picChg>
        <pc:picChg chg="del mod">
          <ac:chgData name="PATEL, Hinal (NHS HAMPSHIRE AND ISLE OF WIGHT ICB - D9Y0V)" userId="426f3c89-38c3-445d-8298-8d338cf25eeb" providerId="ADAL" clId="{C1C3A021-856E-46BC-8BC7-07E0BCEBF1CD}" dt="2024-02-23T10:35:19.653" v="510" actId="478"/>
          <ac:picMkLst>
            <pc:docMk/>
            <pc:sldMk cId="1023021332" sldId="2146846660"/>
            <ac:picMk id="9" creationId="{AF4202FF-6C11-FF8D-A5C7-FEFA370BD398}"/>
          </ac:picMkLst>
        </pc:picChg>
      </pc:sldChg>
      <pc:sldChg chg="addSp delSp modSp mod">
        <pc:chgData name="PATEL, Hinal (NHS HAMPSHIRE AND ISLE OF WIGHT ICB - D9Y0V)" userId="426f3c89-38c3-445d-8298-8d338cf25eeb" providerId="ADAL" clId="{C1C3A021-856E-46BC-8BC7-07E0BCEBF1CD}" dt="2024-02-23T10:42:05.868" v="599" actId="14100"/>
        <pc:sldMkLst>
          <pc:docMk/>
          <pc:sldMk cId="1294516413" sldId="2146846661"/>
        </pc:sldMkLst>
        <pc:spChg chg="mod">
          <ac:chgData name="PATEL, Hinal (NHS HAMPSHIRE AND ISLE OF WIGHT ICB - D9Y0V)" userId="426f3c89-38c3-445d-8298-8d338cf25eeb" providerId="ADAL" clId="{C1C3A021-856E-46BC-8BC7-07E0BCEBF1CD}" dt="2024-02-23T10:40:23.165" v="583" actId="20577"/>
          <ac:spMkLst>
            <pc:docMk/>
            <pc:sldMk cId="1294516413" sldId="2146846661"/>
            <ac:spMk id="15" creationId="{8F4DE574-D017-F084-5409-DA29CFD95F93}"/>
          </ac:spMkLst>
        </pc:spChg>
        <pc:picChg chg="del">
          <ac:chgData name="PATEL, Hinal (NHS HAMPSHIRE AND ISLE OF WIGHT ICB - D9Y0V)" userId="426f3c89-38c3-445d-8298-8d338cf25eeb" providerId="ADAL" clId="{C1C3A021-856E-46BC-8BC7-07E0BCEBF1CD}" dt="2024-02-23T10:41:13.549" v="590" actId="478"/>
          <ac:picMkLst>
            <pc:docMk/>
            <pc:sldMk cId="1294516413" sldId="2146846661"/>
            <ac:picMk id="3" creationId="{8DD1B6DF-88C0-78ED-2712-A504EC50927A}"/>
          </ac:picMkLst>
        </pc:picChg>
        <pc:picChg chg="add mod">
          <ac:chgData name="PATEL, Hinal (NHS HAMPSHIRE AND ISLE OF WIGHT ICB - D9Y0V)" userId="426f3c89-38c3-445d-8298-8d338cf25eeb" providerId="ADAL" clId="{C1C3A021-856E-46BC-8BC7-07E0BCEBF1CD}" dt="2024-02-23T10:40:48.016" v="586" actId="1076"/>
          <ac:picMkLst>
            <pc:docMk/>
            <pc:sldMk cId="1294516413" sldId="2146846661"/>
            <ac:picMk id="4" creationId="{4CF268FE-B7A1-B88A-2D0C-24A660A52A16}"/>
          </ac:picMkLst>
        </pc:picChg>
        <pc:picChg chg="del">
          <ac:chgData name="PATEL, Hinal (NHS HAMPSHIRE AND ISLE OF WIGHT ICB - D9Y0V)" userId="426f3c89-38c3-445d-8298-8d338cf25eeb" providerId="ADAL" clId="{C1C3A021-856E-46BC-8BC7-07E0BCEBF1CD}" dt="2024-02-23T10:40:44.813" v="584" actId="478"/>
          <ac:picMkLst>
            <pc:docMk/>
            <pc:sldMk cId="1294516413" sldId="2146846661"/>
            <ac:picMk id="6" creationId="{9E0BA29C-CD40-A346-4988-C827CCE0868E}"/>
          </ac:picMkLst>
        </pc:picChg>
        <pc:picChg chg="add mod">
          <ac:chgData name="PATEL, Hinal (NHS HAMPSHIRE AND ISLE OF WIGHT ICB - D9Y0V)" userId="426f3c89-38c3-445d-8298-8d338cf25eeb" providerId="ADAL" clId="{C1C3A021-856E-46BC-8BC7-07E0BCEBF1CD}" dt="2024-02-23T10:42:05.868" v="599" actId="14100"/>
          <ac:picMkLst>
            <pc:docMk/>
            <pc:sldMk cId="1294516413" sldId="2146846661"/>
            <ac:picMk id="8" creationId="{628AF07C-3B7E-B245-0486-D9E5B82E96C7}"/>
          </ac:picMkLst>
        </pc:picChg>
      </pc:sldChg>
      <pc:sldChg chg="addSp delSp modSp mod">
        <pc:chgData name="PATEL, Hinal (NHS HAMPSHIRE AND ISLE OF WIGHT ICB - D9Y0V)" userId="426f3c89-38c3-445d-8298-8d338cf25eeb" providerId="ADAL" clId="{C1C3A021-856E-46BC-8BC7-07E0BCEBF1CD}" dt="2024-02-23T10:42:47.388" v="608" actId="1076"/>
        <pc:sldMkLst>
          <pc:docMk/>
          <pc:sldMk cId="130394308" sldId="2146846662"/>
        </pc:sldMkLst>
        <pc:spChg chg="mod">
          <ac:chgData name="PATEL, Hinal (NHS HAMPSHIRE AND ISLE OF WIGHT ICB - D9Y0V)" userId="426f3c89-38c3-445d-8298-8d338cf25eeb" providerId="ADAL" clId="{C1C3A021-856E-46BC-8BC7-07E0BCEBF1CD}" dt="2024-02-23T10:40:16.973" v="580" actId="20577"/>
          <ac:spMkLst>
            <pc:docMk/>
            <pc:sldMk cId="130394308" sldId="2146846662"/>
            <ac:spMk id="15" creationId="{8F4DE574-D017-F084-5409-DA29CFD95F93}"/>
          </ac:spMkLst>
        </pc:spChg>
        <pc:picChg chg="del">
          <ac:chgData name="PATEL, Hinal (NHS HAMPSHIRE AND ISLE OF WIGHT ICB - D9Y0V)" userId="426f3c89-38c3-445d-8298-8d338cf25eeb" providerId="ADAL" clId="{C1C3A021-856E-46BC-8BC7-07E0BCEBF1CD}" dt="2024-02-23T10:41:15.325" v="591" actId="478"/>
          <ac:picMkLst>
            <pc:docMk/>
            <pc:sldMk cId="130394308" sldId="2146846662"/>
            <ac:picMk id="3" creationId="{8DD1B6DF-88C0-78ED-2712-A504EC50927A}"/>
          </ac:picMkLst>
        </pc:picChg>
        <pc:picChg chg="add mod">
          <ac:chgData name="PATEL, Hinal (NHS HAMPSHIRE AND ISLE OF WIGHT ICB - D9Y0V)" userId="426f3c89-38c3-445d-8298-8d338cf25eeb" providerId="ADAL" clId="{C1C3A021-856E-46BC-8BC7-07E0BCEBF1CD}" dt="2024-02-23T10:41:11.136" v="589" actId="1076"/>
          <ac:picMkLst>
            <pc:docMk/>
            <pc:sldMk cId="130394308" sldId="2146846662"/>
            <ac:picMk id="4" creationId="{25DF5D63-84DC-BC08-7784-F845E04FACD0}"/>
          </ac:picMkLst>
        </pc:picChg>
        <pc:picChg chg="del">
          <ac:chgData name="PATEL, Hinal (NHS HAMPSHIRE AND ISLE OF WIGHT ICB - D9Y0V)" userId="426f3c89-38c3-445d-8298-8d338cf25eeb" providerId="ADAL" clId="{C1C3A021-856E-46BC-8BC7-07E0BCEBF1CD}" dt="2024-02-23T10:40:50.773" v="587" actId="478"/>
          <ac:picMkLst>
            <pc:docMk/>
            <pc:sldMk cId="130394308" sldId="2146846662"/>
            <ac:picMk id="6" creationId="{9E0BA29C-CD40-A346-4988-C827CCE0868E}"/>
          </ac:picMkLst>
        </pc:picChg>
        <pc:picChg chg="add mod">
          <ac:chgData name="PATEL, Hinal (NHS HAMPSHIRE AND ISLE OF WIGHT ICB - D9Y0V)" userId="426f3c89-38c3-445d-8298-8d338cf25eeb" providerId="ADAL" clId="{C1C3A021-856E-46BC-8BC7-07E0BCEBF1CD}" dt="2024-02-23T10:42:47.388" v="608" actId="1076"/>
          <ac:picMkLst>
            <pc:docMk/>
            <pc:sldMk cId="130394308" sldId="2146846662"/>
            <ac:picMk id="8" creationId="{F16A6774-7140-54A0-B742-19E8F9D24561}"/>
          </ac:picMkLst>
        </pc:picChg>
      </pc:sldChg>
      <pc:sldChg chg="addSp delSp modSp new mod">
        <pc:chgData name="PATEL, Hinal (NHS HAMPSHIRE AND ISLE OF WIGHT ICB - D9Y0V)" userId="426f3c89-38c3-445d-8298-8d338cf25eeb" providerId="ADAL" clId="{C1C3A021-856E-46BC-8BC7-07E0BCEBF1CD}" dt="2024-02-23T11:02:53.987" v="752" actId="1076"/>
        <pc:sldMkLst>
          <pc:docMk/>
          <pc:sldMk cId="2898210200" sldId="2146846663"/>
        </pc:sldMkLst>
        <pc:spChg chg="del">
          <ac:chgData name="PATEL, Hinal (NHS HAMPSHIRE AND ISLE OF WIGHT ICB - D9Y0V)" userId="426f3c89-38c3-445d-8298-8d338cf25eeb" providerId="ADAL" clId="{C1C3A021-856E-46BC-8BC7-07E0BCEBF1CD}" dt="2024-02-23T10:52:12.945" v="636"/>
          <ac:spMkLst>
            <pc:docMk/>
            <pc:sldMk cId="2898210200" sldId="2146846663"/>
            <ac:spMk id="2" creationId="{19187E37-BE9D-1FF3-100B-EEF22071D063}"/>
          </ac:spMkLst>
        </pc:spChg>
        <pc:spChg chg="mod">
          <ac:chgData name="PATEL, Hinal (NHS HAMPSHIRE AND ISLE OF WIGHT ICB - D9Y0V)" userId="426f3c89-38c3-445d-8298-8d338cf25eeb" providerId="ADAL" clId="{C1C3A021-856E-46BC-8BC7-07E0BCEBF1CD}" dt="2024-02-23T10:52:40.764" v="661" actId="207"/>
          <ac:spMkLst>
            <pc:docMk/>
            <pc:sldMk cId="2898210200" sldId="2146846663"/>
            <ac:spMk id="3" creationId="{1124699E-BFC5-D223-3975-911F44F94C03}"/>
          </ac:spMkLst>
        </pc:spChg>
        <pc:spChg chg="del mod">
          <ac:chgData name="PATEL, Hinal (NHS HAMPSHIRE AND ISLE OF WIGHT ICB - D9Y0V)" userId="426f3c89-38c3-445d-8298-8d338cf25eeb" providerId="ADAL" clId="{C1C3A021-856E-46BC-8BC7-07E0BCEBF1CD}" dt="2024-02-23T10:52:15.966" v="638" actId="478"/>
          <ac:spMkLst>
            <pc:docMk/>
            <pc:sldMk cId="2898210200" sldId="2146846663"/>
            <ac:spMk id="4" creationId="{9768A9CB-8744-3A1E-CA7A-F937EAE01CC4}"/>
          </ac:spMkLst>
        </pc:spChg>
        <pc:spChg chg="add mod">
          <ac:chgData name="PATEL, Hinal (NHS HAMPSHIRE AND ISLE OF WIGHT ICB - D9Y0V)" userId="426f3c89-38c3-445d-8298-8d338cf25eeb" providerId="ADAL" clId="{C1C3A021-856E-46BC-8BC7-07E0BCEBF1CD}" dt="2024-02-23T11:02:53.987" v="752" actId="1076"/>
          <ac:spMkLst>
            <pc:docMk/>
            <pc:sldMk cId="2898210200" sldId="2146846663"/>
            <ac:spMk id="6" creationId="{0F9C3477-571F-63F2-2CB0-0CB4043286F3}"/>
          </ac:spMkLst>
        </pc:spChg>
        <pc:picChg chg="add mod">
          <ac:chgData name="PATEL, Hinal (NHS HAMPSHIRE AND ISLE OF WIGHT ICB - D9Y0V)" userId="426f3c89-38c3-445d-8298-8d338cf25eeb" providerId="ADAL" clId="{C1C3A021-856E-46BC-8BC7-07E0BCEBF1CD}" dt="2024-02-23T11:02:45.228" v="748" actId="14100"/>
          <ac:picMkLst>
            <pc:docMk/>
            <pc:sldMk cId="2898210200" sldId="2146846663"/>
            <ac:picMk id="5" creationId="{AD9CEE19-A2A4-BEC6-D4B2-373170B611AF}"/>
          </ac:picMkLst>
        </pc:picChg>
        <pc:picChg chg="add mod">
          <ac:chgData name="PATEL, Hinal (NHS HAMPSHIRE AND ISLE OF WIGHT ICB - D9Y0V)" userId="426f3c89-38c3-445d-8298-8d338cf25eeb" providerId="ADAL" clId="{C1C3A021-856E-46BC-8BC7-07E0BCEBF1CD}" dt="2024-02-23T11:02:51.497" v="751" actId="14100"/>
          <ac:picMkLst>
            <pc:docMk/>
            <pc:sldMk cId="2898210200" sldId="2146846663"/>
            <ac:picMk id="8" creationId="{C6754E99-1EBE-B7D0-6AEB-D75831204209}"/>
          </ac:picMkLst>
        </pc:picChg>
        <pc:picChg chg="add del mod">
          <ac:chgData name="PATEL, Hinal (NHS HAMPSHIRE AND ISLE OF WIGHT ICB - D9Y0V)" userId="426f3c89-38c3-445d-8298-8d338cf25eeb" providerId="ADAL" clId="{C1C3A021-856E-46BC-8BC7-07E0BCEBF1CD}" dt="2024-02-23T10:57:19.440" v="732" actId="21"/>
          <ac:picMkLst>
            <pc:docMk/>
            <pc:sldMk cId="2898210200" sldId="2146846663"/>
            <ac:picMk id="9" creationId="{CE74778A-0B7D-4CA1-8804-5A19CDF591C2}"/>
          </ac:picMkLst>
        </pc:picChg>
      </pc:sldChg>
      <pc:sldChg chg="addSp delSp modSp mod">
        <pc:chgData name="PATEL, Hinal (NHS HAMPSHIRE AND ISLE OF WIGHT ICB - D9Y0V)" userId="426f3c89-38c3-445d-8298-8d338cf25eeb" providerId="ADAL" clId="{C1C3A021-856E-46BC-8BC7-07E0BCEBF1CD}" dt="2024-02-23T11:04:50.970" v="762" actId="1076"/>
        <pc:sldMkLst>
          <pc:docMk/>
          <pc:sldMk cId="1074900947" sldId="2146846664"/>
        </pc:sldMkLst>
        <pc:spChg chg="add del mod">
          <ac:chgData name="PATEL, Hinal (NHS HAMPSHIRE AND ISLE OF WIGHT ICB - D9Y0V)" userId="426f3c89-38c3-445d-8298-8d338cf25eeb" providerId="ADAL" clId="{C1C3A021-856E-46BC-8BC7-07E0BCEBF1CD}" dt="2024-02-23T10:55:51.328" v="704"/>
          <ac:spMkLst>
            <pc:docMk/>
            <pc:sldMk cId="1074900947" sldId="2146846664"/>
            <ac:spMk id="4" creationId="{0BC919FE-79B7-7FA9-DAEC-52F5C71E0DCC}"/>
          </ac:spMkLst>
        </pc:spChg>
        <pc:spChg chg="del mod">
          <ac:chgData name="PATEL, Hinal (NHS HAMPSHIRE AND ISLE OF WIGHT ICB - D9Y0V)" userId="426f3c89-38c3-445d-8298-8d338cf25eeb" providerId="ADAL" clId="{C1C3A021-856E-46BC-8BC7-07E0BCEBF1CD}" dt="2024-02-23T10:56:08.108" v="711" actId="21"/>
          <ac:spMkLst>
            <pc:docMk/>
            <pc:sldMk cId="1074900947" sldId="2146846664"/>
            <ac:spMk id="6" creationId="{0F9C3477-571F-63F2-2CB0-0CB4043286F3}"/>
          </ac:spMkLst>
        </pc:spChg>
        <pc:spChg chg="add mod">
          <ac:chgData name="PATEL, Hinal (NHS HAMPSHIRE AND ISLE OF WIGHT ICB - D9Y0V)" userId="426f3c89-38c3-445d-8298-8d338cf25eeb" providerId="ADAL" clId="{C1C3A021-856E-46BC-8BC7-07E0BCEBF1CD}" dt="2024-02-23T11:04:50.970" v="762" actId="1076"/>
          <ac:spMkLst>
            <pc:docMk/>
            <pc:sldMk cId="1074900947" sldId="2146846664"/>
            <ac:spMk id="8" creationId="{0F9C3477-571F-63F2-2CB0-0CB4043286F3}"/>
          </ac:spMkLst>
        </pc:spChg>
        <pc:picChg chg="del">
          <ac:chgData name="PATEL, Hinal (NHS HAMPSHIRE AND ISLE OF WIGHT ICB - D9Y0V)" userId="426f3c89-38c3-445d-8298-8d338cf25eeb" providerId="ADAL" clId="{C1C3A021-856E-46BC-8BC7-07E0BCEBF1CD}" dt="2024-02-23T10:55:46.467" v="702" actId="478"/>
          <ac:picMkLst>
            <pc:docMk/>
            <pc:sldMk cId="1074900947" sldId="2146846664"/>
            <ac:picMk id="5" creationId="{AD9CEE19-A2A4-BEC6-D4B2-373170B611AF}"/>
          </ac:picMkLst>
        </pc:picChg>
        <pc:picChg chg="add mod">
          <ac:chgData name="PATEL, Hinal (NHS HAMPSHIRE AND ISLE OF WIGHT ICB - D9Y0V)" userId="426f3c89-38c3-445d-8298-8d338cf25eeb" providerId="ADAL" clId="{C1C3A021-856E-46BC-8BC7-07E0BCEBF1CD}" dt="2024-02-23T11:04:48.368" v="761" actId="14100"/>
          <ac:picMkLst>
            <pc:docMk/>
            <pc:sldMk cId="1074900947" sldId="2146846664"/>
            <ac:picMk id="7" creationId="{D0A9AF6A-7CF2-15F6-7BC7-35AEBCA35CFF}"/>
          </ac:picMkLst>
        </pc:picChg>
      </pc:sldChg>
      <pc:sldChg chg="modSp mod">
        <pc:chgData name="PATEL, Hinal (NHS HAMPSHIRE AND ISLE OF WIGHT ICB - D9Y0V)" userId="426f3c89-38c3-445d-8298-8d338cf25eeb" providerId="ADAL" clId="{C1C3A021-856E-46BC-8BC7-07E0BCEBF1CD}" dt="2024-02-23T11:23:29.112" v="839" actId="14100"/>
        <pc:sldMkLst>
          <pc:docMk/>
          <pc:sldMk cId="1057159926" sldId="2146846665"/>
        </pc:sldMkLst>
        <pc:spChg chg="mod">
          <ac:chgData name="PATEL, Hinal (NHS HAMPSHIRE AND ISLE OF WIGHT ICB - D9Y0V)" userId="426f3c89-38c3-445d-8298-8d338cf25eeb" providerId="ADAL" clId="{C1C3A021-856E-46BC-8BC7-07E0BCEBF1CD}" dt="2024-02-23T11:23:29.112" v="839" actId="14100"/>
          <ac:spMkLst>
            <pc:docMk/>
            <pc:sldMk cId="1057159926" sldId="2146846665"/>
            <ac:spMk id="2" creationId="{56446D02-B572-5275-18FC-C06B873F08BD}"/>
          </ac:spMkLst>
        </pc:spChg>
      </pc:sldChg>
      <pc:sldChg chg="delSp modSp new del mod">
        <pc:chgData name="PATEL, Hinal (NHS HAMPSHIRE AND ISLE OF WIGHT ICB - D9Y0V)" userId="426f3c89-38c3-445d-8298-8d338cf25eeb" providerId="ADAL" clId="{C1C3A021-856E-46BC-8BC7-07E0BCEBF1CD}" dt="2024-02-23T11:22:59.641" v="832" actId="2696"/>
        <pc:sldMkLst>
          <pc:docMk/>
          <pc:sldMk cId="2266135443" sldId="2146846665"/>
        </pc:sldMkLst>
        <pc:spChg chg="mod">
          <ac:chgData name="PATEL, Hinal (NHS HAMPSHIRE AND ISLE OF WIGHT ICB - D9Y0V)" userId="426f3c89-38c3-445d-8298-8d338cf25eeb" providerId="ADAL" clId="{C1C3A021-856E-46BC-8BC7-07E0BCEBF1CD}" dt="2024-02-23T11:22:50.860" v="831"/>
          <ac:spMkLst>
            <pc:docMk/>
            <pc:sldMk cId="2266135443" sldId="2146846665"/>
            <ac:spMk id="2" creationId="{56446D02-B572-5275-18FC-C06B873F08BD}"/>
          </ac:spMkLst>
        </pc:spChg>
        <pc:spChg chg="mod">
          <ac:chgData name="PATEL, Hinal (NHS HAMPSHIRE AND ISLE OF WIGHT ICB - D9Y0V)" userId="426f3c89-38c3-445d-8298-8d338cf25eeb" providerId="ADAL" clId="{C1C3A021-856E-46BC-8BC7-07E0BCEBF1CD}" dt="2024-02-23T11:19:23.350" v="807" actId="207"/>
          <ac:spMkLst>
            <pc:docMk/>
            <pc:sldMk cId="2266135443" sldId="2146846665"/>
            <ac:spMk id="3" creationId="{1EBF2BE6-EA30-0980-8216-F503713BED56}"/>
          </ac:spMkLst>
        </pc:spChg>
        <pc:spChg chg="del">
          <ac:chgData name="PATEL, Hinal (NHS HAMPSHIRE AND ISLE OF WIGHT ICB - D9Y0V)" userId="426f3c89-38c3-445d-8298-8d338cf25eeb" providerId="ADAL" clId="{C1C3A021-856E-46BC-8BC7-07E0BCEBF1CD}" dt="2024-02-23T11:19:25.636" v="808" actId="478"/>
          <ac:spMkLst>
            <pc:docMk/>
            <pc:sldMk cId="2266135443" sldId="2146846665"/>
            <ac:spMk id="4" creationId="{D1C2DECD-AB9A-1AB2-FBD2-B31533FD595A}"/>
          </ac:spMkLst>
        </pc:spChg>
      </pc:sldChg>
      <pc:sldChg chg="addSp delSp modSp del mod">
        <pc:chgData name="PATEL, Hinal (NHS HAMPSHIRE AND ISLE OF WIGHT ICB - D9Y0V)" userId="426f3c89-38c3-445d-8298-8d338cf25eeb" providerId="ADAL" clId="{C1C3A021-856E-46BC-8BC7-07E0BCEBF1CD}" dt="2024-02-23T11:03:07.006" v="753" actId="2696"/>
        <pc:sldMkLst>
          <pc:docMk/>
          <pc:sldMk cId="2936930137" sldId="2146846665"/>
        </pc:sldMkLst>
        <pc:spChg chg="add del mod">
          <ac:chgData name="PATEL, Hinal (NHS HAMPSHIRE AND ISLE OF WIGHT ICB - D9Y0V)" userId="426f3c89-38c3-445d-8298-8d338cf25eeb" providerId="ADAL" clId="{C1C3A021-856E-46BC-8BC7-07E0BCEBF1CD}" dt="2024-02-23T10:56:36.337" v="717"/>
          <ac:spMkLst>
            <pc:docMk/>
            <pc:sldMk cId="2936930137" sldId="2146846665"/>
            <ac:spMk id="4" creationId="{1EBF4611-C605-3AF5-01C7-0B9B954DBFCF}"/>
          </ac:spMkLst>
        </pc:spChg>
        <pc:spChg chg="add mod">
          <ac:chgData name="PATEL, Hinal (NHS HAMPSHIRE AND ISLE OF WIGHT ICB - D9Y0V)" userId="426f3c89-38c3-445d-8298-8d338cf25eeb" providerId="ADAL" clId="{C1C3A021-856E-46BC-8BC7-07E0BCEBF1CD}" dt="2024-02-23T10:56:57.730" v="723" actId="21"/>
          <ac:spMkLst>
            <pc:docMk/>
            <pc:sldMk cId="2936930137" sldId="2146846665"/>
            <ac:spMk id="6" creationId="{78162B63-EABB-9144-6F85-6721F8A86F33}"/>
          </ac:spMkLst>
        </pc:spChg>
        <pc:picChg chg="del">
          <ac:chgData name="PATEL, Hinal (NHS HAMPSHIRE AND ISLE OF WIGHT ICB - D9Y0V)" userId="426f3c89-38c3-445d-8298-8d338cf25eeb" providerId="ADAL" clId="{C1C3A021-856E-46BC-8BC7-07E0BCEBF1CD}" dt="2024-02-23T10:56:29.792" v="715" actId="478"/>
          <ac:picMkLst>
            <pc:docMk/>
            <pc:sldMk cId="2936930137" sldId="2146846665"/>
            <ac:picMk id="7" creationId="{D0A9AF6A-7CF2-15F6-7BC7-35AEBCA35CFF}"/>
          </ac:picMkLst>
        </pc:picChg>
        <pc:picChg chg="add del mod">
          <ac:chgData name="PATEL, Hinal (NHS HAMPSHIRE AND ISLE OF WIGHT ICB - D9Y0V)" userId="426f3c89-38c3-445d-8298-8d338cf25eeb" providerId="ADAL" clId="{C1C3A021-856E-46BC-8BC7-07E0BCEBF1CD}" dt="2024-02-23T10:56:57.730" v="723" actId="21"/>
          <ac:picMkLst>
            <pc:docMk/>
            <pc:sldMk cId="2936930137" sldId="2146846665"/>
            <ac:picMk id="9" creationId="{CE74778A-0B7D-4CA1-8804-5A19CDF591C2}"/>
          </ac:picMkLst>
        </pc:picChg>
      </pc:sldChg>
      <pc:sldMasterChg chg="delSldLayout">
        <pc:chgData name="PATEL, Hinal (NHS HAMPSHIRE AND ISLE OF WIGHT ICB - D9Y0V)" userId="426f3c89-38c3-445d-8298-8d338cf25eeb" providerId="ADAL" clId="{C1C3A021-856E-46BC-8BC7-07E0BCEBF1CD}" dt="2024-02-23T11:03:09.011" v="754" actId="2696"/>
        <pc:sldMasterMkLst>
          <pc:docMk/>
          <pc:sldMasterMk cId="4188223083" sldId="2147483648"/>
        </pc:sldMasterMkLst>
        <pc:sldLayoutChg chg="del">
          <pc:chgData name="PATEL, Hinal (NHS HAMPSHIRE AND ISLE OF WIGHT ICB - D9Y0V)" userId="426f3c89-38c3-445d-8298-8d338cf25eeb" providerId="ADAL" clId="{C1C3A021-856E-46BC-8BC7-07E0BCEBF1CD}" dt="2024-02-23T10:56:20.456" v="714" actId="2696"/>
          <pc:sldLayoutMkLst>
            <pc:docMk/>
            <pc:sldMasterMk cId="4188223083" sldId="2147483648"/>
            <pc:sldLayoutMk cId="3440213144" sldId="2147483661"/>
          </pc:sldLayoutMkLst>
        </pc:sldLayoutChg>
        <pc:sldLayoutChg chg="del">
          <pc:chgData name="PATEL, Hinal (NHS HAMPSHIRE AND ISLE OF WIGHT ICB - D9Y0V)" userId="426f3c89-38c3-445d-8298-8d338cf25eeb" providerId="ADAL" clId="{C1C3A021-856E-46BC-8BC7-07E0BCEBF1CD}" dt="2024-02-23T11:03:09.011" v="754" actId="2696"/>
          <pc:sldLayoutMkLst>
            <pc:docMk/>
            <pc:sldMasterMk cId="4188223083" sldId="2147483648"/>
            <pc:sldLayoutMk cId="3458397217" sldId="2147483662"/>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75DD14-FC20-4868-AED1-7064893B879E}" type="datetimeFigureOut">
              <a:rPr lang="en-GB" smtClean="0"/>
              <a:t>04/03/2024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B96AE5-99FD-421F-A749-EA4B95B7F659}" type="slidenum">
              <a:rPr lang="en-GB" smtClean="0"/>
              <a:t>‹#›</a:t>
            </a:fld>
            <a:endParaRPr lang="en-GB"/>
          </a:p>
        </p:txBody>
      </p:sp>
    </p:spTree>
    <p:extLst>
      <p:ext uri="{BB962C8B-B14F-4D97-AF65-F5344CB8AC3E}">
        <p14:creationId xmlns:p14="http://schemas.microsoft.com/office/powerpoint/2010/main" val="18909201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444444"/>
                </a:solidFill>
                <a:effectLst/>
                <a:latin typeface="UbuntuRegular"/>
              </a:rPr>
              <a:t>Hypertension case-finding service which was commissioned as an Advanced service from 1st October 2021.</a:t>
            </a:r>
            <a:r>
              <a:rPr kumimoji="0" lang="en-GB" sz="1200" b="1" i="0" u="none" strike="noStrike" kern="1200" cap="none" spc="0" normalizeH="0" baseline="0" noProof="0" dirty="0">
                <a:ln>
                  <a:noFill/>
                </a:ln>
                <a:solidFill>
                  <a:schemeClr val="accent1"/>
                </a:solidFill>
                <a:effectLst/>
                <a:uLnTx/>
                <a:uFillTx/>
                <a:latin typeface="Calibri" panose="020F0502020204030204"/>
                <a:ea typeface="+mn-ea"/>
                <a:cs typeface="+mn-cs"/>
              </a:rPr>
              <a:t> Currently  247 community pharmacy across ICB signed up to this Advanced Service </a:t>
            </a:r>
          </a:p>
          <a:p>
            <a:endParaRPr lang="en-GB" dirty="0"/>
          </a:p>
        </p:txBody>
      </p:sp>
      <p:sp>
        <p:nvSpPr>
          <p:cNvPr id="4" name="Slide Number Placeholder 3"/>
          <p:cNvSpPr>
            <a:spLocks noGrp="1"/>
          </p:cNvSpPr>
          <p:nvPr>
            <p:ph type="sldNum" sz="quarter" idx="5"/>
          </p:nvPr>
        </p:nvSpPr>
        <p:spPr/>
        <p:txBody>
          <a:bodyPr/>
          <a:lstStyle/>
          <a:p>
            <a:fld id="{63879082-E4E5-44DB-B1F9-36CCDE551099}" type="slidenum">
              <a:rPr lang="en-GB" smtClean="0"/>
              <a:t>2</a:t>
            </a:fld>
            <a:endParaRPr lang="en-GB"/>
          </a:p>
        </p:txBody>
      </p:sp>
    </p:spTree>
    <p:extLst>
      <p:ext uri="{BB962C8B-B14F-4D97-AF65-F5344CB8AC3E}">
        <p14:creationId xmlns:p14="http://schemas.microsoft.com/office/powerpoint/2010/main" val="3234303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BB96AE5-99FD-421F-A749-EA4B95B7F659}" type="slidenum">
              <a:rPr lang="en-GB" smtClean="0"/>
              <a:t>14</a:t>
            </a:fld>
            <a:endParaRPr lang="en-GB"/>
          </a:p>
        </p:txBody>
      </p:sp>
    </p:spTree>
    <p:extLst>
      <p:ext uri="{BB962C8B-B14F-4D97-AF65-F5344CB8AC3E}">
        <p14:creationId xmlns:p14="http://schemas.microsoft.com/office/powerpoint/2010/main" val="8442260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D524B-715E-6879-EF99-A3EC7637C66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A01A004-01C1-8F84-C512-BF992C621D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6B146BE-D279-817D-1534-72280A163812}"/>
              </a:ext>
            </a:extLst>
          </p:cNvPr>
          <p:cNvSpPr>
            <a:spLocks noGrp="1"/>
          </p:cNvSpPr>
          <p:nvPr>
            <p:ph type="dt" sz="half" idx="10"/>
          </p:nvPr>
        </p:nvSpPr>
        <p:spPr/>
        <p:txBody>
          <a:bodyPr/>
          <a:lstStyle/>
          <a:p>
            <a:fld id="{C03AD48B-E304-4EAB-BBCD-9DB0B5A49D4A}" type="datetimeFigureOut">
              <a:rPr lang="en-GB" smtClean="0"/>
              <a:t>04/03/2024</a:t>
            </a:fld>
            <a:endParaRPr lang="en-GB"/>
          </a:p>
        </p:txBody>
      </p:sp>
      <p:sp>
        <p:nvSpPr>
          <p:cNvPr id="5" name="Footer Placeholder 4">
            <a:extLst>
              <a:ext uri="{FF2B5EF4-FFF2-40B4-BE49-F238E27FC236}">
                <a16:creationId xmlns:a16="http://schemas.microsoft.com/office/drawing/2014/main" id="{A0BDF3C1-C3E7-7CAD-212C-410755CAFB1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12AEF47-DF3E-5CC5-F289-EB4F4AB6814E}"/>
              </a:ext>
            </a:extLst>
          </p:cNvPr>
          <p:cNvSpPr>
            <a:spLocks noGrp="1"/>
          </p:cNvSpPr>
          <p:nvPr>
            <p:ph type="sldNum" sz="quarter" idx="12"/>
          </p:nvPr>
        </p:nvSpPr>
        <p:spPr/>
        <p:txBody>
          <a:bodyPr/>
          <a:lstStyle/>
          <a:p>
            <a:fld id="{F81B8E6A-C686-4FF7-89FE-987A5DD1AED1}" type="slidenum">
              <a:rPr lang="en-GB" smtClean="0"/>
              <a:t>‹#›</a:t>
            </a:fld>
            <a:endParaRPr lang="en-GB"/>
          </a:p>
        </p:txBody>
      </p:sp>
    </p:spTree>
    <p:extLst>
      <p:ext uri="{BB962C8B-B14F-4D97-AF65-F5344CB8AC3E}">
        <p14:creationId xmlns:p14="http://schemas.microsoft.com/office/powerpoint/2010/main" val="27196155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B47F1-04B5-C9B0-E91D-381513A8FCE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CAEB186-C47E-AE7C-0B9F-2C42CFB3662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49C2EC6-F1A4-45D4-B103-F20533A0C6E0}"/>
              </a:ext>
            </a:extLst>
          </p:cNvPr>
          <p:cNvSpPr>
            <a:spLocks noGrp="1"/>
          </p:cNvSpPr>
          <p:nvPr>
            <p:ph type="dt" sz="half" idx="10"/>
          </p:nvPr>
        </p:nvSpPr>
        <p:spPr/>
        <p:txBody>
          <a:bodyPr/>
          <a:lstStyle/>
          <a:p>
            <a:fld id="{C03AD48B-E304-4EAB-BBCD-9DB0B5A49D4A}" type="datetimeFigureOut">
              <a:rPr lang="en-GB" smtClean="0"/>
              <a:t>04/03/2024</a:t>
            </a:fld>
            <a:endParaRPr lang="en-GB"/>
          </a:p>
        </p:txBody>
      </p:sp>
      <p:sp>
        <p:nvSpPr>
          <p:cNvPr id="5" name="Footer Placeholder 4">
            <a:extLst>
              <a:ext uri="{FF2B5EF4-FFF2-40B4-BE49-F238E27FC236}">
                <a16:creationId xmlns:a16="http://schemas.microsoft.com/office/drawing/2014/main" id="{F951B579-3510-D3D2-9A16-4E8CEE07C99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44815AE-74E9-960B-5632-898E56E07BB2}"/>
              </a:ext>
            </a:extLst>
          </p:cNvPr>
          <p:cNvSpPr>
            <a:spLocks noGrp="1"/>
          </p:cNvSpPr>
          <p:nvPr>
            <p:ph type="sldNum" sz="quarter" idx="12"/>
          </p:nvPr>
        </p:nvSpPr>
        <p:spPr/>
        <p:txBody>
          <a:bodyPr/>
          <a:lstStyle/>
          <a:p>
            <a:fld id="{F81B8E6A-C686-4FF7-89FE-987A5DD1AED1}" type="slidenum">
              <a:rPr lang="en-GB" smtClean="0"/>
              <a:t>‹#›</a:t>
            </a:fld>
            <a:endParaRPr lang="en-GB"/>
          </a:p>
        </p:txBody>
      </p:sp>
    </p:spTree>
    <p:extLst>
      <p:ext uri="{BB962C8B-B14F-4D97-AF65-F5344CB8AC3E}">
        <p14:creationId xmlns:p14="http://schemas.microsoft.com/office/powerpoint/2010/main" val="3565042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23F2AF9-FE61-5C86-CF06-AE57D15C3FC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D320F24-922F-06E6-AB24-246F7C6A8A0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22D5348-2503-6CED-7170-B2BE42E99953}"/>
              </a:ext>
            </a:extLst>
          </p:cNvPr>
          <p:cNvSpPr>
            <a:spLocks noGrp="1"/>
          </p:cNvSpPr>
          <p:nvPr>
            <p:ph type="dt" sz="half" idx="10"/>
          </p:nvPr>
        </p:nvSpPr>
        <p:spPr/>
        <p:txBody>
          <a:bodyPr/>
          <a:lstStyle/>
          <a:p>
            <a:fld id="{C03AD48B-E304-4EAB-BBCD-9DB0B5A49D4A}" type="datetimeFigureOut">
              <a:rPr lang="en-GB" smtClean="0"/>
              <a:t>04/03/2024</a:t>
            </a:fld>
            <a:endParaRPr lang="en-GB"/>
          </a:p>
        </p:txBody>
      </p:sp>
      <p:sp>
        <p:nvSpPr>
          <p:cNvPr id="5" name="Footer Placeholder 4">
            <a:extLst>
              <a:ext uri="{FF2B5EF4-FFF2-40B4-BE49-F238E27FC236}">
                <a16:creationId xmlns:a16="http://schemas.microsoft.com/office/drawing/2014/main" id="{0AD5C5E6-9BDF-4667-B18E-2AF5FDAADEC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5274DCB-4C3F-7525-C615-6F5180723160}"/>
              </a:ext>
            </a:extLst>
          </p:cNvPr>
          <p:cNvSpPr>
            <a:spLocks noGrp="1"/>
          </p:cNvSpPr>
          <p:nvPr>
            <p:ph type="sldNum" sz="quarter" idx="12"/>
          </p:nvPr>
        </p:nvSpPr>
        <p:spPr/>
        <p:txBody>
          <a:bodyPr/>
          <a:lstStyle/>
          <a:p>
            <a:fld id="{F81B8E6A-C686-4FF7-89FE-987A5DD1AED1}" type="slidenum">
              <a:rPr lang="en-GB" smtClean="0"/>
              <a:t>‹#›</a:t>
            </a:fld>
            <a:endParaRPr lang="en-GB"/>
          </a:p>
        </p:txBody>
      </p:sp>
    </p:spTree>
    <p:extLst>
      <p:ext uri="{BB962C8B-B14F-4D97-AF65-F5344CB8AC3E}">
        <p14:creationId xmlns:p14="http://schemas.microsoft.com/office/powerpoint/2010/main" val="20945477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and Image">
    <p:spTree>
      <p:nvGrpSpPr>
        <p:cNvPr id="1" name=""/>
        <p:cNvGrpSpPr/>
        <p:nvPr/>
      </p:nvGrpSpPr>
      <p:grpSpPr>
        <a:xfrm>
          <a:off x="0" y="0"/>
          <a:ext cx="0" cy="0"/>
          <a:chOff x="0" y="0"/>
          <a:chExt cx="0" cy="0"/>
        </a:xfrm>
      </p:grpSpPr>
      <p:pic>
        <p:nvPicPr>
          <p:cNvPr id="16" name="Graphic 15">
            <a:extLst>
              <a:ext uri="{FF2B5EF4-FFF2-40B4-BE49-F238E27FC236}">
                <a16:creationId xmlns:a16="http://schemas.microsoft.com/office/drawing/2014/main" id="{BE7946AD-00C4-65E4-7B35-D067AB410655}"/>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080887" y="6321495"/>
            <a:ext cx="2005216" cy="280391"/>
          </a:xfrm>
          <a:prstGeom prst="rect">
            <a:avLst/>
          </a:prstGeom>
        </p:spPr>
      </p:pic>
      <p:pic>
        <p:nvPicPr>
          <p:cNvPr id="19" name="Graphic 18">
            <a:extLst>
              <a:ext uri="{FF2B5EF4-FFF2-40B4-BE49-F238E27FC236}">
                <a16:creationId xmlns:a16="http://schemas.microsoft.com/office/drawing/2014/main" id="{47C9578B-3C27-F500-73AE-8EBEF52EBF2A}"/>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988569" y="6321495"/>
            <a:ext cx="2005216" cy="280391"/>
          </a:xfrm>
          <a:prstGeom prst="rect">
            <a:avLst/>
          </a:prstGeom>
        </p:spPr>
      </p:pic>
      <p:pic>
        <p:nvPicPr>
          <p:cNvPr id="20" name="Graphic 19">
            <a:extLst>
              <a:ext uri="{FF2B5EF4-FFF2-40B4-BE49-F238E27FC236}">
                <a16:creationId xmlns:a16="http://schemas.microsoft.com/office/drawing/2014/main" id="{F5FE64B6-D322-D69D-553C-5B84A1FE1969}"/>
              </a:ext>
            </a:extLst>
          </p:cNvPr>
          <p:cNvPicPr>
            <a:picLocks noChangeAspect="1"/>
          </p:cNvPicPr>
          <p:nvPr userDrawn="1"/>
        </p:nvPicPr>
        <p:blipFill rotWithShape="1">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rcRect l="5174"/>
          <a:stretch/>
        </p:blipFill>
        <p:spPr>
          <a:xfrm>
            <a:off x="0" y="6321495"/>
            <a:ext cx="1901465" cy="280391"/>
          </a:xfrm>
          <a:prstGeom prst="rect">
            <a:avLst/>
          </a:prstGeom>
        </p:spPr>
      </p:pic>
      <p:pic>
        <p:nvPicPr>
          <p:cNvPr id="21" name="Graphic 20">
            <a:extLst>
              <a:ext uri="{FF2B5EF4-FFF2-40B4-BE49-F238E27FC236}">
                <a16:creationId xmlns:a16="http://schemas.microsoft.com/office/drawing/2014/main" id="{572EE0DF-5F18-2ED1-1AA3-0211DA2C8DDF}"/>
              </a:ext>
            </a:extLst>
          </p:cNvPr>
          <p:cNvPicPr>
            <a:picLocks noChangeAspect="1"/>
          </p:cNvPicPr>
          <p:nvPr userDrawn="1"/>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6173206" y="6321495"/>
            <a:ext cx="2005216" cy="280391"/>
          </a:xfrm>
          <a:prstGeom prst="rect">
            <a:avLst/>
          </a:prstGeom>
        </p:spPr>
      </p:pic>
      <p:pic>
        <p:nvPicPr>
          <p:cNvPr id="22" name="Graphic 21">
            <a:extLst>
              <a:ext uri="{FF2B5EF4-FFF2-40B4-BE49-F238E27FC236}">
                <a16:creationId xmlns:a16="http://schemas.microsoft.com/office/drawing/2014/main" id="{DC79CAE6-B7AF-6ED4-8296-50F63CE28100}"/>
              </a:ext>
            </a:extLst>
          </p:cNvPr>
          <p:cNvPicPr>
            <a:picLocks noChangeAspect="1"/>
          </p:cNvPicPr>
          <p:nvPr userDrawn="1"/>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8265525" y="6321495"/>
            <a:ext cx="2005216" cy="280391"/>
          </a:xfrm>
          <a:prstGeom prst="rect">
            <a:avLst/>
          </a:prstGeom>
        </p:spPr>
      </p:pic>
      <p:pic>
        <p:nvPicPr>
          <p:cNvPr id="23" name="Graphic 22">
            <a:extLst>
              <a:ext uri="{FF2B5EF4-FFF2-40B4-BE49-F238E27FC236}">
                <a16:creationId xmlns:a16="http://schemas.microsoft.com/office/drawing/2014/main" id="{2DDA3628-12E3-A4C3-0882-1E2EA1E02338}"/>
              </a:ext>
            </a:extLst>
          </p:cNvPr>
          <p:cNvPicPr>
            <a:picLocks noChangeAspect="1"/>
          </p:cNvPicPr>
          <p:nvPr userDrawn="1"/>
        </p:nvPicPr>
        <p:blipFill rotWithShape="1">
          <a:blip r:embed="rId12" cstate="email">
            <a:extLst>
              <a:ext uri="{28A0092B-C50C-407E-A947-70E740481C1C}">
                <a14:useLocalDpi xmlns:a14="http://schemas.microsoft.com/office/drawing/2010/main"/>
              </a:ext>
              <a:ext uri="{96DAC541-7B7A-43D3-8B79-37D633B846F1}">
                <asvg:svgBlip xmlns:asvg="http://schemas.microsoft.com/office/drawing/2016/SVG/main" r:embed="rId13"/>
              </a:ext>
            </a:extLst>
          </a:blip>
          <a:srcRect r="7883"/>
          <a:stretch/>
        </p:blipFill>
        <p:spPr>
          <a:xfrm>
            <a:off x="10357845" y="6321495"/>
            <a:ext cx="1847125" cy="280391"/>
          </a:xfrm>
          <a:prstGeom prst="rect">
            <a:avLst/>
          </a:prstGeom>
        </p:spPr>
      </p:pic>
      <p:sp>
        <p:nvSpPr>
          <p:cNvPr id="3" name="Content Placeholder 2">
            <a:extLst>
              <a:ext uri="{FF2B5EF4-FFF2-40B4-BE49-F238E27FC236}">
                <a16:creationId xmlns:a16="http://schemas.microsoft.com/office/drawing/2014/main" id="{DD46753A-88E0-9A42-8176-287C3968843B}"/>
              </a:ext>
            </a:extLst>
          </p:cNvPr>
          <p:cNvSpPr>
            <a:spLocks noGrp="1"/>
          </p:cNvSpPr>
          <p:nvPr>
            <p:ph idx="1"/>
          </p:nvPr>
        </p:nvSpPr>
        <p:spPr>
          <a:xfrm>
            <a:off x="675643" y="1621806"/>
            <a:ext cx="5337174" cy="4352400"/>
          </a:xfrm>
        </p:spPr>
        <p:txBody>
          <a:bodyPr/>
          <a:lstStyle>
            <a:lvl1pPr>
              <a:defRPr b="0" i="0">
                <a:latin typeface="Arial" panose="020B0604020202020204" pitchFamily="34" charset="0"/>
                <a:cs typeface="Arial" panose="020B0604020202020204" pitchFamily="34" charset="0"/>
              </a:defRPr>
            </a:lvl1pPr>
            <a:lvl2pPr>
              <a:defRPr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3967DD9A-1004-7D48-9D5A-B2AF0035CB93}"/>
              </a:ext>
            </a:extLst>
          </p:cNvPr>
          <p:cNvSpPr>
            <a:spLocks noGrp="1"/>
          </p:cNvSpPr>
          <p:nvPr>
            <p:ph type="title"/>
          </p:nvPr>
        </p:nvSpPr>
        <p:spPr>
          <a:xfrm>
            <a:off x="580857" y="440320"/>
            <a:ext cx="7845691" cy="473971"/>
          </a:xfrm>
        </p:spPr>
        <p:txBody>
          <a:bodyPr lIns="0" tIns="0" rIns="0" bIns="0" anchor="b" anchorCtr="0">
            <a:normAutofit/>
          </a:bodyPr>
          <a:lstStyle>
            <a:lvl1pPr>
              <a:defRPr sz="2400" b="1" i="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4FE23DCA-EB59-1F48-8F3A-1AD7B7C3D948}"/>
              </a:ext>
            </a:extLst>
          </p:cNvPr>
          <p:cNvSpPr>
            <a:spLocks noGrp="1"/>
          </p:cNvSpPr>
          <p:nvPr>
            <p:ph type="sldNum" sz="quarter" idx="12"/>
          </p:nvPr>
        </p:nvSpPr>
        <p:spPr>
          <a:xfrm>
            <a:off x="8867943" y="6278463"/>
            <a:ext cx="2743200" cy="365125"/>
          </a:xfrm>
        </p:spPr>
        <p:txBody>
          <a:bodyPr/>
          <a:lstStyle>
            <a:lvl1pPr>
              <a:defRPr b="1" i="0">
                <a:solidFill>
                  <a:schemeClr val="bg1"/>
                </a:solidFill>
                <a:latin typeface="Arial" panose="020B0604020202020204" pitchFamily="34" charset="0"/>
                <a:cs typeface="Arial" panose="020B0604020202020204" pitchFamily="34" charset="0"/>
              </a:defRPr>
            </a:lvl1pPr>
          </a:lstStyle>
          <a:p>
            <a:fld id="{E07D481D-C9E8-3645-880D-E1CC26F2A97D}" type="slidenum">
              <a:rPr lang="en-US" smtClean="0"/>
              <a:pPr/>
              <a:t>‹#›</a:t>
            </a:fld>
            <a:endParaRPr lang="en-US"/>
          </a:p>
        </p:txBody>
      </p:sp>
      <p:sp>
        <p:nvSpPr>
          <p:cNvPr id="17" name="Picture Placeholder 16">
            <a:extLst>
              <a:ext uri="{FF2B5EF4-FFF2-40B4-BE49-F238E27FC236}">
                <a16:creationId xmlns:a16="http://schemas.microsoft.com/office/drawing/2014/main" id="{DD5D266C-3669-0D45-BEF5-AA87F29DFA76}"/>
              </a:ext>
            </a:extLst>
          </p:cNvPr>
          <p:cNvSpPr>
            <a:spLocks noGrp="1"/>
          </p:cNvSpPr>
          <p:nvPr>
            <p:ph type="pic" sz="quarter" idx="13"/>
          </p:nvPr>
        </p:nvSpPr>
        <p:spPr>
          <a:xfrm>
            <a:off x="6273800" y="1622028"/>
            <a:ext cx="5337174" cy="4351957"/>
          </a:xfrm>
        </p:spPr>
        <p:txBody>
          <a:bodyPr/>
          <a:lstStyle/>
          <a:p>
            <a:r>
              <a:rPr lang="en-US"/>
              <a:t>Click icon to add picture</a:t>
            </a:r>
          </a:p>
        </p:txBody>
      </p:sp>
      <p:pic>
        <p:nvPicPr>
          <p:cNvPr id="18" name="Picture 17">
            <a:extLst>
              <a:ext uri="{FF2B5EF4-FFF2-40B4-BE49-F238E27FC236}">
                <a16:creationId xmlns:a16="http://schemas.microsoft.com/office/drawing/2014/main" id="{C1B49D60-B3A7-CE4B-942E-3FDF0B8D2A99}"/>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9330504" y="245828"/>
            <a:ext cx="2280638" cy="668463"/>
          </a:xfrm>
          <a:prstGeom prst="rect">
            <a:avLst/>
          </a:prstGeom>
        </p:spPr>
      </p:pic>
    </p:spTree>
    <p:extLst>
      <p:ext uri="{BB962C8B-B14F-4D97-AF65-F5344CB8AC3E}">
        <p14:creationId xmlns:p14="http://schemas.microsoft.com/office/powerpoint/2010/main" val="4277117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1004A-8FD4-1412-3E48-8703629D035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9E30C23-1E2F-E427-03F5-4308822697F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C0C1D6B-F089-3D75-3E76-3809773768CF}"/>
              </a:ext>
            </a:extLst>
          </p:cNvPr>
          <p:cNvSpPr>
            <a:spLocks noGrp="1"/>
          </p:cNvSpPr>
          <p:nvPr>
            <p:ph type="dt" sz="half" idx="10"/>
          </p:nvPr>
        </p:nvSpPr>
        <p:spPr/>
        <p:txBody>
          <a:bodyPr/>
          <a:lstStyle/>
          <a:p>
            <a:fld id="{C03AD48B-E304-4EAB-BBCD-9DB0B5A49D4A}" type="datetimeFigureOut">
              <a:rPr lang="en-GB" smtClean="0"/>
              <a:t>04/03/2024</a:t>
            </a:fld>
            <a:endParaRPr lang="en-GB"/>
          </a:p>
        </p:txBody>
      </p:sp>
      <p:sp>
        <p:nvSpPr>
          <p:cNvPr id="5" name="Footer Placeholder 4">
            <a:extLst>
              <a:ext uri="{FF2B5EF4-FFF2-40B4-BE49-F238E27FC236}">
                <a16:creationId xmlns:a16="http://schemas.microsoft.com/office/drawing/2014/main" id="{4687CB39-D870-D943-3D92-A3BC57209CF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30FD3BD-94BE-98F1-A999-277226124283}"/>
              </a:ext>
            </a:extLst>
          </p:cNvPr>
          <p:cNvSpPr>
            <a:spLocks noGrp="1"/>
          </p:cNvSpPr>
          <p:nvPr>
            <p:ph type="sldNum" sz="quarter" idx="12"/>
          </p:nvPr>
        </p:nvSpPr>
        <p:spPr/>
        <p:txBody>
          <a:bodyPr/>
          <a:lstStyle/>
          <a:p>
            <a:fld id="{F81B8E6A-C686-4FF7-89FE-987A5DD1AED1}" type="slidenum">
              <a:rPr lang="en-GB" smtClean="0"/>
              <a:t>‹#›</a:t>
            </a:fld>
            <a:endParaRPr lang="en-GB"/>
          </a:p>
        </p:txBody>
      </p:sp>
    </p:spTree>
    <p:extLst>
      <p:ext uri="{BB962C8B-B14F-4D97-AF65-F5344CB8AC3E}">
        <p14:creationId xmlns:p14="http://schemas.microsoft.com/office/powerpoint/2010/main" val="23035894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25F57-1C39-F8EB-E4F2-5356673BC2C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0FB3F3E-45F9-B733-1D75-31B6E38E49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5988814-7094-4EA6-3856-874AEB8AD604}"/>
              </a:ext>
            </a:extLst>
          </p:cNvPr>
          <p:cNvSpPr>
            <a:spLocks noGrp="1"/>
          </p:cNvSpPr>
          <p:nvPr>
            <p:ph type="dt" sz="half" idx="10"/>
          </p:nvPr>
        </p:nvSpPr>
        <p:spPr/>
        <p:txBody>
          <a:bodyPr/>
          <a:lstStyle/>
          <a:p>
            <a:fld id="{C03AD48B-E304-4EAB-BBCD-9DB0B5A49D4A}" type="datetimeFigureOut">
              <a:rPr lang="en-GB" smtClean="0"/>
              <a:t>04/03/2024</a:t>
            </a:fld>
            <a:endParaRPr lang="en-GB"/>
          </a:p>
        </p:txBody>
      </p:sp>
      <p:sp>
        <p:nvSpPr>
          <p:cNvPr id="5" name="Footer Placeholder 4">
            <a:extLst>
              <a:ext uri="{FF2B5EF4-FFF2-40B4-BE49-F238E27FC236}">
                <a16:creationId xmlns:a16="http://schemas.microsoft.com/office/drawing/2014/main" id="{E67A64F0-B815-3014-9B3B-9B41AACC6D1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6EA246B-199F-FA0C-91A4-CE6C52521BDB}"/>
              </a:ext>
            </a:extLst>
          </p:cNvPr>
          <p:cNvSpPr>
            <a:spLocks noGrp="1"/>
          </p:cNvSpPr>
          <p:nvPr>
            <p:ph type="sldNum" sz="quarter" idx="12"/>
          </p:nvPr>
        </p:nvSpPr>
        <p:spPr/>
        <p:txBody>
          <a:bodyPr/>
          <a:lstStyle/>
          <a:p>
            <a:fld id="{F81B8E6A-C686-4FF7-89FE-987A5DD1AED1}" type="slidenum">
              <a:rPr lang="en-GB" smtClean="0"/>
              <a:t>‹#›</a:t>
            </a:fld>
            <a:endParaRPr lang="en-GB"/>
          </a:p>
        </p:txBody>
      </p:sp>
    </p:spTree>
    <p:extLst>
      <p:ext uri="{BB962C8B-B14F-4D97-AF65-F5344CB8AC3E}">
        <p14:creationId xmlns:p14="http://schemas.microsoft.com/office/powerpoint/2010/main" val="31417992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9969D-1EB9-E36D-3238-1EF0A98811E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B6E76A3-F80B-8555-6EE7-AA757A9873C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2F50C45-35E2-25EA-3EAE-6A7DED2CF7B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AE68DC5-B9B9-232F-20BB-8865E710D314}"/>
              </a:ext>
            </a:extLst>
          </p:cNvPr>
          <p:cNvSpPr>
            <a:spLocks noGrp="1"/>
          </p:cNvSpPr>
          <p:nvPr>
            <p:ph type="dt" sz="half" idx="10"/>
          </p:nvPr>
        </p:nvSpPr>
        <p:spPr/>
        <p:txBody>
          <a:bodyPr/>
          <a:lstStyle/>
          <a:p>
            <a:fld id="{C03AD48B-E304-4EAB-BBCD-9DB0B5A49D4A}" type="datetimeFigureOut">
              <a:rPr lang="en-GB" smtClean="0"/>
              <a:t>04/03/2024</a:t>
            </a:fld>
            <a:endParaRPr lang="en-GB"/>
          </a:p>
        </p:txBody>
      </p:sp>
      <p:sp>
        <p:nvSpPr>
          <p:cNvPr id="6" name="Footer Placeholder 5">
            <a:extLst>
              <a:ext uri="{FF2B5EF4-FFF2-40B4-BE49-F238E27FC236}">
                <a16:creationId xmlns:a16="http://schemas.microsoft.com/office/drawing/2014/main" id="{354B3F64-09A9-C148-6977-41E52B3C5A7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DCD9564-C8D4-1E1F-EDCA-20AFFB27A294}"/>
              </a:ext>
            </a:extLst>
          </p:cNvPr>
          <p:cNvSpPr>
            <a:spLocks noGrp="1"/>
          </p:cNvSpPr>
          <p:nvPr>
            <p:ph type="sldNum" sz="quarter" idx="12"/>
          </p:nvPr>
        </p:nvSpPr>
        <p:spPr/>
        <p:txBody>
          <a:bodyPr/>
          <a:lstStyle/>
          <a:p>
            <a:fld id="{F81B8E6A-C686-4FF7-89FE-987A5DD1AED1}" type="slidenum">
              <a:rPr lang="en-GB" smtClean="0"/>
              <a:t>‹#›</a:t>
            </a:fld>
            <a:endParaRPr lang="en-GB"/>
          </a:p>
        </p:txBody>
      </p:sp>
    </p:spTree>
    <p:extLst>
      <p:ext uri="{BB962C8B-B14F-4D97-AF65-F5344CB8AC3E}">
        <p14:creationId xmlns:p14="http://schemas.microsoft.com/office/powerpoint/2010/main" val="2431796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D736-47AD-B6D3-DB0F-67936D7577E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3402EF7-319B-7CF1-9313-D9D3D2DD316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7AAB91A-6A7D-521D-AB48-6CC4E5CF9A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52F81F6-A1D5-117E-4E0B-F0B6BEEC00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756756E-C1F5-DB90-11D0-A3592652C71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CDAA5D3-C724-031A-54BA-2ABDBBF47801}"/>
              </a:ext>
            </a:extLst>
          </p:cNvPr>
          <p:cNvSpPr>
            <a:spLocks noGrp="1"/>
          </p:cNvSpPr>
          <p:nvPr>
            <p:ph type="dt" sz="half" idx="10"/>
          </p:nvPr>
        </p:nvSpPr>
        <p:spPr/>
        <p:txBody>
          <a:bodyPr/>
          <a:lstStyle/>
          <a:p>
            <a:fld id="{C03AD48B-E304-4EAB-BBCD-9DB0B5A49D4A}" type="datetimeFigureOut">
              <a:rPr lang="en-GB" smtClean="0"/>
              <a:t>04/03/2024</a:t>
            </a:fld>
            <a:endParaRPr lang="en-GB"/>
          </a:p>
        </p:txBody>
      </p:sp>
      <p:sp>
        <p:nvSpPr>
          <p:cNvPr id="8" name="Footer Placeholder 7">
            <a:extLst>
              <a:ext uri="{FF2B5EF4-FFF2-40B4-BE49-F238E27FC236}">
                <a16:creationId xmlns:a16="http://schemas.microsoft.com/office/drawing/2014/main" id="{226C3806-8341-ACC5-284D-680953A7A89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AD0074B-E991-DC68-7E73-941D77EA01EF}"/>
              </a:ext>
            </a:extLst>
          </p:cNvPr>
          <p:cNvSpPr>
            <a:spLocks noGrp="1"/>
          </p:cNvSpPr>
          <p:nvPr>
            <p:ph type="sldNum" sz="quarter" idx="12"/>
          </p:nvPr>
        </p:nvSpPr>
        <p:spPr/>
        <p:txBody>
          <a:bodyPr/>
          <a:lstStyle/>
          <a:p>
            <a:fld id="{F81B8E6A-C686-4FF7-89FE-987A5DD1AED1}" type="slidenum">
              <a:rPr lang="en-GB" smtClean="0"/>
              <a:t>‹#›</a:t>
            </a:fld>
            <a:endParaRPr lang="en-GB"/>
          </a:p>
        </p:txBody>
      </p:sp>
    </p:spTree>
    <p:extLst>
      <p:ext uri="{BB962C8B-B14F-4D97-AF65-F5344CB8AC3E}">
        <p14:creationId xmlns:p14="http://schemas.microsoft.com/office/powerpoint/2010/main" val="2937381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4B3BC-89D2-DFB5-930A-0877B225FBE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4BFDC65-18EA-FDEA-C241-900D279B9A44}"/>
              </a:ext>
            </a:extLst>
          </p:cNvPr>
          <p:cNvSpPr>
            <a:spLocks noGrp="1"/>
          </p:cNvSpPr>
          <p:nvPr>
            <p:ph type="dt" sz="half" idx="10"/>
          </p:nvPr>
        </p:nvSpPr>
        <p:spPr/>
        <p:txBody>
          <a:bodyPr/>
          <a:lstStyle/>
          <a:p>
            <a:fld id="{C03AD48B-E304-4EAB-BBCD-9DB0B5A49D4A}" type="datetimeFigureOut">
              <a:rPr lang="en-GB" smtClean="0"/>
              <a:t>04/03/2024</a:t>
            </a:fld>
            <a:endParaRPr lang="en-GB"/>
          </a:p>
        </p:txBody>
      </p:sp>
      <p:sp>
        <p:nvSpPr>
          <p:cNvPr id="4" name="Footer Placeholder 3">
            <a:extLst>
              <a:ext uri="{FF2B5EF4-FFF2-40B4-BE49-F238E27FC236}">
                <a16:creationId xmlns:a16="http://schemas.microsoft.com/office/drawing/2014/main" id="{7A51F4CD-3F97-7DA7-DD71-A11008FFB1A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0EB5C8A-BA16-90F0-7515-583ED5596B02}"/>
              </a:ext>
            </a:extLst>
          </p:cNvPr>
          <p:cNvSpPr>
            <a:spLocks noGrp="1"/>
          </p:cNvSpPr>
          <p:nvPr>
            <p:ph type="sldNum" sz="quarter" idx="12"/>
          </p:nvPr>
        </p:nvSpPr>
        <p:spPr/>
        <p:txBody>
          <a:bodyPr/>
          <a:lstStyle/>
          <a:p>
            <a:fld id="{F81B8E6A-C686-4FF7-89FE-987A5DD1AED1}" type="slidenum">
              <a:rPr lang="en-GB" smtClean="0"/>
              <a:t>‹#›</a:t>
            </a:fld>
            <a:endParaRPr lang="en-GB"/>
          </a:p>
        </p:txBody>
      </p:sp>
    </p:spTree>
    <p:extLst>
      <p:ext uri="{BB962C8B-B14F-4D97-AF65-F5344CB8AC3E}">
        <p14:creationId xmlns:p14="http://schemas.microsoft.com/office/powerpoint/2010/main" val="975325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093F38-96EA-632F-CD94-2EDE7C345825}"/>
              </a:ext>
            </a:extLst>
          </p:cNvPr>
          <p:cNvSpPr>
            <a:spLocks noGrp="1"/>
          </p:cNvSpPr>
          <p:nvPr>
            <p:ph type="dt" sz="half" idx="10"/>
          </p:nvPr>
        </p:nvSpPr>
        <p:spPr/>
        <p:txBody>
          <a:bodyPr/>
          <a:lstStyle/>
          <a:p>
            <a:fld id="{C03AD48B-E304-4EAB-BBCD-9DB0B5A49D4A}" type="datetimeFigureOut">
              <a:rPr lang="en-GB" smtClean="0"/>
              <a:t>04/03/2024</a:t>
            </a:fld>
            <a:endParaRPr lang="en-GB"/>
          </a:p>
        </p:txBody>
      </p:sp>
      <p:sp>
        <p:nvSpPr>
          <p:cNvPr id="3" name="Footer Placeholder 2">
            <a:extLst>
              <a:ext uri="{FF2B5EF4-FFF2-40B4-BE49-F238E27FC236}">
                <a16:creationId xmlns:a16="http://schemas.microsoft.com/office/drawing/2014/main" id="{5BA12FF0-4CA1-F7ED-B112-B4461463D98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901F3E7-D170-B721-475C-58E511566133}"/>
              </a:ext>
            </a:extLst>
          </p:cNvPr>
          <p:cNvSpPr>
            <a:spLocks noGrp="1"/>
          </p:cNvSpPr>
          <p:nvPr>
            <p:ph type="sldNum" sz="quarter" idx="12"/>
          </p:nvPr>
        </p:nvSpPr>
        <p:spPr/>
        <p:txBody>
          <a:bodyPr/>
          <a:lstStyle/>
          <a:p>
            <a:fld id="{F81B8E6A-C686-4FF7-89FE-987A5DD1AED1}" type="slidenum">
              <a:rPr lang="en-GB" smtClean="0"/>
              <a:t>‹#›</a:t>
            </a:fld>
            <a:endParaRPr lang="en-GB"/>
          </a:p>
        </p:txBody>
      </p:sp>
    </p:spTree>
    <p:extLst>
      <p:ext uri="{BB962C8B-B14F-4D97-AF65-F5344CB8AC3E}">
        <p14:creationId xmlns:p14="http://schemas.microsoft.com/office/powerpoint/2010/main" val="14817380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39E95-505C-E1B9-5814-1634258FFF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3CD5FA1-3F97-22A8-6DE0-529B0522E27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A3EC022-5A66-14DD-1DCA-D42088B1EB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B843E3-D773-3F28-4A12-0E4A245E7402}"/>
              </a:ext>
            </a:extLst>
          </p:cNvPr>
          <p:cNvSpPr>
            <a:spLocks noGrp="1"/>
          </p:cNvSpPr>
          <p:nvPr>
            <p:ph type="dt" sz="half" idx="10"/>
          </p:nvPr>
        </p:nvSpPr>
        <p:spPr/>
        <p:txBody>
          <a:bodyPr/>
          <a:lstStyle/>
          <a:p>
            <a:fld id="{C03AD48B-E304-4EAB-BBCD-9DB0B5A49D4A}" type="datetimeFigureOut">
              <a:rPr lang="en-GB" smtClean="0"/>
              <a:t>04/03/2024</a:t>
            </a:fld>
            <a:endParaRPr lang="en-GB"/>
          </a:p>
        </p:txBody>
      </p:sp>
      <p:sp>
        <p:nvSpPr>
          <p:cNvPr id="6" name="Footer Placeholder 5">
            <a:extLst>
              <a:ext uri="{FF2B5EF4-FFF2-40B4-BE49-F238E27FC236}">
                <a16:creationId xmlns:a16="http://schemas.microsoft.com/office/drawing/2014/main" id="{2832407C-F861-FEF9-BAC8-530831768AB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0E7B39F-594C-10D9-CAB6-925BCD80322E}"/>
              </a:ext>
            </a:extLst>
          </p:cNvPr>
          <p:cNvSpPr>
            <a:spLocks noGrp="1"/>
          </p:cNvSpPr>
          <p:nvPr>
            <p:ph type="sldNum" sz="quarter" idx="12"/>
          </p:nvPr>
        </p:nvSpPr>
        <p:spPr/>
        <p:txBody>
          <a:bodyPr/>
          <a:lstStyle/>
          <a:p>
            <a:fld id="{F81B8E6A-C686-4FF7-89FE-987A5DD1AED1}" type="slidenum">
              <a:rPr lang="en-GB" smtClean="0"/>
              <a:t>‹#›</a:t>
            </a:fld>
            <a:endParaRPr lang="en-GB"/>
          </a:p>
        </p:txBody>
      </p:sp>
    </p:spTree>
    <p:extLst>
      <p:ext uri="{BB962C8B-B14F-4D97-AF65-F5344CB8AC3E}">
        <p14:creationId xmlns:p14="http://schemas.microsoft.com/office/powerpoint/2010/main" val="4051989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A30C3-AF88-0BA0-2F59-D73A9D644BB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005494B-2729-E26A-3C0C-3DB95C171B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D63FE99-44E0-40FA-4C5C-C0884C5643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DE672A9-EEA8-2E91-5AE5-624866AD9F49}"/>
              </a:ext>
            </a:extLst>
          </p:cNvPr>
          <p:cNvSpPr>
            <a:spLocks noGrp="1"/>
          </p:cNvSpPr>
          <p:nvPr>
            <p:ph type="dt" sz="half" idx="10"/>
          </p:nvPr>
        </p:nvSpPr>
        <p:spPr/>
        <p:txBody>
          <a:bodyPr/>
          <a:lstStyle/>
          <a:p>
            <a:fld id="{C03AD48B-E304-4EAB-BBCD-9DB0B5A49D4A}" type="datetimeFigureOut">
              <a:rPr lang="en-GB" smtClean="0"/>
              <a:t>04/03/2024</a:t>
            </a:fld>
            <a:endParaRPr lang="en-GB"/>
          </a:p>
        </p:txBody>
      </p:sp>
      <p:sp>
        <p:nvSpPr>
          <p:cNvPr id="6" name="Footer Placeholder 5">
            <a:extLst>
              <a:ext uri="{FF2B5EF4-FFF2-40B4-BE49-F238E27FC236}">
                <a16:creationId xmlns:a16="http://schemas.microsoft.com/office/drawing/2014/main" id="{2C57AADE-9135-0DE7-3802-466912694DE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628576B-D5CF-EF1D-D7CF-0E3E1D733BF9}"/>
              </a:ext>
            </a:extLst>
          </p:cNvPr>
          <p:cNvSpPr>
            <a:spLocks noGrp="1"/>
          </p:cNvSpPr>
          <p:nvPr>
            <p:ph type="sldNum" sz="quarter" idx="12"/>
          </p:nvPr>
        </p:nvSpPr>
        <p:spPr/>
        <p:txBody>
          <a:bodyPr/>
          <a:lstStyle/>
          <a:p>
            <a:fld id="{F81B8E6A-C686-4FF7-89FE-987A5DD1AED1}" type="slidenum">
              <a:rPr lang="en-GB" smtClean="0"/>
              <a:t>‹#›</a:t>
            </a:fld>
            <a:endParaRPr lang="en-GB"/>
          </a:p>
        </p:txBody>
      </p:sp>
    </p:spTree>
    <p:extLst>
      <p:ext uri="{BB962C8B-B14F-4D97-AF65-F5344CB8AC3E}">
        <p14:creationId xmlns:p14="http://schemas.microsoft.com/office/powerpoint/2010/main" val="1664000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3A4209-0001-5D48-76EB-A73D6430708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05B6FF8-66C9-03BD-33BF-7369FC622E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0C71E44-27AD-3672-82F6-31CE09948FB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3AD48B-E304-4EAB-BBCD-9DB0B5A49D4A}" type="datetimeFigureOut">
              <a:rPr lang="en-GB" smtClean="0"/>
              <a:t>04/03/2024</a:t>
            </a:fld>
            <a:endParaRPr lang="en-GB"/>
          </a:p>
        </p:txBody>
      </p:sp>
      <p:sp>
        <p:nvSpPr>
          <p:cNvPr id="5" name="Footer Placeholder 4">
            <a:extLst>
              <a:ext uri="{FF2B5EF4-FFF2-40B4-BE49-F238E27FC236}">
                <a16:creationId xmlns:a16="http://schemas.microsoft.com/office/drawing/2014/main" id="{ABC5E9B9-EBDE-3122-A230-97456BD68F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DECF1EA-0BEF-43CC-2279-20A9309A86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1B8E6A-C686-4FF7-89FE-987A5DD1AED1}" type="slidenum">
              <a:rPr lang="en-GB" smtClean="0"/>
              <a:t>‹#›</a:t>
            </a:fld>
            <a:endParaRPr lang="en-GB"/>
          </a:p>
        </p:txBody>
      </p:sp>
    </p:spTree>
    <p:extLst>
      <p:ext uri="{BB962C8B-B14F-4D97-AF65-F5344CB8AC3E}">
        <p14:creationId xmlns:p14="http://schemas.microsoft.com/office/powerpoint/2010/main" val="41882230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Hinal.patel13@nhs.net" TargetMode="External"/><Relationship Id="rId2" Type="http://schemas.openxmlformats.org/officeDocument/2006/relationships/image" Target="../media/image14.png"/><Relationship Id="rId1" Type="http://schemas.openxmlformats.org/officeDocument/2006/relationships/slideLayout" Target="../slideLayouts/slideLayout1.xml"/><Relationship Id="rId5" Type="http://schemas.openxmlformats.org/officeDocument/2006/relationships/image" Target="../media/image16.svg"/><Relationship Id="rId4" Type="http://schemas.openxmlformats.org/officeDocument/2006/relationships/image" Target="../media/image15.png"/></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hyperlink" Target="https://cpe.org.uk/briefings/the-community-pharmacy-hypertension-case-finding-service-a-briefing-for-general-practice-teams/" TargetMode="External"/><Relationship Id="rId7" Type="http://schemas.openxmlformats.org/officeDocument/2006/relationships/hyperlink" Target="https://gbr01.safelinks.protection.outlook.com/?url=https%3A%2F%2Fwww.nhs.uk%2Fnhs-services%2Fprescriptions-and-pharmacies%2Ffind-a-pharmacy-that-offers-free-blood-pressure-checks%2F&amp;data=05%7C01%7Chinal.patel13%40nhs.net%7C32df9b7045584b731c2d08dbdeac20e4%7C37c354b285b047f5b22207b48d774ee3%7C0%7C0%7C638348603082687782%7CUnknown%7CTWFpbGZsb3d8eyJWIjoiMC4wLjAwMDAiLCJQIjoiV2luMzIiLCJBTiI6Ik1haWwiLCJXVCI6Mn0%3D%7C3000%7C%7C%7C&amp;sdata=UVOFRx7oYUOs3iHVW4uIHAJBmdo%2FtZdQquHSZlJbZ4w%3D&amp;reserved=0" TargetMode="External"/><Relationship Id="rId2" Type="http://schemas.openxmlformats.org/officeDocument/2006/relationships/hyperlink" Target="https://www.england.nhs.uk/wp-content/uploads/2021/11/PRN00173-adv-service-spec-nhs-community-pharmacy-hypertension-case-finding-advanced-service-v2.3.pdf" TargetMode="External"/><Relationship Id="rId1" Type="http://schemas.openxmlformats.org/officeDocument/2006/relationships/slideLayout" Target="../slideLayouts/slideLayout12.xml"/><Relationship Id="rId6" Type="http://schemas.openxmlformats.org/officeDocument/2006/relationships/hyperlink" Target="https://tpp-uk.com/pharmacy-first/" TargetMode="External"/><Relationship Id="rId5" Type="http://schemas.openxmlformats.org/officeDocument/2006/relationships/hyperlink" Target="https://gbr01.safelinks.protection.outlook.com/?url=https%3A%2F%2Fprimarycarebulletin.cmail19.com%2Ft%2Fd-l-vutyhud-jrlihiltuj-a%2F&amp;data=05%7C02%7Ccharlotte.wells14%40nhs.net%7C6c2e193890654c9c6b2308dc183bb5df%7C37c354b285b047f5b22207b48d774ee3%7C0%7C0%7C638411894385847433%7CUnknown%7CTWFpbGZsb3d8eyJWIjoiMC4wLjAwMDAiLCJQIjoiV2luMzIiLCJBTiI6Ik1haWwiLCJXVCI6Mn0%3D%7C3000%7C%7C%7C&amp;sdata=PCRb4IuNHPzxH1Xo%2Fo3NKJlw6g01IR3YX0CYfH%2B%2Bn%2BY%3D&amp;reserved=0" TargetMode="External"/><Relationship Id="rId4" Type="http://schemas.openxmlformats.org/officeDocument/2006/relationships/hyperlink" Target="https://www.emisnow.com/csm?id=kb_article_view&amp;table=kb_knowledge&amp;sys_kb_id=c6c6bc21c3bfb5542fdbdc0c05013102&amp;spa=1"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hyperlink" Target="https://www.nhs.uk/our-policies/profile-editor-login/" TargetMode="Externa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hyperlink" Target="https://gbr01.safelinks.protection.outlook.com/?url=https%3A%2F%2Fwww.nhs.uk%2Fnhs-services%2Fprescriptions-and-pharmacies%2Ffind-a-pharmacy-that-offers-free-blood-pressure-checks%2F&amp;data=05%7C01%7Chinal.patel13%40nhs.net%7C32df9b7045584b731c2d08dbdeac20e4%7C37c354b285b047f5b22207b48d774ee3%7C0%7C0%7C638348603082687782%7CUnknown%7CTWFpbGZsb3d8eyJWIjoiMC4wLjAwMDAiLCJQIjoiV2luMzIiLCJBTiI6Ik1haWwiLCJXVCI6Mn0%3D%7C3000%7C%7C%7C&amp;sdata=UVOFRx7oYUOs3iHVW4uIHAJBmdo%2FtZdQquHSZlJbZ4w%3D&amp;reserved=0" TargetMode="External"/><Relationship Id="rId7" Type="http://schemas.openxmlformats.org/officeDocument/2006/relationships/hyperlink" Target="https://gbr01.safelinks.protection.outlook.com/?url=https%3A%2F%2Fwww.nhs.uk%2Fcommon-health-questions%2Flifestyle%2Fwhat-is-blood-pressure%2F&amp;data=05%7C01%7Chinal.patel13%40nhs.net%7C32df9b7045584b731c2d08dbdeac20e4%7C37c354b285b047f5b22207b48d774ee3%7C0%7C0%7C638348603082687782%7CUnknown%7CTWFpbGZsb3d8eyJWIjoiMC4wLjAwMDAiLCJQIjoiV2luMzIiLCJBTiI6Ik1haWwiLCJXVCI6Mn0%3D%7C3000%7C%7C%7C&amp;sdata=bumfkx8I%2BzpYBYJxb9yMm8Ur5l8S9QOPmOyfCuGPtqA%3D&amp;reserved=0" TargetMode="External"/><Relationship Id="rId2" Type="http://schemas.openxmlformats.org/officeDocument/2006/relationships/hyperlink" Target="https://gbr01.safelinks.protection.outlook.com/?url=http%3A%2F%2Fnhs.uk%2F&amp;data=05%7C01%7Chinal.patel13%40nhs.net%7C32df9b7045584b731c2d08dbdeac20e4%7C37c354b285b047f5b22207b48d774ee3%7C0%7C0%7C638348603082687782%7CUnknown%7CTWFpbGZsb3d8eyJWIjoiMC4wLjAwMDAiLCJQIjoiV2luMzIiLCJBTiI6Ik1haWwiLCJXVCI6Mn0%3D%7C3000%7C%7C%7C&amp;sdata=%2BRG1tn5Y0X9EIVEqnP%2BcE%2FwLAYgE5d6704mNRys3RDs%3D&amp;reserved=0" TargetMode="External"/><Relationship Id="rId1" Type="http://schemas.openxmlformats.org/officeDocument/2006/relationships/slideLayout" Target="../slideLayouts/slideLayout12.xml"/><Relationship Id="rId6" Type="http://schemas.openxmlformats.org/officeDocument/2006/relationships/hyperlink" Target="https://gbr01.safelinks.protection.outlook.com/?url=https%3A%2F%2Fwww.nhs.uk%2Fconditions%2Fblood-pressure-test%2F&amp;data=05%7C01%7Chinal.patel13%40nhs.net%7C32df9b7045584b731c2d08dbdeac20e4%7C37c354b285b047f5b22207b48d774ee3%7C0%7C0%7C638348603082687782%7CUnknown%7CTWFpbGZsb3d8eyJWIjoiMC4wLjAwMDAiLCJQIjoiV2luMzIiLCJBTiI6Ik1haWwiLCJXVCI6Mn0%3D%7C3000%7C%7C%7C&amp;sdata=UJg9h3PHqNicT4h%2FyeCQGN0N1Ltzjxkr0zBkuR1KgRA%3D&amp;reserved=0" TargetMode="External"/><Relationship Id="rId5" Type="http://schemas.openxmlformats.org/officeDocument/2006/relationships/hyperlink" Target="https://gbr01.safelinks.protection.outlook.com/?url=https%3A%2F%2Fwww.nhs.uk%2Fconditions%2Fhigh-blood-pressure-hypertension%2Fdiagnosis%2F&amp;data=05%7C01%7Chinal.patel13%40nhs.net%7C32df9b7045584b731c2d08dbdeac20e4%7C37c354b285b047f5b22207b48d774ee3%7C0%7C0%7C638348603082687782%7CUnknown%7CTWFpbGZsb3d8eyJWIjoiMC4wLjAwMDAiLCJQIjoiV2luMzIiLCJBTiI6Ik1haWwiLCJXVCI6Mn0%3D%7C3000%7C%7C%7C&amp;sdata=hID%2BeJZLdYD6D6vgs4UxmDymQi5xVkqZIb23Em7jNP0%3D&amp;reserved=0" TargetMode="External"/><Relationship Id="rId4" Type="http://schemas.openxmlformats.org/officeDocument/2006/relationships/hyperlink" Target="https://gbr01.safelinks.protection.outlook.com/?url=https%3A%2F%2Fwww.nhs.uk%2Fconditions%2Fhigh-blood-pressure-hypertension%2F&amp;data=05%7C01%7Chinal.patel13%40nhs.net%7C32df9b7045584b731c2d08dbdeac20e4%7C37c354b285b047f5b22207b48d774ee3%7C0%7C0%7C638348603082687782%7CUnknown%7CTWFpbGZsb3d8eyJWIjoiMC4wLjAwMDAiLCJQIjoiV2luMzIiLCJBTiI6Ik1haWwiLCJXVCI6Mn0%3D%7C3000%7C%7C%7C&amp;sdata=kdEFtgV%2BQWWYq4uPn0ZS190SqAyfiBZ8ZcxYf2ADemM%3D&amp;reserved=0"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Graphical user interface&#10;&#10;Description automatically generated">
            <a:extLst>
              <a:ext uri="{FF2B5EF4-FFF2-40B4-BE49-F238E27FC236}">
                <a16:creationId xmlns:a16="http://schemas.microsoft.com/office/drawing/2014/main" id="{846964CA-F334-B2A4-9A69-3FF5CD7F5370}"/>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61938" y="0"/>
            <a:ext cx="12192000" cy="6858000"/>
          </a:xfrm>
          <a:prstGeom prst="rect">
            <a:avLst/>
          </a:prstGeom>
        </p:spPr>
      </p:pic>
      <p:sp>
        <p:nvSpPr>
          <p:cNvPr id="12" name="TextBox 11">
            <a:extLst>
              <a:ext uri="{FF2B5EF4-FFF2-40B4-BE49-F238E27FC236}">
                <a16:creationId xmlns:a16="http://schemas.microsoft.com/office/drawing/2014/main" id="{5D57928E-7561-7256-3F77-9D09B5C63D3A}"/>
              </a:ext>
            </a:extLst>
          </p:cNvPr>
          <p:cNvSpPr txBox="1"/>
          <p:nvPr/>
        </p:nvSpPr>
        <p:spPr>
          <a:xfrm>
            <a:off x="439319" y="4704406"/>
            <a:ext cx="9095205"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lumMod val="95000"/>
                  </a:prstClr>
                </a:solidFill>
                <a:effectLst/>
                <a:uLnTx/>
                <a:uFillTx/>
                <a:latin typeface="Arial" panose="020B0604020202020204" pitchFamily="34" charset="0"/>
                <a:ea typeface="+mn-ea"/>
                <a:cs typeface="Arial" panose="020B0604020202020204" pitchFamily="34" charset="0"/>
              </a:rPr>
              <a:t>Community Pharmacy Integration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lumMod val="95000"/>
                  </a:prstClr>
                </a:solidFill>
                <a:effectLst/>
                <a:uLnTx/>
                <a:uFillTx/>
                <a:latin typeface="Arial" panose="020B0604020202020204" pitchFamily="34" charset="0"/>
                <a:ea typeface="+mn-ea"/>
                <a:cs typeface="Arial" panose="020B0604020202020204" pitchFamily="34" charset="0"/>
              </a:rPr>
              <a:t>Hinal Patel, Community Pharmacy Clinical Integration Lead, HIOW ICS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lumMod val="95000"/>
                  </a:prstClr>
                </a:solidFill>
                <a:effectLst/>
                <a:uLnTx/>
                <a:uFillTx/>
                <a:latin typeface="Arial" panose="020B0604020202020204" pitchFamily="34" charset="0"/>
                <a:ea typeface="+mn-ea"/>
                <a:cs typeface="Arial" panose="020B0604020202020204" pitchFamily="34" charset="0"/>
              </a:rPr>
              <a:t>Email: </a:t>
            </a:r>
            <a:r>
              <a:rPr kumimoji="0" lang="en-GB" sz="1600" b="1" i="0" u="none" strike="noStrike" kern="1200" cap="none" spc="0" normalizeH="0" baseline="0" noProof="0" dirty="0">
                <a:ln>
                  <a:noFill/>
                </a:ln>
                <a:solidFill>
                  <a:prstClr val="white">
                    <a:lumMod val="95000"/>
                  </a:prstClr>
                </a:solidFill>
                <a:effectLst/>
                <a:uLnTx/>
                <a:uFillTx/>
                <a:latin typeface="Arial" panose="020B0604020202020204" pitchFamily="34" charset="0"/>
                <a:ea typeface="+mn-ea"/>
                <a:cs typeface="Arial" panose="020B0604020202020204" pitchFamily="34" charset="0"/>
                <a:hlinkClick r:id="rId3"/>
              </a:rPr>
              <a:t>Hinal.patel13@nhs.net</a:t>
            </a:r>
            <a:r>
              <a:rPr kumimoji="0" lang="en-GB" sz="1600" b="1" i="0" u="none" strike="noStrike" kern="1200" cap="none" spc="0" normalizeH="0" baseline="0" noProof="0" dirty="0">
                <a:ln>
                  <a:noFill/>
                </a:ln>
                <a:solidFill>
                  <a:prstClr val="white">
                    <a:lumMod val="95000"/>
                  </a:prstClr>
                </a:solidFill>
                <a:effectLst/>
                <a:uLnTx/>
                <a:uFillTx/>
                <a:latin typeface="Arial" panose="020B0604020202020204" pitchFamily="34" charset="0"/>
                <a:ea typeface="+mn-ea"/>
                <a:cs typeface="Arial" panose="020B0604020202020204" pitchFamily="34" charset="0"/>
              </a:rPr>
              <a:t> </a:t>
            </a:r>
          </a:p>
        </p:txBody>
      </p:sp>
      <p:pic>
        <p:nvPicPr>
          <p:cNvPr id="3" name="Graphic 2">
            <a:extLst>
              <a:ext uri="{FF2B5EF4-FFF2-40B4-BE49-F238E27FC236}">
                <a16:creationId xmlns:a16="http://schemas.microsoft.com/office/drawing/2014/main" id="{F8BF988A-86CB-A268-552B-78555DA55592}"/>
              </a:ext>
            </a:extLst>
          </p:cNvPr>
          <p:cNvPicPr>
            <a:picLocks noChangeAspect="1"/>
          </p:cNvPicPr>
          <p:nvPr/>
        </p:nvPicPr>
        <p:blipFill>
          <a:blip r:embed="rId4" cstate="email">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363074" y="228600"/>
            <a:ext cx="2566988" cy="933450"/>
          </a:xfrm>
          <a:prstGeom prst="rect">
            <a:avLst/>
          </a:prstGeom>
        </p:spPr>
      </p:pic>
    </p:spTree>
    <p:extLst>
      <p:ext uri="{BB962C8B-B14F-4D97-AF65-F5344CB8AC3E}">
        <p14:creationId xmlns:p14="http://schemas.microsoft.com/office/powerpoint/2010/main" val="27202381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124699E-BFC5-D223-3975-911F44F94C03}"/>
              </a:ext>
            </a:extLst>
          </p:cNvPr>
          <p:cNvSpPr>
            <a:spLocks noGrp="1"/>
          </p:cNvSpPr>
          <p:nvPr>
            <p:ph type="title"/>
          </p:nvPr>
        </p:nvSpPr>
        <p:spPr/>
        <p:txBody>
          <a:bodyPr/>
          <a:lstStyle/>
          <a:p>
            <a:r>
              <a:rPr lang="en-GB" dirty="0">
                <a:solidFill>
                  <a:srgbClr val="002060"/>
                </a:solidFill>
              </a:rPr>
              <a:t>Digital Update </a:t>
            </a:r>
          </a:p>
        </p:txBody>
      </p:sp>
      <p:pic>
        <p:nvPicPr>
          <p:cNvPr id="7" name="Content Placeholder 6">
            <a:extLst>
              <a:ext uri="{FF2B5EF4-FFF2-40B4-BE49-F238E27FC236}">
                <a16:creationId xmlns:a16="http://schemas.microsoft.com/office/drawing/2014/main" id="{D0A9AF6A-7CF2-15F6-7BC7-35AEBCA35CFF}"/>
              </a:ext>
            </a:extLst>
          </p:cNvPr>
          <p:cNvPicPr>
            <a:picLocks noGrp="1" noChangeAspect="1"/>
          </p:cNvPicPr>
          <p:nvPr>
            <p:ph idx="1"/>
          </p:nvPr>
        </p:nvPicPr>
        <p:blipFill rotWithShape="1">
          <a:blip r:embed="rId2"/>
          <a:srcRect l="53458" t="10142" r="3077" b="11277"/>
          <a:stretch/>
        </p:blipFill>
        <p:spPr>
          <a:xfrm>
            <a:off x="1065188" y="1211878"/>
            <a:ext cx="9461298" cy="4231761"/>
          </a:xfrm>
          <a:prstGeom prst="rect">
            <a:avLst/>
          </a:prstGeom>
        </p:spPr>
      </p:pic>
      <p:sp>
        <p:nvSpPr>
          <p:cNvPr id="8" name="TextBox 7">
            <a:extLst>
              <a:ext uri="{FF2B5EF4-FFF2-40B4-BE49-F238E27FC236}">
                <a16:creationId xmlns:a16="http://schemas.microsoft.com/office/drawing/2014/main" id="{0F9C3477-571F-63F2-2CB0-0CB4043286F3}"/>
              </a:ext>
            </a:extLst>
          </p:cNvPr>
          <p:cNvSpPr txBox="1"/>
          <p:nvPr/>
        </p:nvSpPr>
        <p:spPr>
          <a:xfrm>
            <a:off x="7850213" y="1211878"/>
            <a:ext cx="2676273" cy="369332"/>
          </a:xfrm>
          <a:prstGeom prst="rect">
            <a:avLst/>
          </a:prstGeom>
          <a:solidFill>
            <a:srgbClr val="FFC000"/>
          </a:solidFill>
          <a:ln>
            <a:solidFill>
              <a:schemeClr val="bg2"/>
            </a:solidFill>
          </a:ln>
        </p:spPr>
        <p:txBody>
          <a:bodyPr wrap="square" rtlCol="0">
            <a:spAutoFit/>
          </a:bodyPr>
          <a:lstStyle/>
          <a:p>
            <a:r>
              <a:rPr lang="en-GB" b="1" dirty="0"/>
              <a:t>Expected to go live shortly</a:t>
            </a:r>
          </a:p>
        </p:txBody>
      </p:sp>
    </p:spTree>
    <p:extLst>
      <p:ext uri="{BB962C8B-B14F-4D97-AF65-F5344CB8AC3E}">
        <p14:creationId xmlns:p14="http://schemas.microsoft.com/office/powerpoint/2010/main" val="10749009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7F3A7BC0-915D-0AE1-49B9-98570632DD77}"/>
              </a:ext>
            </a:extLst>
          </p:cNvPr>
          <p:cNvPicPr>
            <a:picLocks noGrp="1" noChangeAspect="1"/>
          </p:cNvPicPr>
          <p:nvPr>
            <p:ph idx="1"/>
          </p:nvPr>
        </p:nvPicPr>
        <p:blipFill>
          <a:blip r:embed="rId2"/>
          <a:stretch>
            <a:fillRect/>
          </a:stretch>
        </p:blipFill>
        <p:spPr>
          <a:xfrm>
            <a:off x="6770914" y="1045029"/>
            <a:ext cx="5360308" cy="5225142"/>
          </a:xfrm>
        </p:spPr>
      </p:pic>
      <p:pic>
        <p:nvPicPr>
          <p:cNvPr id="13" name="Picture 12">
            <a:extLst>
              <a:ext uri="{FF2B5EF4-FFF2-40B4-BE49-F238E27FC236}">
                <a16:creationId xmlns:a16="http://schemas.microsoft.com/office/drawing/2014/main" id="{9FA0653D-CED6-F6AA-1EE2-7DB06768B0A2}"/>
              </a:ext>
            </a:extLst>
          </p:cNvPr>
          <p:cNvPicPr>
            <a:picLocks noChangeAspect="1"/>
          </p:cNvPicPr>
          <p:nvPr/>
        </p:nvPicPr>
        <p:blipFill>
          <a:blip r:embed="rId3"/>
          <a:stretch>
            <a:fillRect/>
          </a:stretch>
        </p:blipFill>
        <p:spPr>
          <a:xfrm>
            <a:off x="141515" y="261403"/>
            <a:ext cx="6870246" cy="5657850"/>
          </a:xfrm>
          <a:prstGeom prst="rect">
            <a:avLst/>
          </a:prstGeom>
        </p:spPr>
      </p:pic>
    </p:spTree>
    <p:extLst>
      <p:ext uri="{BB962C8B-B14F-4D97-AF65-F5344CB8AC3E}">
        <p14:creationId xmlns:p14="http://schemas.microsoft.com/office/powerpoint/2010/main" val="40951907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88DC71F5-0446-A217-F2A1-FD3D1197C8F4}"/>
              </a:ext>
            </a:extLst>
          </p:cNvPr>
          <p:cNvPicPr>
            <a:picLocks noGrp="1" noChangeAspect="1"/>
          </p:cNvPicPr>
          <p:nvPr>
            <p:ph idx="1"/>
          </p:nvPr>
        </p:nvPicPr>
        <p:blipFill>
          <a:blip r:embed="rId2"/>
          <a:stretch>
            <a:fillRect/>
          </a:stretch>
        </p:blipFill>
        <p:spPr>
          <a:xfrm>
            <a:off x="101374" y="129268"/>
            <a:ext cx="5337175" cy="5014691"/>
          </a:xfrm>
        </p:spPr>
      </p:pic>
      <p:pic>
        <p:nvPicPr>
          <p:cNvPr id="16" name="Picture 15">
            <a:extLst>
              <a:ext uri="{FF2B5EF4-FFF2-40B4-BE49-F238E27FC236}">
                <a16:creationId xmlns:a16="http://schemas.microsoft.com/office/drawing/2014/main" id="{F0F7B2AA-0B1D-B6D6-00F1-AD7EC0ECC1F8}"/>
              </a:ext>
            </a:extLst>
          </p:cNvPr>
          <p:cNvPicPr>
            <a:picLocks noChangeAspect="1"/>
          </p:cNvPicPr>
          <p:nvPr/>
        </p:nvPicPr>
        <p:blipFill>
          <a:blip r:embed="rId3"/>
          <a:stretch>
            <a:fillRect/>
          </a:stretch>
        </p:blipFill>
        <p:spPr>
          <a:xfrm>
            <a:off x="4953000" y="1066800"/>
            <a:ext cx="7137626" cy="5095875"/>
          </a:xfrm>
          <a:prstGeom prst="rect">
            <a:avLst/>
          </a:prstGeom>
        </p:spPr>
      </p:pic>
    </p:spTree>
    <p:extLst>
      <p:ext uri="{BB962C8B-B14F-4D97-AF65-F5344CB8AC3E}">
        <p14:creationId xmlns:p14="http://schemas.microsoft.com/office/powerpoint/2010/main" val="15700004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6446D02-B572-5275-18FC-C06B873F08BD}"/>
              </a:ext>
            </a:extLst>
          </p:cNvPr>
          <p:cNvSpPr>
            <a:spLocks noGrp="1"/>
          </p:cNvSpPr>
          <p:nvPr>
            <p:ph idx="1"/>
          </p:nvPr>
        </p:nvSpPr>
        <p:spPr>
          <a:xfrm>
            <a:off x="675643" y="1621806"/>
            <a:ext cx="11244214" cy="4352400"/>
          </a:xfrm>
        </p:spPr>
        <p:txBody>
          <a:bodyPr>
            <a:normAutofit/>
          </a:bodyPr>
          <a:lstStyle/>
          <a:p>
            <a:pPr>
              <a:lnSpc>
                <a:spcPct val="150000"/>
              </a:lnSpc>
            </a:pPr>
            <a:r>
              <a:rPr lang="en-GB" sz="2000" dirty="0">
                <a:latin typeface="+mn-lt"/>
                <a:hlinkClick r:id="rId2"/>
              </a:rPr>
              <a:t>Advanced service specification: NHS community pharmacy hypertension case-finding advanced service (NHS community pharmacy blood pressure check service) (england.nhs.uk)</a:t>
            </a:r>
            <a:r>
              <a:rPr lang="en-GB" sz="2000" dirty="0">
                <a:latin typeface="+mn-lt"/>
              </a:rPr>
              <a:t> </a:t>
            </a:r>
          </a:p>
          <a:p>
            <a:pPr>
              <a:lnSpc>
                <a:spcPct val="150000"/>
              </a:lnSpc>
            </a:pPr>
            <a:r>
              <a:rPr lang="en-GB" sz="2000" dirty="0">
                <a:latin typeface="+mn-lt"/>
                <a:hlinkClick r:id="rId3"/>
              </a:rPr>
              <a:t>Briefing 037/23: The Community Pharmacy Hypertension Case-Finding Service - A briefing for general practice teams - Community Pharmacy England (cpe.org.uk)</a:t>
            </a:r>
            <a:endParaRPr lang="en-GB" sz="2000" dirty="0">
              <a:latin typeface="+mn-lt"/>
            </a:endParaRPr>
          </a:p>
          <a:p>
            <a:pPr>
              <a:lnSpc>
                <a:spcPct val="150000"/>
              </a:lnSpc>
            </a:pPr>
            <a:r>
              <a:rPr lang="en-GB" sz="2000" b="1" dirty="0">
                <a:latin typeface="+mn-lt"/>
              </a:rPr>
              <a:t>EMIS GP Connect Update Record </a:t>
            </a:r>
            <a:r>
              <a:rPr lang="en-GB" sz="2000" dirty="0">
                <a:latin typeface="+mn-lt"/>
              </a:rPr>
              <a:t>- </a:t>
            </a:r>
            <a:r>
              <a:rPr lang="en-GB" sz="2000" dirty="0">
                <a:latin typeface="+mn-lt"/>
                <a:hlinkClick r:id="rId4"/>
              </a:rPr>
              <a:t>EMIS Web - GP Connect Update Record (emisnow.com)</a:t>
            </a:r>
            <a:endParaRPr lang="en-GB" sz="2000" dirty="0">
              <a:latin typeface="+mn-lt"/>
            </a:endParaRPr>
          </a:p>
          <a:p>
            <a:pPr>
              <a:lnSpc>
                <a:spcPct val="150000"/>
              </a:lnSpc>
            </a:pPr>
            <a:r>
              <a:rPr lang="en-GB" sz="2000" b="1" dirty="0">
                <a:latin typeface="+mn-lt"/>
              </a:rPr>
              <a:t>TPP GP Connect Update Record </a:t>
            </a:r>
            <a:r>
              <a:rPr lang="en-GB" sz="2000" dirty="0">
                <a:latin typeface="+mn-lt"/>
              </a:rPr>
              <a:t>- </a:t>
            </a:r>
            <a:r>
              <a:rPr lang="en-GB" sz="2000" u="sng" dirty="0">
                <a:solidFill>
                  <a:srgbClr val="005EB8"/>
                </a:solidFill>
                <a:effectLst/>
                <a:latin typeface="+mn-lt"/>
                <a:ea typeface="Calibri" panose="020F0502020204030204" pitchFamily="34" charset="0"/>
                <a:hlinkClick r:id="rId5" tooltip="Original URL: https://primarycarebulletin.cmail19.com/t/d-l-vutyhud-jrlihiltuj-a/. Click or tap if you trust this link."/>
              </a:rPr>
              <a:t>TPP SystmOne</a:t>
            </a:r>
            <a:r>
              <a:rPr lang="en-GB" sz="2000" u="sng" dirty="0">
                <a:solidFill>
                  <a:srgbClr val="005EB8"/>
                </a:solidFill>
                <a:effectLst/>
                <a:latin typeface="+mn-lt"/>
                <a:ea typeface="Calibri" panose="020F0502020204030204" pitchFamily="34" charset="0"/>
              </a:rPr>
              <a:t> </a:t>
            </a:r>
            <a:r>
              <a:rPr lang="en-GB" sz="2000" dirty="0">
                <a:solidFill>
                  <a:srgbClr val="005EB8"/>
                </a:solidFill>
                <a:effectLst/>
                <a:latin typeface="+mn-lt"/>
                <a:ea typeface="Calibri" panose="020F0502020204030204" pitchFamily="34" charset="0"/>
              </a:rPr>
              <a:t> </a:t>
            </a:r>
            <a:r>
              <a:rPr lang="en-GB" sz="2000" dirty="0">
                <a:effectLst/>
                <a:latin typeface="+mn-lt"/>
                <a:ea typeface="Calibri" panose="020F0502020204030204" pitchFamily="34" charset="0"/>
              </a:rPr>
              <a:t>and</a:t>
            </a:r>
            <a:r>
              <a:rPr lang="en-GB" sz="2000" dirty="0">
                <a:solidFill>
                  <a:srgbClr val="005EB8"/>
                </a:solidFill>
                <a:effectLst/>
                <a:latin typeface="+mn-lt"/>
                <a:ea typeface="Calibri" panose="020F0502020204030204" pitchFamily="34" charset="0"/>
              </a:rPr>
              <a:t> </a:t>
            </a:r>
            <a:r>
              <a:rPr lang="en-GB" sz="2000" dirty="0">
                <a:latin typeface="+mn-lt"/>
                <a:hlinkClick r:id="rId6"/>
              </a:rPr>
              <a:t>Pharmacy First – TPP (tpp-uk.com)</a:t>
            </a:r>
            <a:endParaRPr lang="en-GB" sz="2000" dirty="0">
              <a:latin typeface="+mn-lt"/>
            </a:endParaRPr>
          </a:p>
          <a:p>
            <a:pPr>
              <a:lnSpc>
                <a:spcPct val="150000"/>
              </a:lnSpc>
            </a:pPr>
            <a:r>
              <a:rPr lang="en-GB" sz="2000" b="1" dirty="0">
                <a:effectLst/>
                <a:latin typeface="Calibri" panose="020F0502020204030204" pitchFamily="34" charset="0"/>
                <a:ea typeface="Calibri" panose="020F0502020204030204" pitchFamily="34" charset="0"/>
              </a:rPr>
              <a:t>The finder can be accessed at the following link</a:t>
            </a:r>
            <a:r>
              <a:rPr lang="en-GB" sz="2000" dirty="0">
                <a:effectLst/>
                <a:latin typeface="Calibri" panose="020F0502020204030204" pitchFamily="34" charset="0"/>
                <a:ea typeface="Calibri" panose="020F0502020204030204" pitchFamily="34" charset="0"/>
              </a:rPr>
              <a:t>: </a:t>
            </a:r>
            <a:r>
              <a:rPr lang="en-GB" sz="2000" u="sng" dirty="0">
                <a:solidFill>
                  <a:srgbClr val="0563C1"/>
                </a:solidFill>
                <a:effectLst/>
                <a:latin typeface="Calibri" panose="020F0502020204030204" pitchFamily="34" charset="0"/>
                <a:ea typeface="Calibri" panose="020F0502020204030204" pitchFamily="34" charset="0"/>
                <a:hlinkClick r:id="rId7"/>
              </a:rPr>
              <a:t>Find a pharmacy that offers blood pressure checks</a:t>
            </a:r>
            <a:endParaRPr lang="en-GB" sz="2000" dirty="0">
              <a:effectLst/>
              <a:latin typeface="Calibri" panose="020F0502020204030204" pitchFamily="34" charset="0"/>
              <a:ea typeface="Calibri" panose="020F0502020204030204" pitchFamily="34" charset="0"/>
            </a:endParaRPr>
          </a:p>
          <a:p>
            <a:endParaRPr lang="en-GB" sz="2000" dirty="0">
              <a:latin typeface="+mn-lt"/>
            </a:endParaRPr>
          </a:p>
          <a:p>
            <a:endParaRPr lang="en-GB" sz="1800" dirty="0"/>
          </a:p>
        </p:txBody>
      </p:sp>
      <p:sp>
        <p:nvSpPr>
          <p:cNvPr id="3" name="Title 2">
            <a:extLst>
              <a:ext uri="{FF2B5EF4-FFF2-40B4-BE49-F238E27FC236}">
                <a16:creationId xmlns:a16="http://schemas.microsoft.com/office/drawing/2014/main" id="{1EBF2BE6-EA30-0980-8216-F503713BED56}"/>
              </a:ext>
            </a:extLst>
          </p:cNvPr>
          <p:cNvSpPr>
            <a:spLocks noGrp="1"/>
          </p:cNvSpPr>
          <p:nvPr>
            <p:ph type="title"/>
          </p:nvPr>
        </p:nvSpPr>
        <p:spPr/>
        <p:txBody>
          <a:bodyPr/>
          <a:lstStyle/>
          <a:p>
            <a:r>
              <a:rPr lang="en-GB" dirty="0">
                <a:solidFill>
                  <a:srgbClr val="002060"/>
                </a:solidFill>
              </a:rPr>
              <a:t>Useful Resources </a:t>
            </a:r>
          </a:p>
        </p:txBody>
      </p:sp>
    </p:spTree>
    <p:extLst>
      <p:ext uri="{BB962C8B-B14F-4D97-AF65-F5344CB8AC3E}">
        <p14:creationId xmlns:p14="http://schemas.microsoft.com/office/powerpoint/2010/main" val="10571599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4BD1B62-A054-AF68-62B9-EFF433D6EFF2}"/>
              </a:ext>
            </a:extLst>
          </p:cNvPr>
          <p:cNvSpPr>
            <a:spLocks noGrp="1"/>
          </p:cNvSpPr>
          <p:nvPr>
            <p:ph type="title"/>
          </p:nvPr>
        </p:nvSpPr>
        <p:spPr>
          <a:xfrm>
            <a:off x="3649734" y="2594797"/>
            <a:ext cx="7845691" cy="473971"/>
          </a:xfrm>
        </p:spPr>
        <p:txBody>
          <a:bodyPr>
            <a:normAutofit/>
          </a:bodyPr>
          <a:lstStyle/>
          <a:p>
            <a:r>
              <a:rPr lang="en-GB" sz="2800" dirty="0">
                <a:solidFill>
                  <a:srgbClr val="002060"/>
                </a:solidFill>
              </a:rPr>
              <a:t>Questions and Next Steps </a:t>
            </a:r>
          </a:p>
        </p:txBody>
      </p:sp>
    </p:spTree>
    <p:extLst>
      <p:ext uri="{BB962C8B-B14F-4D97-AF65-F5344CB8AC3E}">
        <p14:creationId xmlns:p14="http://schemas.microsoft.com/office/powerpoint/2010/main" val="2778640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4D794B1-2F99-F48E-65A9-EEDE93B65197}"/>
              </a:ext>
            </a:extLst>
          </p:cNvPr>
          <p:cNvSpPr txBox="1"/>
          <p:nvPr/>
        </p:nvSpPr>
        <p:spPr>
          <a:xfrm>
            <a:off x="509690" y="263592"/>
            <a:ext cx="8862910"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Hypertension Case Finding Service (HCFS)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chemeClr val="accent2"/>
                </a:solidFill>
                <a:effectLst/>
                <a:uLnTx/>
                <a:uFillTx/>
                <a:latin typeface="Arial" panose="020B0604020202020204" pitchFamily="34" charset="0"/>
                <a:ea typeface="+mn-ea"/>
                <a:cs typeface="Arial" panose="020B0604020202020204" pitchFamily="34" charset="0"/>
              </a:rPr>
              <a:t>Service live since 1</a:t>
            </a:r>
            <a:r>
              <a:rPr kumimoji="0" lang="en-GB" sz="1600" b="1" i="0" u="none" strike="noStrike" kern="1200" cap="none" spc="0" normalizeH="0" baseline="30000" noProof="0" dirty="0">
                <a:ln>
                  <a:noFill/>
                </a:ln>
                <a:solidFill>
                  <a:schemeClr val="accent2"/>
                </a:solidFill>
                <a:effectLst/>
                <a:uLnTx/>
                <a:uFillTx/>
                <a:latin typeface="Arial" panose="020B0604020202020204" pitchFamily="34" charset="0"/>
                <a:ea typeface="+mn-ea"/>
                <a:cs typeface="Arial" panose="020B0604020202020204" pitchFamily="34" charset="0"/>
              </a:rPr>
              <a:t>st</a:t>
            </a:r>
            <a:r>
              <a:rPr kumimoji="0" lang="en-GB" sz="1600" b="1" i="0" u="none" strike="noStrike" kern="1200" cap="none" spc="0" normalizeH="0" baseline="0" noProof="0" dirty="0">
                <a:ln>
                  <a:noFill/>
                </a:ln>
                <a:solidFill>
                  <a:schemeClr val="accent2"/>
                </a:solidFill>
                <a:effectLst/>
                <a:uLnTx/>
                <a:uFillTx/>
                <a:latin typeface="Arial" panose="020B0604020202020204" pitchFamily="34" charset="0"/>
                <a:ea typeface="+mn-ea"/>
                <a:cs typeface="Arial" panose="020B0604020202020204" pitchFamily="34" charset="0"/>
              </a:rPr>
              <a:t> October 2021, </a:t>
            </a:r>
            <a:r>
              <a:rPr lang="en-GB" sz="1600" b="1" dirty="0">
                <a:solidFill>
                  <a:schemeClr val="accent2"/>
                </a:solidFill>
                <a:latin typeface="Arial" panose="020B0604020202020204" pitchFamily="34" charset="0"/>
                <a:cs typeface="Arial" panose="020B0604020202020204" pitchFamily="34" charset="0"/>
              </a:rPr>
              <a:t>247 </a:t>
            </a:r>
            <a:r>
              <a:rPr kumimoji="0" lang="en-GB" sz="1600" b="1" i="0" u="none" strike="noStrike" kern="1200" cap="none" spc="0" normalizeH="0" baseline="0" noProof="0" dirty="0">
                <a:ln>
                  <a:noFill/>
                </a:ln>
                <a:solidFill>
                  <a:schemeClr val="accent2"/>
                </a:solidFill>
                <a:effectLst/>
                <a:uLnTx/>
                <a:uFillTx/>
                <a:latin typeface="Arial" panose="020B0604020202020204" pitchFamily="34" charset="0"/>
                <a:ea typeface="+mn-ea"/>
                <a:cs typeface="Arial" panose="020B0604020202020204" pitchFamily="34" charset="0"/>
              </a:rPr>
              <a:t> pharmacies ( 87%)  signed up across HIOW </a:t>
            </a:r>
          </a:p>
        </p:txBody>
      </p:sp>
      <p:sp>
        <p:nvSpPr>
          <p:cNvPr id="3" name="Content Placeholder 3">
            <a:extLst>
              <a:ext uri="{FF2B5EF4-FFF2-40B4-BE49-F238E27FC236}">
                <a16:creationId xmlns:a16="http://schemas.microsoft.com/office/drawing/2014/main" id="{1314D5B5-DCA9-4EB7-0D93-F8456449C472}"/>
              </a:ext>
            </a:extLst>
          </p:cNvPr>
          <p:cNvSpPr>
            <a:spLocks noGrp="1"/>
          </p:cNvSpPr>
          <p:nvPr>
            <p:ph idx="1"/>
          </p:nvPr>
        </p:nvSpPr>
        <p:spPr>
          <a:xfrm>
            <a:off x="509691" y="1253330"/>
            <a:ext cx="11164858" cy="5041143"/>
          </a:xfrm>
        </p:spPr>
        <p:txBody>
          <a:bodyPr>
            <a:normAutofit fontScale="85000" lnSpcReduction="20000"/>
          </a:bodyPr>
          <a:lstStyle/>
          <a:p>
            <a:pPr marL="0" indent="0" algn="just">
              <a:buNone/>
            </a:pPr>
            <a:r>
              <a:rPr lang="en-GB" sz="2600" b="1" i="0" dirty="0">
                <a:solidFill>
                  <a:srgbClr val="002060"/>
                </a:solidFill>
                <a:effectLst/>
                <a:latin typeface="Calibri" panose="020F0502020204030204" pitchFamily="34" charset="0"/>
                <a:cs typeface="Calibri" panose="020F0502020204030204" pitchFamily="34" charset="0"/>
              </a:rPr>
              <a:t>The service aims to:</a:t>
            </a:r>
          </a:p>
          <a:p>
            <a:pPr algn="just">
              <a:buFont typeface="Arial" panose="020B0604020202020204" pitchFamily="34" charset="0"/>
              <a:buChar char="•"/>
            </a:pPr>
            <a:r>
              <a:rPr lang="en-GB" sz="2600" b="0" i="0" dirty="0">
                <a:solidFill>
                  <a:srgbClr val="444444"/>
                </a:solidFill>
                <a:effectLst/>
                <a:latin typeface="Calibri" panose="020F0502020204030204" pitchFamily="34" charset="0"/>
                <a:cs typeface="Calibri" panose="020F0502020204030204" pitchFamily="34" charset="0"/>
              </a:rPr>
              <a:t>Identify people with high blood pressure aged 40 years or older (who have previously not had a confirmed diagnosis of hypertension), and to refer them to general practice to confirm diagnosis and for appropriate management;</a:t>
            </a:r>
          </a:p>
          <a:p>
            <a:pPr algn="just">
              <a:buFont typeface="Arial" panose="020B0604020202020204" pitchFamily="34" charset="0"/>
              <a:buChar char="•"/>
            </a:pPr>
            <a:r>
              <a:rPr lang="en-GB" sz="2600" b="1" i="0" dirty="0">
                <a:latin typeface="Calibri" panose="020F0502020204030204" pitchFamily="34" charset="0"/>
                <a:cs typeface="Calibri" panose="020F0502020204030204" pitchFamily="34" charset="0"/>
              </a:rPr>
              <a:t>At the request of a general practice, undertake ad hoc clinic and ambulatory blood pressure measurements for adults of any age . These requests can be in relation to people either with or without a diagnosis s of hypertension  and</a:t>
            </a:r>
          </a:p>
          <a:p>
            <a:pPr algn="just">
              <a:buFont typeface="Arial" panose="020B0604020202020204" pitchFamily="34" charset="0"/>
              <a:buChar char="•"/>
            </a:pPr>
            <a:r>
              <a:rPr lang="en-GB" sz="2600" b="0" i="0" dirty="0">
                <a:solidFill>
                  <a:srgbClr val="444444"/>
                </a:solidFill>
                <a:effectLst/>
                <a:latin typeface="Calibri" panose="020F0502020204030204" pitchFamily="34" charset="0"/>
                <a:cs typeface="Calibri" panose="020F0502020204030204" pitchFamily="34" charset="0"/>
              </a:rPr>
              <a:t>Provide another opportunity to promote healthy behaviours to patients.</a:t>
            </a:r>
          </a:p>
          <a:p>
            <a:pPr marL="0" indent="0" algn="just">
              <a:buNone/>
            </a:pPr>
            <a:r>
              <a:rPr lang="en-GB" sz="2600" b="1" i="0" dirty="0">
                <a:solidFill>
                  <a:srgbClr val="002060"/>
                </a:solidFill>
                <a:effectLst/>
                <a:latin typeface="Calibri" panose="020F0502020204030204" pitchFamily="34" charset="0"/>
                <a:cs typeface="Calibri" panose="020F0502020204030204" pitchFamily="34" charset="0"/>
              </a:rPr>
              <a:t>The service has two stages: </a:t>
            </a:r>
            <a:endParaRPr lang="en-GB" sz="2600" b="0" i="0" dirty="0">
              <a:solidFill>
                <a:srgbClr val="002060"/>
              </a:solidFill>
              <a:effectLst/>
              <a:latin typeface="Calibri" panose="020F0502020204030204" pitchFamily="34" charset="0"/>
              <a:cs typeface="Calibri" panose="020F0502020204030204" pitchFamily="34" charset="0"/>
            </a:endParaRPr>
          </a:p>
          <a:p>
            <a:pPr algn="just"/>
            <a:r>
              <a:rPr lang="en-GB" sz="2600" dirty="0">
                <a:solidFill>
                  <a:srgbClr val="444444"/>
                </a:solidFill>
                <a:latin typeface="Calibri" panose="020F0502020204030204" pitchFamily="34" charset="0"/>
                <a:cs typeface="Calibri" panose="020F0502020204030204" pitchFamily="34" charset="0"/>
              </a:rPr>
              <a:t>T</a:t>
            </a:r>
            <a:r>
              <a:rPr lang="en-GB" sz="2600" b="0" i="0" dirty="0">
                <a:solidFill>
                  <a:srgbClr val="444444"/>
                </a:solidFill>
                <a:effectLst/>
                <a:latin typeface="Calibri" panose="020F0502020204030204" pitchFamily="34" charset="0"/>
                <a:cs typeface="Calibri" panose="020F0502020204030204" pitchFamily="34" charset="0"/>
              </a:rPr>
              <a:t>he first is identifying people at risk of hypertension and offering them blood pressure measurement (a ‘clinic check’).</a:t>
            </a:r>
          </a:p>
          <a:p>
            <a:pPr algn="just"/>
            <a:r>
              <a:rPr lang="en-GB" sz="2600" b="0" i="0" dirty="0">
                <a:solidFill>
                  <a:srgbClr val="444444"/>
                </a:solidFill>
                <a:effectLst/>
                <a:latin typeface="Calibri" panose="020F0502020204030204" pitchFamily="34" charset="0"/>
                <a:cs typeface="Calibri" panose="020F0502020204030204" pitchFamily="34" charset="0"/>
              </a:rPr>
              <a:t>The second stage, where clinically indicated, is offering 24 hour ambulatory blood pressure monitoring (ABPM). The blood pressure test results will then be shared with the patient’s GP to inform a potential diagnosis of hypertension.</a:t>
            </a:r>
          </a:p>
          <a:p>
            <a:pPr algn="just"/>
            <a:r>
              <a:rPr lang="en-GB" sz="2600" b="0" i="0" dirty="0">
                <a:solidFill>
                  <a:srgbClr val="444444"/>
                </a:solidFill>
                <a:effectLst/>
                <a:latin typeface="Calibri" panose="020F0502020204030204" pitchFamily="34" charset="0"/>
                <a:cs typeface="Calibri" panose="020F0502020204030204" pitchFamily="34" charset="0"/>
              </a:rPr>
              <a:t>Contractors opting to provide the service must undertake both stages of it, where clinically required, i.e. it is not possible to just undertake clinic BP readings and not ABPM.</a:t>
            </a:r>
          </a:p>
          <a:p>
            <a:pPr marL="0" indent="0">
              <a:buNone/>
            </a:pPr>
            <a:endParaRPr lang="en-GB" dirty="0"/>
          </a:p>
        </p:txBody>
      </p:sp>
    </p:spTree>
    <p:extLst>
      <p:ext uri="{BB962C8B-B14F-4D97-AF65-F5344CB8AC3E}">
        <p14:creationId xmlns:p14="http://schemas.microsoft.com/office/powerpoint/2010/main" val="40012531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DB0DFB7-0817-6397-63D3-5864A8C7EB05}"/>
              </a:ext>
            </a:extLst>
          </p:cNvPr>
          <p:cNvSpPr>
            <a:spLocks noGrp="1"/>
          </p:cNvSpPr>
          <p:nvPr>
            <p:ph idx="1"/>
          </p:nvPr>
        </p:nvSpPr>
        <p:spPr>
          <a:xfrm>
            <a:off x="664756" y="1252800"/>
            <a:ext cx="11026501" cy="4352400"/>
          </a:xfrm>
        </p:spPr>
        <p:txBody>
          <a:bodyPr>
            <a:noAutofit/>
          </a:bodyPr>
          <a:lstStyle/>
          <a:p>
            <a:pPr marL="0" indent="0" algn="just">
              <a:buNone/>
            </a:pPr>
            <a:r>
              <a:rPr lang="en-GB" sz="2000" b="1" dirty="0">
                <a:solidFill>
                  <a:schemeClr val="accent2"/>
                </a:solidFill>
                <a:latin typeface="+mn-lt"/>
              </a:rPr>
              <a:t>Recruited by the pharmacy</a:t>
            </a:r>
            <a:r>
              <a:rPr lang="en-GB" sz="2000" dirty="0">
                <a:solidFill>
                  <a:schemeClr val="accent2"/>
                </a:solidFill>
                <a:latin typeface="+mn-lt"/>
              </a:rPr>
              <a:t>: </a:t>
            </a:r>
          </a:p>
          <a:p>
            <a:pPr marL="0" indent="0" algn="just">
              <a:buNone/>
            </a:pPr>
            <a:r>
              <a:rPr lang="en-GB" sz="2000" dirty="0">
                <a:latin typeface="+mn-lt"/>
              </a:rPr>
              <a:t>For the service to be a success, potential patients who meet the opportunistic inclusion criteria should be proactively identified. The inclusion criteria for opportunistic blood pressure checks are as follows: </a:t>
            </a:r>
          </a:p>
          <a:p>
            <a:pPr marL="0" indent="0" algn="just">
              <a:buNone/>
            </a:pPr>
            <a:r>
              <a:rPr lang="en-GB" sz="2000" dirty="0">
                <a:latin typeface="+mn-lt"/>
              </a:rPr>
              <a:t>• Adults who are 40 years old or over, who do not have a current diagnosis of hypertension. </a:t>
            </a:r>
          </a:p>
          <a:p>
            <a:pPr marL="0" indent="0" algn="just">
              <a:buNone/>
            </a:pPr>
            <a:r>
              <a:rPr lang="en-GB" sz="2000" dirty="0">
                <a:latin typeface="+mn-lt"/>
              </a:rPr>
              <a:t>• Patients, by exception, under the age of 40 who request the service because they have a recognised family history of hypertension may be provided the service at the discretion of pharmacy staff. </a:t>
            </a:r>
          </a:p>
          <a:p>
            <a:pPr marL="0" indent="0" algn="just">
              <a:buNone/>
            </a:pPr>
            <a:r>
              <a:rPr lang="en-GB" sz="2000" dirty="0">
                <a:latin typeface="+mn-lt"/>
              </a:rPr>
              <a:t>• Patients between 35 and 39 years old who are approached about or request the service may be tested at the discretion of the pharmacy staff. </a:t>
            </a:r>
            <a:endParaRPr lang="en-GB" sz="2000" dirty="0">
              <a:solidFill>
                <a:schemeClr val="accent2"/>
              </a:solidFill>
              <a:latin typeface="+mn-lt"/>
            </a:endParaRPr>
          </a:p>
          <a:p>
            <a:pPr marL="0" indent="0" algn="just">
              <a:buNone/>
            </a:pPr>
            <a:r>
              <a:rPr lang="en-GB" sz="2000" b="1" dirty="0">
                <a:solidFill>
                  <a:schemeClr val="accent2"/>
                </a:solidFill>
                <a:latin typeface="+mn-lt"/>
              </a:rPr>
              <a:t>The inclusion criteria for patients referred from the GP are as follows: </a:t>
            </a:r>
          </a:p>
          <a:p>
            <a:pPr marL="0" indent="0" algn="just">
              <a:buNone/>
            </a:pPr>
            <a:r>
              <a:rPr lang="en-GB" sz="2000" dirty="0">
                <a:latin typeface="+mn-lt"/>
              </a:rPr>
              <a:t>• Adults, of any age, with or without a prior diagnosis of hypertension, specified by a general practice for the measurement of blood pressure (clinic and ambulatory blood pressure checks). This process should be agreed locally with general practices.</a:t>
            </a:r>
          </a:p>
        </p:txBody>
      </p:sp>
      <p:sp>
        <p:nvSpPr>
          <p:cNvPr id="3" name="Title 2">
            <a:extLst>
              <a:ext uri="{FF2B5EF4-FFF2-40B4-BE49-F238E27FC236}">
                <a16:creationId xmlns:a16="http://schemas.microsoft.com/office/drawing/2014/main" id="{67E330AA-C4F8-EA68-7438-3A6854EE56F7}"/>
              </a:ext>
            </a:extLst>
          </p:cNvPr>
          <p:cNvSpPr>
            <a:spLocks noGrp="1"/>
          </p:cNvSpPr>
          <p:nvPr>
            <p:ph type="title"/>
          </p:nvPr>
        </p:nvSpPr>
        <p:spPr/>
        <p:txBody>
          <a:bodyPr>
            <a:normAutofit/>
          </a:bodyPr>
          <a:lstStyle/>
          <a:p>
            <a:r>
              <a:rPr lang="en-GB" dirty="0">
                <a:solidFill>
                  <a:srgbClr val="002060"/>
                </a:solidFill>
              </a:rPr>
              <a:t>Inclusion Criteria for the service </a:t>
            </a:r>
          </a:p>
        </p:txBody>
      </p:sp>
    </p:spTree>
    <p:extLst>
      <p:ext uri="{BB962C8B-B14F-4D97-AF65-F5344CB8AC3E}">
        <p14:creationId xmlns:p14="http://schemas.microsoft.com/office/powerpoint/2010/main" val="31708003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354369C-287D-AD6F-2D9B-876FAC5D25D4}"/>
              </a:ext>
            </a:extLst>
          </p:cNvPr>
          <p:cNvSpPr txBox="1"/>
          <p:nvPr/>
        </p:nvSpPr>
        <p:spPr>
          <a:xfrm>
            <a:off x="497050" y="5671850"/>
            <a:ext cx="9362114" cy="369332"/>
          </a:xfrm>
          <a:prstGeom prst="rect">
            <a:avLst/>
          </a:prstGeom>
          <a:noFill/>
        </p:spPr>
        <p:txBody>
          <a:bodyPr wrap="square" rtlCol="0">
            <a:spAutoFit/>
          </a:bodyPr>
          <a:lstStyle/>
          <a:p>
            <a:r>
              <a:rPr lang="en-GB" b="1" dirty="0">
                <a:solidFill>
                  <a:schemeClr val="accent2"/>
                </a:solidFill>
              </a:rPr>
              <a:t>CVD Prevent data September 2023</a:t>
            </a:r>
          </a:p>
        </p:txBody>
      </p:sp>
      <p:sp>
        <p:nvSpPr>
          <p:cNvPr id="15" name="Title 11">
            <a:extLst>
              <a:ext uri="{FF2B5EF4-FFF2-40B4-BE49-F238E27FC236}">
                <a16:creationId xmlns:a16="http://schemas.microsoft.com/office/drawing/2014/main" id="{8F4DE574-D017-F084-5409-DA29CFD95F93}"/>
              </a:ext>
            </a:extLst>
          </p:cNvPr>
          <p:cNvSpPr>
            <a:spLocks noGrp="1"/>
          </p:cNvSpPr>
          <p:nvPr>
            <p:ph type="title"/>
          </p:nvPr>
        </p:nvSpPr>
        <p:spPr>
          <a:xfrm>
            <a:off x="581025" y="439738"/>
            <a:ext cx="7845425" cy="474662"/>
          </a:xfrm>
        </p:spPr>
        <p:txBody>
          <a:bodyPr/>
          <a:lstStyle/>
          <a:p>
            <a:r>
              <a:rPr lang="en-GB" dirty="0">
                <a:solidFill>
                  <a:srgbClr val="002060"/>
                </a:solidFill>
              </a:rPr>
              <a:t>Current data for HIOW </a:t>
            </a:r>
          </a:p>
        </p:txBody>
      </p:sp>
      <p:pic>
        <p:nvPicPr>
          <p:cNvPr id="6" name="Picture 5">
            <a:extLst>
              <a:ext uri="{FF2B5EF4-FFF2-40B4-BE49-F238E27FC236}">
                <a16:creationId xmlns:a16="http://schemas.microsoft.com/office/drawing/2014/main" id="{6FBF5B0D-2050-27AE-7BE1-5F14C36D61C0}"/>
              </a:ext>
            </a:extLst>
          </p:cNvPr>
          <p:cNvPicPr>
            <a:picLocks noChangeAspect="1"/>
          </p:cNvPicPr>
          <p:nvPr/>
        </p:nvPicPr>
        <p:blipFill>
          <a:blip r:embed="rId2"/>
          <a:stretch>
            <a:fillRect/>
          </a:stretch>
        </p:blipFill>
        <p:spPr>
          <a:xfrm>
            <a:off x="497050" y="1393370"/>
            <a:ext cx="10123714" cy="3603171"/>
          </a:xfrm>
          <a:prstGeom prst="rect">
            <a:avLst/>
          </a:prstGeom>
        </p:spPr>
      </p:pic>
      <p:sp>
        <p:nvSpPr>
          <p:cNvPr id="9" name="Arrow: Circular 8">
            <a:extLst>
              <a:ext uri="{FF2B5EF4-FFF2-40B4-BE49-F238E27FC236}">
                <a16:creationId xmlns:a16="http://schemas.microsoft.com/office/drawing/2014/main" id="{CAB5001F-7C17-3A88-407A-D6D769F52269}"/>
              </a:ext>
            </a:extLst>
          </p:cNvPr>
          <p:cNvSpPr/>
          <p:nvPr/>
        </p:nvSpPr>
        <p:spPr>
          <a:xfrm>
            <a:off x="10256092" y="2117268"/>
            <a:ext cx="729343" cy="1077687"/>
          </a:xfrm>
          <a:prstGeom prst="circular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0" name="TextBox 9">
            <a:extLst>
              <a:ext uri="{FF2B5EF4-FFF2-40B4-BE49-F238E27FC236}">
                <a16:creationId xmlns:a16="http://schemas.microsoft.com/office/drawing/2014/main" id="{BCB12DF5-34B5-46CF-CD96-2416928EB3A3}"/>
              </a:ext>
            </a:extLst>
          </p:cNvPr>
          <p:cNvSpPr txBox="1"/>
          <p:nvPr/>
        </p:nvSpPr>
        <p:spPr>
          <a:xfrm>
            <a:off x="10762280" y="2730864"/>
            <a:ext cx="1255550" cy="1015663"/>
          </a:xfrm>
          <a:prstGeom prst="rect">
            <a:avLst/>
          </a:prstGeom>
          <a:noFill/>
        </p:spPr>
        <p:txBody>
          <a:bodyPr wrap="square" rtlCol="0">
            <a:spAutoFit/>
          </a:bodyPr>
          <a:lstStyle/>
          <a:p>
            <a:r>
              <a:rPr lang="en-GB" sz="1200" b="1" dirty="0">
                <a:solidFill>
                  <a:srgbClr val="002060"/>
                </a:solidFill>
              </a:rPr>
              <a:t>Eligible referrals that can be made into the Community Pharmacy HCFS</a:t>
            </a:r>
          </a:p>
        </p:txBody>
      </p:sp>
    </p:spTree>
    <p:extLst>
      <p:ext uri="{BB962C8B-B14F-4D97-AF65-F5344CB8AC3E}">
        <p14:creationId xmlns:p14="http://schemas.microsoft.com/office/powerpoint/2010/main" val="2656565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1">
            <a:extLst>
              <a:ext uri="{FF2B5EF4-FFF2-40B4-BE49-F238E27FC236}">
                <a16:creationId xmlns:a16="http://schemas.microsoft.com/office/drawing/2014/main" id="{8F4DE574-D017-F084-5409-DA29CFD95F93}"/>
              </a:ext>
            </a:extLst>
          </p:cNvPr>
          <p:cNvSpPr>
            <a:spLocks noGrp="1"/>
          </p:cNvSpPr>
          <p:nvPr>
            <p:ph type="title"/>
          </p:nvPr>
        </p:nvSpPr>
        <p:spPr>
          <a:xfrm>
            <a:off x="581025" y="439738"/>
            <a:ext cx="7845425" cy="474662"/>
          </a:xfrm>
        </p:spPr>
        <p:txBody>
          <a:bodyPr/>
          <a:lstStyle/>
          <a:p>
            <a:r>
              <a:rPr lang="en-GB" dirty="0">
                <a:solidFill>
                  <a:srgbClr val="002060"/>
                </a:solidFill>
              </a:rPr>
              <a:t>Current data for Southampton </a:t>
            </a:r>
          </a:p>
        </p:txBody>
      </p:sp>
      <p:pic>
        <p:nvPicPr>
          <p:cNvPr id="4" name="Picture 3">
            <a:extLst>
              <a:ext uri="{FF2B5EF4-FFF2-40B4-BE49-F238E27FC236}">
                <a16:creationId xmlns:a16="http://schemas.microsoft.com/office/drawing/2014/main" id="{19996381-825B-39AF-1857-9FC5D4F282FE}"/>
              </a:ext>
            </a:extLst>
          </p:cNvPr>
          <p:cNvPicPr>
            <a:picLocks noChangeAspect="1"/>
          </p:cNvPicPr>
          <p:nvPr/>
        </p:nvPicPr>
        <p:blipFill>
          <a:blip r:embed="rId2"/>
          <a:stretch>
            <a:fillRect/>
          </a:stretch>
        </p:blipFill>
        <p:spPr>
          <a:xfrm>
            <a:off x="581025" y="1057275"/>
            <a:ext cx="8062232" cy="2491468"/>
          </a:xfrm>
          <a:prstGeom prst="rect">
            <a:avLst/>
          </a:prstGeom>
        </p:spPr>
      </p:pic>
      <p:pic>
        <p:nvPicPr>
          <p:cNvPr id="6" name="Picture 5">
            <a:extLst>
              <a:ext uri="{FF2B5EF4-FFF2-40B4-BE49-F238E27FC236}">
                <a16:creationId xmlns:a16="http://schemas.microsoft.com/office/drawing/2014/main" id="{D8B571FE-49CB-A558-29C3-DEEB33E9DAFA}"/>
              </a:ext>
            </a:extLst>
          </p:cNvPr>
          <p:cNvPicPr>
            <a:picLocks noChangeAspect="1"/>
          </p:cNvPicPr>
          <p:nvPr/>
        </p:nvPicPr>
        <p:blipFill>
          <a:blip r:embed="rId3"/>
          <a:stretch>
            <a:fillRect/>
          </a:stretch>
        </p:blipFill>
        <p:spPr>
          <a:xfrm>
            <a:off x="3937907" y="3429000"/>
            <a:ext cx="7581900" cy="2699658"/>
          </a:xfrm>
          <a:prstGeom prst="rect">
            <a:avLst/>
          </a:prstGeom>
        </p:spPr>
      </p:pic>
      <p:sp>
        <p:nvSpPr>
          <p:cNvPr id="7" name="TextBox 6">
            <a:extLst>
              <a:ext uri="{FF2B5EF4-FFF2-40B4-BE49-F238E27FC236}">
                <a16:creationId xmlns:a16="http://schemas.microsoft.com/office/drawing/2014/main" id="{ACA9D42A-EBEC-0921-3F42-2A8B2F622369}"/>
              </a:ext>
            </a:extLst>
          </p:cNvPr>
          <p:cNvSpPr txBox="1"/>
          <p:nvPr/>
        </p:nvSpPr>
        <p:spPr>
          <a:xfrm>
            <a:off x="399078" y="5943992"/>
            <a:ext cx="9362114" cy="369332"/>
          </a:xfrm>
          <a:prstGeom prst="rect">
            <a:avLst/>
          </a:prstGeom>
          <a:noFill/>
        </p:spPr>
        <p:txBody>
          <a:bodyPr wrap="square" rtlCol="0">
            <a:spAutoFit/>
          </a:bodyPr>
          <a:lstStyle/>
          <a:p>
            <a:r>
              <a:rPr lang="en-GB" b="1" dirty="0">
                <a:solidFill>
                  <a:schemeClr val="accent2"/>
                </a:solidFill>
              </a:rPr>
              <a:t>CVD Prevent data September 2023</a:t>
            </a:r>
          </a:p>
        </p:txBody>
      </p:sp>
    </p:spTree>
    <p:extLst>
      <p:ext uri="{BB962C8B-B14F-4D97-AF65-F5344CB8AC3E}">
        <p14:creationId xmlns:p14="http://schemas.microsoft.com/office/powerpoint/2010/main" val="34994686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FED7868-3A34-F4D2-CE4B-EA243A00D157}"/>
              </a:ext>
            </a:extLst>
          </p:cNvPr>
          <p:cNvSpPr>
            <a:spLocks noGrp="1"/>
          </p:cNvSpPr>
          <p:nvPr>
            <p:ph idx="1"/>
          </p:nvPr>
        </p:nvSpPr>
        <p:spPr>
          <a:xfrm>
            <a:off x="498812" y="1470514"/>
            <a:ext cx="10933119" cy="4352400"/>
          </a:xfrm>
        </p:spPr>
        <p:txBody>
          <a:bodyPr>
            <a:noAutofit/>
          </a:bodyPr>
          <a:lstStyle/>
          <a:p>
            <a:pPr marL="0" indent="0" algn="just">
              <a:buNone/>
            </a:pPr>
            <a:r>
              <a:rPr lang="en-GB" sz="1800" b="1" dirty="0">
                <a:latin typeface="+mn-lt"/>
              </a:rPr>
              <a:t>There  was relaunch of Blood Pressure check service from community pharmacy as off 1</a:t>
            </a:r>
            <a:r>
              <a:rPr lang="en-GB" sz="1800" b="1" baseline="30000" dirty="0">
                <a:latin typeface="+mn-lt"/>
              </a:rPr>
              <a:t>st</a:t>
            </a:r>
            <a:r>
              <a:rPr lang="en-GB" sz="1800" b="1" dirty="0">
                <a:latin typeface="+mn-lt"/>
              </a:rPr>
              <a:t> December 2023. </a:t>
            </a:r>
          </a:p>
          <a:p>
            <a:pPr marL="0" indent="0" algn="just">
              <a:buNone/>
            </a:pPr>
            <a:r>
              <a:rPr lang="en-GB" sz="1800" b="1" dirty="0">
                <a:solidFill>
                  <a:srgbClr val="023F85"/>
                </a:solidFill>
                <a:latin typeface="+mn-lt"/>
              </a:rPr>
              <a:t>Blood pressure check service ( Hypertension Case Finding service ) : </a:t>
            </a:r>
          </a:p>
          <a:p>
            <a:pPr algn="just"/>
            <a:r>
              <a:rPr lang="en-GB" sz="1800" dirty="0">
                <a:latin typeface="+mn-lt"/>
              </a:rPr>
              <a:t>This service will be relaunched, and expansion of the service will mean pharmacies will deliver an additional 2.5 million blood pressure checks a year by Spring 2025.  </a:t>
            </a:r>
          </a:p>
          <a:p>
            <a:pPr marL="0" indent="0" algn="just">
              <a:buNone/>
            </a:pPr>
            <a:endParaRPr lang="en-GB" sz="1800" b="1" dirty="0">
              <a:latin typeface="+mn-lt"/>
            </a:endParaRPr>
          </a:p>
          <a:p>
            <a:pPr marL="0" indent="0" algn="just">
              <a:buNone/>
            </a:pPr>
            <a:r>
              <a:rPr lang="en-GB" sz="1800" b="1" dirty="0">
                <a:latin typeface="+mn-lt"/>
              </a:rPr>
              <a:t>It will be possible to use the wider non-registered pharmacy team members where staff have the appropriate training, are competent to deliver the service, and where this is legally possible</a:t>
            </a:r>
            <a:r>
              <a:rPr lang="en-GB" sz="1800" dirty="0">
                <a:latin typeface="+mn-lt"/>
              </a:rPr>
              <a:t>. </a:t>
            </a:r>
          </a:p>
          <a:p>
            <a:pPr marL="0" indent="0" algn="just">
              <a:buNone/>
            </a:pPr>
            <a:r>
              <a:rPr lang="en-GB" sz="1800" dirty="0">
                <a:latin typeface="+mn-lt"/>
              </a:rPr>
              <a:t>All pharmacy contractors offering the services should ensure their pharmacy profile on </a:t>
            </a:r>
            <a:r>
              <a:rPr lang="en-GB" sz="1800" dirty="0">
                <a:latin typeface="+mn-lt"/>
                <a:hlinkClick r:id="rId2"/>
              </a:rPr>
              <a:t>Profile Manager </a:t>
            </a:r>
            <a:r>
              <a:rPr lang="en-GB" sz="1800" dirty="0">
                <a:latin typeface="+mn-lt"/>
              </a:rPr>
              <a:t>is up to date to indicate that they provide the services. </a:t>
            </a:r>
          </a:p>
        </p:txBody>
      </p:sp>
      <p:sp>
        <p:nvSpPr>
          <p:cNvPr id="3" name="Title 2">
            <a:extLst>
              <a:ext uri="{FF2B5EF4-FFF2-40B4-BE49-F238E27FC236}">
                <a16:creationId xmlns:a16="http://schemas.microsoft.com/office/drawing/2014/main" id="{F8A5B7FE-670B-645F-8F5D-483270F1DC97}"/>
              </a:ext>
            </a:extLst>
          </p:cNvPr>
          <p:cNvSpPr>
            <a:spLocks noGrp="1"/>
          </p:cNvSpPr>
          <p:nvPr>
            <p:ph type="title"/>
          </p:nvPr>
        </p:nvSpPr>
        <p:spPr>
          <a:xfrm>
            <a:off x="2042527" y="369172"/>
            <a:ext cx="7845691" cy="473971"/>
          </a:xfrm>
        </p:spPr>
        <p:txBody>
          <a:bodyPr/>
          <a:lstStyle/>
          <a:p>
            <a:r>
              <a:rPr lang="en-GB" dirty="0">
                <a:solidFill>
                  <a:srgbClr val="002060"/>
                </a:solidFill>
              </a:rPr>
              <a:t>Expansion of existing services </a:t>
            </a:r>
          </a:p>
        </p:txBody>
      </p:sp>
      <p:sp>
        <p:nvSpPr>
          <p:cNvPr id="4" name="Rectangle 3">
            <a:extLst>
              <a:ext uri="{FF2B5EF4-FFF2-40B4-BE49-F238E27FC236}">
                <a16:creationId xmlns:a16="http://schemas.microsoft.com/office/drawing/2014/main" id="{0B4A1A45-AD34-6568-0F30-66694FD44ABC}"/>
              </a:ext>
            </a:extLst>
          </p:cNvPr>
          <p:cNvSpPr/>
          <p:nvPr/>
        </p:nvSpPr>
        <p:spPr>
          <a:xfrm>
            <a:off x="72213" y="157593"/>
            <a:ext cx="1872343" cy="751114"/>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GB" b="1" dirty="0"/>
              <a:t>Recent announcement </a:t>
            </a:r>
          </a:p>
        </p:txBody>
      </p:sp>
    </p:spTree>
    <p:extLst>
      <p:ext uri="{BB962C8B-B14F-4D97-AF65-F5344CB8AC3E}">
        <p14:creationId xmlns:p14="http://schemas.microsoft.com/office/powerpoint/2010/main" val="16465552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3B92BB5-F5F2-FCE9-0A3D-82BD6E843476}"/>
              </a:ext>
            </a:extLst>
          </p:cNvPr>
          <p:cNvSpPr>
            <a:spLocks noGrp="1"/>
          </p:cNvSpPr>
          <p:nvPr>
            <p:ph type="title"/>
          </p:nvPr>
        </p:nvSpPr>
        <p:spPr/>
        <p:txBody>
          <a:bodyPr/>
          <a:lstStyle/>
          <a:p>
            <a:r>
              <a:rPr lang="en-GB" dirty="0">
                <a:solidFill>
                  <a:srgbClr val="002060"/>
                </a:solidFill>
              </a:rPr>
              <a:t>Service finder update for HCFS </a:t>
            </a:r>
          </a:p>
        </p:txBody>
      </p:sp>
      <p:sp>
        <p:nvSpPr>
          <p:cNvPr id="6" name="TextBox 5">
            <a:extLst>
              <a:ext uri="{FF2B5EF4-FFF2-40B4-BE49-F238E27FC236}">
                <a16:creationId xmlns:a16="http://schemas.microsoft.com/office/drawing/2014/main" id="{6CC8ADD4-EEFF-2348-2941-0D393010150B}"/>
              </a:ext>
            </a:extLst>
          </p:cNvPr>
          <p:cNvSpPr txBox="1"/>
          <p:nvPr/>
        </p:nvSpPr>
        <p:spPr>
          <a:xfrm>
            <a:off x="489857" y="1166842"/>
            <a:ext cx="11266713" cy="4247317"/>
          </a:xfrm>
          <a:prstGeom prst="rect">
            <a:avLst/>
          </a:prstGeom>
          <a:noFill/>
        </p:spPr>
        <p:txBody>
          <a:bodyPr wrap="square">
            <a:spAutoFit/>
          </a:bodyPr>
          <a:lstStyle/>
          <a:p>
            <a:r>
              <a:rPr lang="en-GB" dirty="0">
                <a:latin typeface="Calibri" panose="020F0502020204030204" pitchFamily="34" charset="0"/>
                <a:ea typeface="Calibri" panose="020F0502020204030204" pitchFamily="34" charset="0"/>
              </a:rPr>
              <a:t>A </a:t>
            </a:r>
            <a:r>
              <a:rPr lang="en-GB" sz="1800" dirty="0">
                <a:effectLst/>
                <a:latin typeface="Calibri" panose="020F0502020204030204" pitchFamily="34" charset="0"/>
                <a:ea typeface="Calibri" panose="020F0502020204030204" pitchFamily="34" charset="0"/>
              </a:rPr>
              <a:t>service finder that allows people to search for and find pharmacies that offer free blood pressure checks has now been released on </a:t>
            </a:r>
            <a:r>
              <a:rPr lang="en-GB" sz="1800" u="sng" dirty="0">
                <a:solidFill>
                  <a:srgbClr val="0563C1"/>
                </a:solidFill>
                <a:effectLst/>
                <a:latin typeface="Calibri" panose="020F0502020204030204" pitchFamily="34" charset="0"/>
                <a:ea typeface="Calibri" panose="020F0502020204030204" pitchFamily="34" charset="0"/>
                <a:hlinkClick r:id="rId2"/>
              </a:rPr>
              <a:t>NHS.UK</a:t>
            </a:r>
            <a:r>
              <a:rPr lang="en-GB" sz="1800" dirty="0">
                <a:effectLst/>
                <a:latin typeface="Calibri" panose="020F0502020204030204" pitchFamily="34" charset="0"/>
                <a:ea typeface="Calibri" panose="020F0502020204030204" pitchFamily="34" charset="0"/>
              </a:rPr>
              <a:t>.</a:t>
            </a:r>
          </a:p>
          <a:p>
            <a:r>
              <a:rPr lang="en-GB" sz="1800" dirty="0">
                <a:effectLst/>
                <a:latin typeface="Calibri" panose="020F0502020204030204" pitchFamily="34" charset="0"/>
                <a:ea typeface="Calibri" panose="020F0502020204030204" pitchFamily="34" charset="0"/>
              </a:rPr>
              <a:t> </a:t>
            </a:r>
          </a:p>
          <a:p>
            <a:r>
              <a:rPr lang="en-GB" sz="1800" dirty="0">
                <a:effectLst/>
                <a:latin typeface="Calibri" panose="020F0502020204030204" pitchFamily="34" charset="0"/>
                <a:ea typeface="Calibri" panose="020F0502020204030204" pitchFamily="34" charset="0"/>
              </a:rPr>
              <a:t>The finder can be accessed at the following link: </a:t>
            </a:r>
            <a:r>
              <a:rPr lang="en-GB" sz="1800" u="sng" dirty="0">
                <a:solidFill>
                  <a:srgbClr val="0563C1"/>
                </a:solidFill>
                <a:effectLst/>
                <a:latin typeface="Calibri" panose="020F0502020204030204" pitchFamily="34" charset="0"/>
                <a:ea typeface="Calibri" panose="020F0502020204030204" pitchFamily="34" charset="0"/>
                <a:hlinkClick r:id="rId3"/>
              </a:rPr>
              <a:t>Find a pharmacy that offers blood pressure checks</a:t>
            </a:r>
            <a:endParaRPr lang="en-GB" sz="1800" dirty="0">
              <a:effectLst/>
              <a:latin typeface="Calibri" panose="020F0502020204030204" pitchFamily="34" charset="0"/>
              <a:ea typeface="Calibri" panose="020F0502020204030204" pitchFamily="34" charset="0"/>
            </a:endParaRPr>
          </a:p>
          <a:p>
            <a:r>
              <a:rPr lang="en-GB" sz="1800" dirty="0">
                <a:effectLst/>
                <a:latin typeface="Calibri" panose="020F0502020204030204" pitchFamily="34" charset="0"/>
                <a:ea typeface="Calibri" panose="020F0502020204030204" pitchFamily="34" charset="0"/>
              </a:rPr>
              <a:t> </a:t>
            </a:r>
          </a:p>
          <a:p>
            <a:r>
              <a:rPr lang="en-GB" sz="1800" dirty="0">
                <a:effectLst/>
                <a:latin typeface="Calibri" panose="020F0502020204030204" pitchFamily="34" charset="0"/>
                <a:ea typeface="Calibri" panose="020F0502020204030204" pitchFamily="34" charset="0"/>
              </a:rPr>
              <a:t>It takes people to a 'start page' that explains who is eligible to go to a pharmacy to get their blood pressure checked. This then takes users into the pharmacy finder where they enter a postcode, and they will get a set of results with the nearest pharmacy to them listed first.</a:t>
            </a:r>
          </a:p>
          <a:p>
            <a:r>
              <a:rPr lang="en-GB" sz="1800" dirty="0">
                <a:effectLst/>
                <a:latin typeface="Calibri" panose="020F0502020204030204" pitchFamily="34" charset="0"/>
                <a:ea typeface="Calibri" panose="020F0502020204030204" pitchFamily="34" charset="0"/>
              </a:rPr>
              <a:t> </a:t>
            </a:r>
          </a:p>
          <a:p>
            <a:r>
              <a:rPr lang="en-GB" sz="1800" dirty="0">
                <a:effectLst/>
                <a:latin typeface="Calibri" panose="020F0502020204030204" pitchFamily="34" charset="0"/>
                <a:ea typeface="Calibri" panose="020F0502020204030204" pitchFamily="34" charset="0"/>
              </a:rPr>
              <a:t>There are also a few conditions pages on </a:t>
            </a:r>
            <a:r>
              <a:rPr lang="en-GB" sz="1800" u="sng" dirty="0">
                <a:solidFill>
                  <a:srgbClr val="0563C1"/>
                </a:solidFill>
                <a:effectLst/>
                <a:latin typeface="Calibri" panose="020F0502020204030204" pitchFamily="34" charset="0"/>
                <a:ea typeface="Calibri" panose="020F0502020204030204" pitchFamily="34" charset="0"/>
                <a:hlinkClick r:id="rId2"/>
              </a:rPr>
              <a:t>NHS.UK</a:t>
            </a:r>
            <a:r>
              <a:rPr lang="en-GB" sz="1800" dirty="0">
                <a:effectLst/>
                <a:latin typeface="Calibri" panose="020F0502020204030204" pitchFamily="34" charset="0"/>
                <a:ea typeface="Calibri" panose="020F0502020204030204" pitchFamily="34" charset="0"/>
              </a:rPr>
              <a:t> that have been updated to signpost to the blood pressure pharmacy finder. This will allow users to navigate to the finder if they are reading information about blood pressure. These pages are as follows:</a:t>
            </a:r>
          </a:p>
          <a:p>
            <a:pPr marL="342900" lvl="0" indent="-342900">
              <a:buSzPts val="1000"/>
              <a:buFont typeface="Symbol" panose="05050102010706020507" pitchFamily="18" charset="2"/>
              <a:buChar char=""/>
              <a:tabLst>
                <a:tab pos="457200" algn="l"/>
              </a:tabLst>
            </a:pPr>
            <a:r>
              <a:rPr lang="en-GB" sz="1800" u="sng" dirty="0">
                <a:solidFill>
                  <a:srgbClr val="0563C1"/>
                </a:solidFill>
                <a:effectLst/>
                <a:latin typeface="Calibri" panose="020F0502020204030204" pitchFamily="34" charset="0"/>
                <a:ea typeface="Times New Roman" panose="02020603050405020304" pitchFamily="18" charset="0"/>
                <a:hlinkClick r:id="rId4"/>
              </a:rPr>
              <a:t>High blood pressure (hypertension)</a:t>
            </a:r>
            <a:r>
              <a:rPr lang="en-GB" sz="1800" dirty="0">
                <a:effectLst/>
                <a:latin typeface="Calibri" panose="020F0502020204030204" pitchFamily="34" charset="0"/>
                <a:ea typeface="Times New Roman" panose="02020603050405020304" pitchFamily="18" charset="0"/>
              </a:rPr>
              <a:t> - </a:t>
            </a:r>
            <a:r>
              <a:rPr lang="en-GB" sz="1800" u="sng" dirty="0">
                <a:solidFill>
                  <a:srgbClr val="0563C1"/>
                </a:solidFill>
                <a:effectLst/>
                <a:latin typeface="Calibri" panose="020F0502020204030204" pitchFamily="34" charset="0"/>
                <a:ea typeface="Times New Roman" panose="02020603050405020304" pitchFamily="18" charset="0"/>
                <a:hlinkClick r:id="rId4"/>
              </a:rPr>
              <a:t>Overview</a:t>
            </a:r>
            <a:r>
              <a:rPr lang="en-GB" sz="1800" dirty="0">
                <a:effectLst/>
                <a:latin typeface="Calibri" panose="020F0502020204030204" pitchFamily="34" charset="0"/>
                <a:ea typeface="Times New Roman" panose="02020603050405020304" pitchFamily="18" charset="0"/>
              </a:rPr>
              <a:t> and </a:t>
            </a:r>
            <a:r>
              <a:rPr lang="en-GB" sz="1800" u="sng" dirty="0">
                <a:solidFill>
                  <a:srgbClr val="0563C1"/>
                </a:solidFill>
                <a:effectLst/>
                <a:latin typeface="Calibri" panose="020F0502020204030204" pitchFamily="34" charset="0"/>
                <a:ea typeface="Times New Roman" panose="02020603050405020304" pitchFamily="18" charset="0"/>
                <a:hlinkClick r:id="rId5"/>
              </a:rPr>
              <a:t>Diagnosis</a:t>
            </a:r>
            <a:r>
              <a:rPr lang="en-GB" sz="1800" dirty="0">
                <a:effectLst/>
                <a:latin typeface="Calibri" panose="020F0502020204030204" pitchFamily="34" charset="0"/>
                <a:ea typeface="Times New Roman" panose="02020603050405020304" pitchFamily="18" charset="0"/>
              </a:rPr>
              <a:t> pages</a:t>
            </a:r>
            <a:endParaRPr lang="en-GB" sz="1800" dirty="0">
              <a:effectLst/>
              <a:latin typeface="Calibri" panose="020F050202020403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en-GB" sz="1800" u="sng" dirty="0">
                <a:solidFill>
                  <a:srgbClr val="0563C1"/>
                </a:solidFill>
                <a:effectLst/>
                <a:latin typeface="Calibri" panose="020F0502020204030204" pitchFamily="34" charset="0"/>
                <a:ea typeface="Times New Roman" panose="02020603050405020304" pitchFamily="18" charset="0"/>
                <a:hlinkClick r:id="rId6"/>
              </a:rPr>
              <a:t>Blood pressure test</a:t>
            </a:r>
            <a:endParaRPr lang="en-GB" sz="1800" dirty="0">
              <a:effectLst/>
              <a:latin typeface="Calibri" panose="020F050202020403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en-GB" sz="1800" u="sng" dirty="0">
                <a:solidFill>
                  <a:srgbClr val="0563C1"/>
                </a:solidFill>
                <a:effectLst/>
                <a:latin typeface="Calibri" panose="020F0502020204030204" pitchFamily="34" charset="0"/>
                <a:ea typeface="Times New Roman" panose="02020603050405020304" pitchFamily="18" charset="0"/>
                <a:hlinkClick r:id="rId7"/>
              </a:rPr>
              <a:t>What is blood pressure?</a:t>
            </a:r>
            <a:endParaRPr lang="en-GB" sz="1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8467511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E47CB541-37B0-C24E-6CB4-EC90EA273504}"/>
              </a:ext>
            </a:extLst>
          </p:cNvPr>
          <p:cNvPicPr>
            <a:picLocks noGrp="1" noChangeAspect="1"/>
          </p:cNvPicPr>
          <p:nvPr>
            <p:ph idx="1"/>
          </p:nvPr>
        </p:nvPicPr>
        <p:blipFill>
          <a:blip r:embed="rId2"/>
          <a:stretch>
            <a:fillRect/>
          </a:stretch>
        </p:blipFill>
        <p:spPr>
          <a:xfrm>
            <a:off x="417740" y="1622028"/>
            <a:ext cx="5337175" cy="4447107"/>
          </a:xfrm>
        </p:spPr>
      </p:pic>
      <p:sp>
        <p:nvSpPr>
          <p:cNvPr id="3" name="Title 2">
            <a:extLst>
              <a:ext uri="{FF2B5EF4-FFF2-40B4-BE49-F238E27FC236}">
                <a16:creationId xmlns:a16="http://schemas.microsoft.com/office/drawing/2014/main" id="{A7139175-AF65-0E2F-426F-CD8D148C118A}"/>
              </a:ext>
            </a:extLst>
          </p:cNvPr>
          <p:cNvSpPr>
            <a:spLocks noGrp="1"/>
          </p:cNvSpPr>
          <p:nvPr>
            <p:ph type="title"/>
          </p:nvPr>
        </p:nvSpPr>
        <p:spPr>
          <a:xfrm>
            <a:off x="657057" y="314894"/>
            <a:ext cx="7845691" cy="473971"/>
          </a:xfrm>
        </p:spPr>
        <p:txBody>
          <a:bodyPr/>
          <a:lstStyle/>
          <a:p>
            <a:r>
              <a:rPr lang="en-GB" dirty="0">
                <a:solidFill>
                  <a:srgbClr val="002060"/>
                </a:solidFill>
              </a:rPr>
              <a:t>Post event messaging into General practice </a:t>
            </a:r>
          </a:p>
        </p:txBody>
      </p:sp>
      <p:sp>
        <p:nvSpPr>
          <p:cNvPr id="4" name="Picture Placeholder 3">
            <a:extLst>
              <a:ext uri="{FF2B5EF4-FFF2-40B4-BE49-F238E27FC236}">
                <a16:creationId xmlns:a16="http://schemas.microsoft.com/office/drawing/2014/main" id="{0A806833-48E9-0F88-738D-BEA8EA8126E2}"/>
              </a:ext>
            </a:extLst>
          </p:cNvPr>
          <p:cNvSpPr>
            <a:spLocks noGrp="1"/>
          </p:cNvSpPr>
          <p:nvPr>
            <p:ph type="pic" sz="quarter" idx="13"/>
          </p:nvPr>
        </p:nvSpPr>
        <p:spPr>
          <a:xfrm>
            <a:off x="6741885" y="2506043"/>
            <a:ext cx="5337174" cy="4351957"/>
          </a:xfrm>
        </p:spPr>
        <p:txBody>
          <a:bodyPr>
            <a:normAutofit/>
          </a:bodyPr>
          <a:lstStyle/>
          <a:p>
            <a:pPr marL="0" indent="0" algn="just">
              <a:buNone/>
            </a:pPr>
            <a:r>
              <a:rPr lang="en-GB" sz="2000" dirty="0"/>
              <a:t>In the recent announcement the IT changes that have been announced will mean that the service post event messaging will sit directly into patient records with the use of GP connect for the service provided into community pharmacy . This will provide opportunity for practices to work will their local pharmacies on the monitoring of BP for diagnosed hypertensives. </a:t>
            </a:r>
          </a:p>
        </p:txBody>
      </p:sp>
      <p:sp>
        <p:nvSpPr>
          <p:cNvPr id="8" name="Oval 7">
            <a:extLst>
              <a:ext uri="{FF2B5EF4-FFF2-40B4-BE49-F238E27FC236}">
                <a16:creationId xmlns:a16="http://schemas.microsoft.com/office/drawing/2014/main" id="{9FC725F1-1322-CEB0-C3F8-FF8533F818E2}"/>
              </a:ext>
            </a:extLst>
          </p:cNvPr>
          <p:cNvSpPr/>
          <p:nvPr/>
        </p:nvSpPr>
        <p:spPr>
          <a:xfrm>
            <a:off x="1632858" y="1034034"/>
            <a:ext cx="1850571" cy="681493"/>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t>Current process </a:t>
            </a:r>
          </a:p>
        </p:txBody>
      </p:sp>
      <p:sp>
        <p:nvSpPr>
          <p:cNvPr id="9" name="Oval 8">
            <a:extLst>
              <a:ext uri="{FF2B5EF4-FFF2-40B4-BE49-F238E27FC236}">
                <a16:creationId xmlns:a16="http://schemas.microsoft.com/office/drawing/2014/main" id="{5F26B655-5809-C445-F409-A770B9540384}"/>
              </a:ext>
            </a:extLst>
          </p:cNvPr>
          <p:cNvSpPr/>
          <p:nvPr/>
        </p:nvSpPr>
        <p:spPr>
          <a:xfrm>
            <a:off x="7892142" y="1184279"/>
            <a:ext cx="2492829" cy="1062495"/>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t>Expected IT integration </a:t>
            </a:r>
          </a:p>
        </p:txBody>
      </p:sp>
    </p:spTree>
    <p:extLst>
      <p:ext uri="{BB962C8B-B14F-4D97-AF65-F5344CB8AC3E}">
        <p14:creationId xmlns:p14="http://schemas.microsoft.com/office/powerpoint/2010/main" val="26864102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124699E-BFC5-D223-3975-911F44F94C03}"/>
              </a:ext>
            </a:extLst>
          </p:cNvPr>
          <p:cNvSpPr>
            <a:spLocks noGrp="1"/>
          </p:cNvSpPr>
          <p:nvPr>
            <p:ph type="title"/>
          </p:nvPr>
        </p:nvSpPr>
        <p:spPr/>
        <p:txBody>
          <a:bodyPr/>
          <a:lstStyle/>
          <a:p>
            <a:r>
              <a:rPr lang="en-GB" dirty="0">
                <a:solidFill>
                  <a:srgbClr val="002060"/>
                </a:solidFill>
              </a:rPr>
              <a:t>Digital Update </a:t>
            </a:r>
          </a:p>
        </p:txBody>
      </p:sp>
      <p:pic>
        <p:nvPicPr>
          <p:cNvPr id="5" name="Content Placeholder 4">
            <a:extLst>
              <a:ext uri="{FF2B5EF4-FFF2-40B4-BE49-F238E27FC236}">
                <a16:creationId xmlns:a16="http://schemas.microsoft.com/office/drawing/2014/main" id="{AD9CEE19-A2A4-BEC6-D4B2-373170B611AF}"/>
              </a:ext>
            </a:extLst>
          </p:cNvPr>
          <p:cNvPicPr>
            <a:picLocks noGrp="1" noChangeAspect="1"/>
          </p:cNvPicPr>
          <p:nvPr>
            <p:ph idx="1"/>
          </p:nvPr>
        </p:nvPicPr>
        <p:blipFill rotWithShape="1">
          <a:blip r:embed="rId2"/>
          <a:srcRect l="52979" t="9575" r="2739" b="11391"/>
          <a:stretch/>
        </p:blipFill>
        <p:spPr>
          <a:xfrm>
            <a:off x="341371" y="1045029"/>
            <a:ext cx="8595800" cy="4582886"/>
          </a:xfrm>
          <a:prstGeom prst="rect">
            <a:avLst/>
          </a:prstGeom>
        </p:spPr>
      </p:pic>
      <p:sp>
        <p:nvSpPr>
          <p:cNvPr id="6" name="TextBox 5">
            <a:extLst>
              <a:ext uri="{FF2B5EF4-FFF2-40B4-BE49-F238E27FC236}">
                <a16:creationId xmlns:a16="http://schemas.microsoft.com/office/drawing/2014/main" id="{0F9C3477-571F-63F2-2CB0-0CB4043286F3}"/>
              </a:ext>
            </a:extLst>
          </p:cNvPr>
          <p:cNvSpPr txBox="1"/>
          <p:nvPr/>
        </p:nvSpPr>
        <p:spPr>
          <a:xfrm>
            <a:off x="6260898" y="1061350"/>
            <a:ext cx="2676273" cy="369332"/>
          </a:xfrm>
          <a:prstGeom prst="rect">
            <a:avLst/>
          </a:prstGeom>
          <a:solidFill>
            <a:srgbClr val="FFC000"/>
          </a:solidFill>
          <a:ln>
            <a:solidFill>
              <a:schemeClr val="bg2"/>
            </a:solidFill>
          </a:ln>
        </p:spPr>
        <p:txBody>
          <a:bodyPr wrap="square" rtlCol="0">
            <a:spAutoFit/>
          </a:bodyPr>
          <a:lstStyle/>
          <a:p>
            <a:r>
              <a:rPr lang="en-GB" b="1" dirty="0"/>
              <a:t>Expected to go live shortly</a:t>
            </a:r>
          </a:p>
        </p:txBody>
      </p:sp>
      <p:pic>
        <p:nvPicPr>
          <p:cNvPr id="8" name="Picture 7">
            <a:extLst>
              <a:ext uri="{FF2B5EF4-FFF2-40B4-BE49-F238E27FC236}">
                <a16:creationId xmlns:a16="http://schemas.microsoft.com/office/drawing/2014/main" id="{C6754E99-1EBE-B7D0-6AEB-D75831204209}"/>
              </a:ext>
            </a:extLst>
          </p:cNvPr>
          <p:cNvPicPr>
            <a:picLocks noChangeAspect="1"/>
          </p:cNvPicPr>
          <p:nvPr/>
        </p:nvPicPr>
        <p:blipFill>
          <a:blip r:embed="rId3"/>
          <a:stretch>
            <a:fillRect/>
          </a:stretch>
        </p:blipFill>
        <p:spPr>
          <a:xfrm>
            <a:off x="8055429" y="1823358"/>
            <a:ext cx="4136571" cy="2771775"/>
          </a:xfrm>
          <a:prstGeom prst="rect">
            <a:avLst/>
          </a:prstGeom>
        </p:spPr>
      </p:pic>
    </p:spTree>
    <p:extLst>
      <p:ext uri="{BB962C8B-B14F-4D97-AF65-F5344CB8AC3E}">
        <p14:creationId xmlns:p14="http://schemas.microsoft.com/office/powerpoint/2010/main" val="28982102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271</TotalTime>
  <Words>981</Words>
  <Application>Microsoft Office PowerPoint</Application>
  <PresentationFormat>Widescreen</PresentationFormat>
  <Paragraphs>63</Paragraphs>
  <Slides>14</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Calibri Light</vt:lpstr>
      <vt:lpstr>Symbol</vt:lpstr>
      <vt:lpstr>UbuntuRegular</vt:lpstr>
      <vt:lpstr>Office Theme</vt:lpstr>
      <vt:lpstr>PowerPoint Presentation</vt:lpstr>
      <vt:lpstr>PowerPoint Presentation</vt:lpstr>
      <vt:lpstr>Inclusion Criteria for the service </vt:lpstr>
      <vt:lpstr>Current data for HIOW </vt:lpstr>
      <vt:lpstr>Current data for Southampton </vt:lpstr>
      <vt:lpstr>Expansion of existing services </vt:lpstr>
      <vt:lpstr>Service finder update for HCFS </vt:lpstr>
      <vt:lpstr>Post event messaging into General practice </vt:lpstr>
      <vt:lpstr>Digital Update </vt:lpstr>
      <vt:lpstr>Digital Update </vt:lpstr>
      <vt:lpstr>PowerPoint Presentation</vt:lpstr>
      <vt:lpstr>PowerPoint Presentation</vt:lpstr>
      <vt:lpstr>Useful Resources </vt:lpstr>
      <vt:lpstr>Questions and Next Steps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PATEL, Hinal (NHS HAMPSHIRE AND ISLE OF WIGHT ICB - D9Y0V)</dc:creator>
  <cp:lastModifiedBy>PATEL, Hinal (NHS HAMPSHIRE AND ISLE OF WIGHT ICB - D9Y0V)</cp:lastModifiedBy>
  <cp:revision>1</cp:revision>
  <dcterms:created xsi:type="dcterms:W3CDTF">2023-09-19T12:24:41Z</dcterms:created>
  <dcterms:modified xsi:type="dcterms:W3CDTF">2024-03-04T12:28:06Z</dcterms:modified>
</cp:coreProperties>
</file>