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6"/>
  </p:normalViewPr>
  <p:slideViewPr>
    <p:cSldViewPr snapToGrid="0">
      <p:cViewPr varScale="1">
        <p:scale>
          <a:sx n="90" d="100"/>
          <a:sy n="90" d="100"/>
        </p:scale>
        <p:origin x="23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8A6-23E9-4D71-53D5-693B6A1DA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806B5-E464-653D-6B8D-7B16B3BCF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0868-1835-26EB-1D5D-B54C074E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B0E3-2151-F638-C0A3-49AC87CC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1CBA-A7DB-53DA-E042-A4DCF729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D4A0-A966-AB4F-1835-A877707E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025F7-CECD-7E29-9F18-D3C45140A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E9557-5F67-854A-DF6F-007CAEDD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346B-0429-678D-31C5-BC13C4FF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39F9-AD45-375F-AC2B-51FAFD29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3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492BF-5131-6425-E3FC-F9ACA7808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E404D-7D32-B957-5E06-8B6E171E6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08309-C5D8-C542-7D91-6559060C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4B347-4727-6ED5-0C59-6508C51B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9D5-3851-34C1-6E61-F9595B3E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9396-0548-3045-4C79-97297589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9762B-323F-33F9-32A7-F7B9CE1C4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39EE6-F938-CB75-6D8F-06D6F3C4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C6111-5295-33B0-914E-B2A1BBE5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2C55B-29CA-B1B9-2D79-40898EE9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C1CE-0391-233B-F4E5-77FA9424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41D47-2824-15B5-6E55-C9B243212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864C9-91F3-B90F-CEAD-780E5505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F0F0-16D6-3054-879A-FDFE7C3F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09CD-F9F1-7C34-FC02-E5585C41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9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5EB9-AC33-E68F-0798-32064E50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C3E35-8DDD-2C68-CB71-A1BB513AF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AECEE-0334-21C9-CEB1-33587C891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049F3-5480-D891-22DB-BF197E72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01FD1-70F8-14AD-6B44-60F921457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90122-7441-B8CC-B590-6AE95573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37F8-DA42-204B-DA59-E4C0F206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2DB4E-D9F8-6BFB-4FB5-8BE4A5B8F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53761-CC01-CF72-3DF6-A3915F204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BB14A-DC35-10B2-5BB0-8872D4FCC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44175-3602-8DF6-C064-641470386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957EB-485A-1EEF-8BFE-298404B9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84A53-8169-2CF8-6DF0-6865078F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EC74A-80F1-88E0-14C1-14DBBF45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9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E548-FEAB-A1D4-3D73-D7E07EA9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C119A-F41F-17D9-C6F7-655E7F70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69FCE-3200-F0A6-BC07-5DD0CDC9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64F5D-F790-9ADC-D478-460C4513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2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6DB98-54E8-C63B-4105-4177D694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1E4B4-62AD-A15E-2D5E-6F3CB6BC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61A3C-3146-9D3A-1392-5CD30464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C69-DF1A-4A60-4EC9-0288DE62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CF732-94C6-414F-C985-C2AFF4420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EA272-6BFA-D3AC-DA34-08728484E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B71FB-6C1A-0580-48A2-03FB5ED4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AFC17-4C46-B642-4BF5-CC145100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E3383-DFA7-7075-6EBE-E3949991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19D20-3442-B358-0B1C-31222DEC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5827C9-C372-BECF-1956-BEBD6FA79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146F1-86BC-F78B-BEED-E75FA033C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0F28F-C5E2-A534-70C2-217A0352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BEBC2-ADB7-6A4C-A8A5-1BE71908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3E7C-9AFA-5F7F-EC5F-D65C0DEC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3843E-B8B4-B7EC-6478-F3277CBE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024A7-EE4A-A7DD-A62B-84B4E3BCB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D594A-021B-0705-B71C-2AA4B2EC1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963622-08A8-1345-A355-6E18AA2B893B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B6F28-B758-CEEA-819B-ABAB0759E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97942-4E5F-8326-7715-02009FEB7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5607B-2B90-7D4B-99BA-6F4550EE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0007-EAF2-AFC5-2836-6C9CA6D3F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01A8A-FE03-D6C9-18D5-0538093EB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qr code on a grey background&#10;&#10;Description automatically generated">
            <a:extLst>
              <a:ext uri="{FF2B5EF4-FFF2-40B4-BE49-F238E27FC236}">
                <a16:creationId xmlns:a16="http://schemas.microsoft.com/office/drawing/2014/main" id="{914B41A2-0AFF-BFDE-CDFA-343E767E4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8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P</dc:creator>
  <cp:lastModifiedBy>H P</cp:lastModifiedBy>
  <cp:revision>1</cp:revision>
  <dcterms:created xsi:type="dcterms:W3CDTF">2024-02-26T15:02:08Z</dcterms:created>
  <dcterms:modified xsi:type="dcterms:W3CDTF">2024-02-26T15:02:41Z</dcterms:modified>
</cp:coreProperties>
</file>