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651D4-BFD3-41D6-0812-81BE1D77F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3B65B-2812-9DEC-7A6E-BF07BE7F1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D8297-780A-7291-38BA-493EA9F7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120-12DB-4896-9F86-21591B6286F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13A61-24A5-F88A-A1ED-E3AC29087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91050-F919-1667-62E9-E1D84CD2D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275-C334-4BEE-B9D1-9670FE89F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88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0B727-A1AB-AB84-D995-7203F017E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C36DC-E03F-B946-55D0-D85E35DD4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562FE-28C0-8665-772E-A02B86E06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120-12DB-4896-9F86-21591B6286F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DFEBC-CE8E-F852-136B-D36DB70C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7DD3C-1FD2-ADAD-0332-E97CBA208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275-C334-4BEE-B9D1-9670FE89F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80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4DFFA-F5C0-7957-2468-EEE6033E2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F75FD8-0260-EA37-444A-72194ECC4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BFC9F-38B6-92C2-B2EC-61D22BD73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120-12DB-4896-9F86-21591B6286F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4A63B-292F-81A8-D10E-9F5FAA5F9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271D0-EF3A-14B7-72FD-2BA8EE6F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275-C334-4BEE-B9D1-9670FE89F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94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050F6-260B-5EBB-37E4-96A5866A6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EFFC9-7732-4E0E-F793-CC9699A3F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5A92A-C541-0BAB-6C7D-09836A9C6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120-12DB-4896-9F86-21591B6286F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DD234-713A-718D-B3D1-0A8BB962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436D3-D4CE-140C-3A26-32FC166B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275-C334-4BEE-B9D1-9670FE89F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92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6313-26D0-2CD7-7C75-D40940E83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26500-AD29-9584-0990-0E6E2C21A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F2554-1A72-4B59-1AEC-3024E4A9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120-12DB-4896-9F86-21591B6286F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189F7-C7C8-8ECB-CD8C-387A7665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3EC1-46A9-F25D-8322-65D0F49B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275-C334-4BEE-B9D1-9670FE89F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0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8C5A7-C2B3-5E68-6165-2EA000FD8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4531A-AA67-5977-ADDC-73EEDD467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C9B96-8F3F-DA87-9099-A5F0E76AC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B0B59-1400-5988-A894-DAB40E6FA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120-12DB-4896-9F86-21591B6286F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A0715-A458-E2BE-3C31-65DFB20A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5042F-C961-64D1-35ED-22A944CD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275-C334-4BEE-B9D1-9670FE89F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12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FA9D4-FF51-429E-D2B4-DEF73DBDB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D1836-9188-BEE8-B803-642ABC686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BEB85-EAE6-7143-96A1-FB41F4B67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D3631A-788D-726C-09F2-FCA283841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22D46-E98E-BF8D-DD1F-656722BBF6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97CBA-108D-BF53-4F16-D1226D0A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120-12DB-4896-9F86-21591B6286F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7F28C4-BDEC-AE5C-085C-A481F845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1FBC75-EB8B-2287-2B8C-8B558980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275-C334-4BEE-B9D1-9670FE89F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16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DC8ED-5DE8-DF22-CFD7-EDADF9749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C23C1-6007-EECC-D3FF-BFB84EC3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120-12DB-4896-9F86-21591B6286F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3216C-B56B-70A4-E1D1-25CC8FE88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BA534-C75B-397B-FEB6-5381E9BF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275-C334-4BEE-B9D1-9670FE89F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32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F35328-C732-E86F-4947-8F274F0B5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120-12DB-4896-9F86-21591B6286F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57204-E349-3130-C8F1-3BEBAF89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65D5D-C517-C940-7F02-EB862D8B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275-C334-4BEE-B9D1-9670FE89F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1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F2251-E739-0D61-2352-F92CC1319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F6865-127C-4714-413D-5439E2922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89A1D-09FD-3DF0-AEAD-DA08E76CD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43622-5A95-3339-059F-8AC85DDEC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120-12DB-4896-9F86-21591B6286F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8F175-F0E5-5797-AA57-107B42D3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89799-A227-4099-D9AF-02938602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275-C334-4BEE-B9D1-9670FE89F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47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BD3B9-CA2A-170C-46BF-3D4D4AD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E3D2D3-8357-14CD-6474-40859EE7F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813A0-D571-F402-750D-CAC78EE18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67066-9C5D-11BD-B9EE-6FCB9CAF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120-12DB-4896-9F86-21591B6286F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18A31-1C61-C8C5-B17A-255D263A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09F01-ADED-EFC5-5D68-677C69CF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275-C334-4BEE-B9D1-9670FE89F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2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4E3909-C165-95DD-A793-DB6B1D489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B808F-3C3A-C10D-D825-497F475AC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1A64B-BEDF-530B-475B-D233B76D0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CE120-12DB-4896-9F86-21591B6286F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4C5CE-457C-000A-0FAD-A3C00576F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CB7-6ACA-87B1-B74E-DDCD46BCE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8B275-C334-4BEE-B9D1-9670FE89F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ymouthhospitals.nhs.uk/body-reprogramming" TargetMode="External"/><Relationship Id="rId2" Type="http://schemas.openxmlformats.org/officeDocument/2006/relationships/hyperlink" Target="https://versusarthritis.org/about-arthritis/conditions/fibromyalgi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eps2wellbeing.co.uk/body_and_mi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FA54B3-AF60-ADB3-B580-855A06955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Fibromyalgia: Please send your patient the following links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1AADC5-5BF7-435D-22CD-924735C77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Understanding Fibromyalgia = https://versusarthritis.org/about-arthritis/conditions/fibromyalgia/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On line course on managing </a:t>
            </a:r>
            <a:r>
              <a:rPr lang="en-GB" dirty="0" err="1"/>
              <a:t>fibromyalgia:</a:t>
            </a:r>
            <a:r>
              <a:rPr lang="en-GB" dirty="0" err="1">
                <a:hlinkClick r:id="rId3"/>
              </a:rPr>
              <a:t>Body</a:t>
            </a:r>
            <a:r>
              <a:rPr lang="en-GB" dirty="0">
                <a:hlinkClick r:id="rId3"/>
              </a:rPr>
              <a:t> Reprogramming | University Hospitals Plymouth NHS Trust (plymouthhospitals.nhs.uk)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Experiencing anxiety/depression : </a:t>
            </a:r>
            <a:r>
              <a:rPr lang="en-GB" dirty="0">
                <a:hlinkClick r:id="rId4"/>
              </a:rPr>
              <a:t>Steps 2 Wellbeing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571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Fibromyalgia: Please send your patient the following links</vt:lpstr>
    </vt:vector>
  </TitlesOfParts>
  <Company>Solent 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Fibromyalgia: Please send your patient the following links</dc:title>
  <dc:creator>Price, Cathy - Clinical Director</dc:creator>
  <cp:lastModifiedBy>Price, Cathy - Clinical Director</cp:lastModifiedBy>
  <cp:revision>1</cp:revision>
  <dcterms:created xsi:type="dcterms:W3CDTF">2024-03-07T05:35:20Z</dcterms:created>
  <dcterms:modified xsi:type="dcterms:W3CDTF">2024-03-07T05:43:01Z</dcterms:modified>
</cp:coreProperties>
</file>