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145707300" r:id="rId3"/>
    <p:sldId id="269" r:id="rId4"/>
    <p:sldId id="267" r:id="rId5"/>
    <p:sldId id="2145707302" r:id="rId6"/>
    <p:sldId id="277" r:id="rId7"/>
    <p:sldId id="259" r:id="rId8"/>
    <p:sldId id="274" r:id="rId9"/>
    <p:sldId id="2145707303" r:id="rId10"/>
    <p:sldId id="2145707294" r:id="rId11"/>
    <p:sldId id="2145707296" r:id="rId12"/>
    <p:sldId id="2145707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91" d="100"/>
          <a:sy n="91" d="100"/>
        </p:scale>
        <p:origin x="1128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2CE29-4FA3-A44E-8284-713EAA81828C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A3B7-004B-394E-AEF7-E2CBCA7D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163E0-343F-6449-A956-2D49DBC33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0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3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4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8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8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1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9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8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33" y="3761233"/>
            <a:ext cx="565697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Elimination of Hepatitis C in Southampton City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Ryan Buchanan</a:t>
            </a:r>
            <a:br>
              <a:rPr lang="en-US" sz="2400" dirty="0"/>
            </a:br>
            <a:r>
              <a:rPr lang="en-US" sz="2400" dirty="0"/>
              <a:t>Associate Professor of Hepatology</a:t>
            </a:r>
            <a:br>
              <a:rPr lang="en-US" sz="2400" dirty="0"/>
            </a:br>
            <a:r>
              <a:rPr lang="en-US" sz="2400" dirty="0"/>
              <a:t>University of Southampton</a:t>
            </a:r>
            <a:br>
              <a:rPr lang="en-US" sz="2400" dirty="0"/>
            </a:br>
            <a:r>
              <a:rPr lang="en-US" sz="2400" dirty="0"/>
              <a:t>Honorary Consultant at UHS</a:t>
            </a:r>
            <a:br>
              <a:rPr lang="en-US" sz="2400" dirty="0"/>
            </a:br>
            <a:r>
              <a:rPr lang="en-US" sz="2400" dirty="0"/>
              <a:t>Hepatitis C Operational Delivery Network Lead Wessex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71" y="5583059"/>
            <a:ext cx="21844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epatitis C Virus(HCV) and Human T-cell Lymphotropic Virus Coinfection: A  Complex Interaction | DocMode Health Technologies Limited">
            <a:extLst>
              <a:ext uri="{FF2B5EF4-FFF2-40B4-BE49-F238E27FC236}">
                <a16:creationId xmlns:a16="http://schemas.microsoft.com/office/drawing/2014/main" id="{927D7E88-DEC5-1872-7353-88EF2B56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71" y="1321904"/>
            <a:ext cx="45847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86F69-D177-A962-E530-CADBC8CE4B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7" y="5205046"/>
            <a:ext cx="2465385" cy="1476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64F00-40A5-1ED9-0BEE-9F556998503E}"/>
              </a:ext>
            </a:extLst>
          </p:cNvPr>
          <p:cNvSpPr txBox="1"/>
          <p:nvPr/>
        </p:nvSpPr>
        <p:spPr>
          <a:xfrm>
            <a:off x="174651" y="239293"/>
            <a:ext cx="281187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GP case finding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5FBAE-5EBB-75A4-474B-2040B5B20DFF}"/>
              </a:ext>
            </a:extLst>
          </p:cNvPr>
          <p:cNvSpPr txBox="1"/>
          <p:nvPr/>
        </p:nvSpPr>
        <p:spPr>
          <a:xfrm>
            <a:off x="1769429" y="1880884"/>
            <a:ext cx="7867829" cy="30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u="sng" dirty="0">
                <a:effectLst/>
              </a:rPr>
              <a:t>Aim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</a:t>
            </a:r>
            <a:r>
              <a:rPr lang="en-US" sz="2400" b="0" i="0" dirty="0">
                <a:effectLst/>
              </a:rPr>
              <a:t> identify patients registered with primary care in Southampton with a previous diagnosis of Hepatitis C but whom have not had any follow up or treatment. 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To identify patients with risk factors for HCV and to arrange testing.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20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2967F-F780-C9B6-617E-EB264980B1A3}"/>
              </a:ext>
            </a:extLst>
          </p:cNvPr>
          <p:cNvSpPr txBox="1"/>
          <p:nvPr/>
        </p:nvSpPr>
        <p:spPr>
          <a:xfrm>
            <a:off x="418225" y="535899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Southampton GP Hepatitis C </a:t>
            </a:r>
            <a:r>
              <a:rPr lang="en-US" sz="4000" dirty="0"/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Elimination Project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86F69-D177-A962-E530-CADBC8CE4B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11" y="5428527"/>
            <a:ext cx="2398787" cy="13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64F00-40A5-1ED9-0BEE-9F556998503E}"/>
              </a:ext>
            </a:extLst>
          </p:cNvPr>
          <p:cNvSpPr txBox="1"/>
          <p:nvPr/>
        </p:nvSpPr>
        <p:spPr>
          <a:xfrm>
            <a:off x="174651" y="239293"/>
            <a:ext cx="281187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GP case finding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5FBAE-5EBB-75A4-474B-2040B5B20DFF}"/>
              </a:ext>
            </a:extLst>
          </p:cNvPr>
          <p:cNvSpPr txBox="1"/>
          <p:nvPr/>
        </p:nvSpPr>
        <p:spPr>
          <a:xfrm>
            <a:off x="174651" y="1013632"/>
            <a:ext cx="109712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b="1" u="sng" dirty="0"/>
              <a:t>Work completed so far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</a:t>
            </a:r>
            <a:r>
              <a:rPr lang="en-US" sz="2400" i="0" dirty="0">
                <a:effectLst/>
              </a:rPr>
              <a:t>eetings with Solent GP surgery, Homeless Health care  and  Living Well Partnership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Run</a:t>
            </a:r>
            <a:r>
              <a:rPr lang="en-US" sz="2400" i="0" dirty="0">
                <a:effectLst/>
              </a:rPr>
              <a:t> a GP record search </a:t>
            </a:r>
            <a:r>
              <a:rPr lang="en-US" sz="2400" dirty="0"/>
              <a:t>query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Re-coding records for treated patients </a:t>
            </a:r>
            <a:r>
              <a:rPr lang="en-US" sz="2400" b="1" dirty="0"/>
              <a:t>with ‘Hepatitis C Resolved ’- 761381000000102</a:t>
            </a:r>
            <a:endParaRPr lang="en-US" sz="24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Identified patients who need repeat testing and engaging with care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RNA testing available at the surgery, at the patient’s home or on the Wessex clinical van.</a:t>
            </a:r>
            <a:endParaRPr lang="en-US" sz="2400" i="0" dirty="0">
              <a:effectLst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We can offer</a:t>
            </a:r>
            <a:r>
              <a:rPr lang="en-US" sz="2400" b="0" i="0" dirty="0">
                <a:effectLst/>
              </a:rPr>
              <a:t> peer support to engage with care. 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The project team will then update  and code the GP records.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9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lowchart: Document 103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A5FD8-9811-A064-6395-AD294A977B0A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aways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C331AC-7675-C256-B310-0F2780F87295}"/>
              </a:ext>
            </a:extLst>
          </p:cNvPr>
          <p:cNvSpPr txBox="1"/>
          <p:nvPr/>
        </p:nvSpPr>
        <p:spPr>
          <a:xfrm>
            <a:off x="4554612" y="227303"/>
            <a:ext cx="6918470" cy="6403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0" i="0" dirty="0">
              <a:effectLst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Southampton is getting close to the elimination of HCV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Use the community liver pathway for high ALT (includes HCV testing)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Look and listen for risk factors &amp; direct to testing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Keep records updated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ABCE8-719C-4E1C-C775-B1140D9E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7" y="3950427"/>
            <a:ext cx="3928079" cy="26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Living With Cancer: Hepatocellular carcinoma - Mayo Clinic News Network">
            <a:extLst>
              <a:ext uri="{FF2B5EF4-FFF2-40B4-BE49-F238E27FC236}">
                <a16:creationId xmlns:a16="http://schemas.microsoft.com/office/drawing/2014/main" id="{B860AE97-43F6-CCCD-E375-1060B39D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932" y="643467"/>
            <a:ext cx="991613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8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237FCB-B9F0-FCB2-25C4-BCA2FC9A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37" y="0"/>
            <a:ext cx="4538663" cy="6666161"/>
          </a:xfrm>
          <a:prstGeom prst="rect">
            <a:avLst/>
          </a:prstGeom>
        </p:spPr>
      </p:pic>
      <p:pic>
        <p:nvPicPr>
          <p:cNvPr id="5" name="Picture 2" descr="21,190 Homeless Person Stock Photos, Pictures &amp; Royalty-Free Images -  iStock | Homeless person tent, Homeless person on phone, Helping homeless  person">
            <a:extLst>
              <a:ext uri="{FF2B5EF4-FFF2-40B4-BE49-F238E27FC236}">
                <a16:creationId xmlns:a16="http://schemas.microsoft.com/office/drawing/2014/main" id="{7E5CEBDC-51C9-B888-3AE5-ED9B3E798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331296" y="1062021"/>
            <a:ext cx="4207961" cy="23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ntal health of older adults">
            <a:extLst>
              <a:ext uri="{FF2B5EF4-FFF2-40B4-BE49-F238E27FC236}">
                <a16:creationId xmlns:a16="http://schemas.microsoft.com/office/drawing/2014/main" id="{708977DE-9FEE-B91C-7273-46122173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6" y="3707980"/>
            <a:ext cx="4207960" cy="28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25F1CB-E1F1-5936-1EDE-4480C5DD10B2}"/>
              </a:ext>
            </a:extLst>
          </p:cNvPr>
          <p:cNvSpPr txBox="1"/>
          <p:nvPr/>
        </p:nvSpPr>
        <p:spPr>
          <a:xfrm>
            <a:off x="9163607" y="6550223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Buchanan, Kim &amp; Nash. Clin Med. 2023</a:t>
            </a:r>
          </a:p>
        </p:txBody>
      </p:sp>
    </p:spTree>
    <p:extLst>
      <p:ext uri="{BB962C8B-B14F-4D97-AF65-F5344CB8AC3E}">
        <p14:creationId xmlns:p14="http://schemas.microsoft.com/office/powerpoint/2010/main" val="87085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477A9-CB98-A183-91AD-81A1C258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24" y="1123527"/>
            <a:ext cx="5840087" cy="4022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1DAE7-5AB9-573D-8B24-7BD7A1F76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78" y="5271460"/>
            <a:ext cx="4949393" cy="4568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A016E6-AF21-0937-85F0-2D9ECCE9CBD0}"/>
              </a:ext>
            </a:extLst>
          </p:cNvPr>
          <p:cNvSpPr/>
          <p:nvPr/>
        </p:nvSpPr>
        <p:spPr>
          <a:xfrm>
            <a:off x="4613885" y="5271460"/>
            <a:ext cx="5029386" cy="30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62290-6659-5FAC-5274-2C6693779E64}"/>
              </a:ext>
            </a:extLst>
          </p:cNvPr>
          <p:cNvSpPr/>
          <p:nvPr/>
        </p:nvSpPr>
        <p:spPr>
          <a:xfrm>
            <a:off x="2548724" y="3435250"/>
            <a:ext cx="5840087" cy="825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21C73-E27A-5DEC-267A-81E4B194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US" sz="5000"/>
              <a:t>Then 4 things happened…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F4964-FBA9-AC94-25D2-9DA1FE82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24" y="230708"/>
            <a:ext cx="3099816" cy="3324199"/>
          </a:xfrm>
          <a:prstGeom prst="rect">
            <a:avLst/>
          </a:prstGeom>
        </p:spPr>
      </p:pic>
      <p:pic>
        <p:nvPicPr>
          <p:cNvPr id="5" name="Picture 2" descr="Patient And Public Involvement at the Southampton Clinical Trials Unit |  Southampton Clinical Trials Unit | University of Southampton">
            <a:extLst>
              <a:ext uri="{FF2B5EF4-FFF2-40B4-BE49-F238E27FC236}">
                <a16:creationId xmlns:a16="http://schemas.microsoft.com/office/drawing/2014/main" id="{DC458215-4530-C7E5-2599-AB86B9CC0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888" y="477959"/>
            <a:ext cx="3785616" cy="20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EFF8E-69EC-97C2-FBF5-569554C1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32" y="3181985"/>
            <a:ext cx="4476091" cy="303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6D8C8-AFD2-8082-37E9-7D3F22B23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88" y="3181985"/>
            <a:ext cx="3785616" cy="28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elimination actually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Elimination </a:t>
            </a:r>
            <a:r>
              <a:rPr lang="en-US" sz="4000" dirty="0"/>
              <a:t>=</a:t>
            </a:r>
            <a:r>
              <a:rPr lang="en-US" dirty="0"/>
              <a:t> Eradication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Technical definition:</a:t>
            </a:r>
          </a:p>
          <a:p>
            <a:pPr marL="0" indent="0">
              <a:buNone/>
            </a:pPr>
            <a:r>
              <a:rPr lang="en-US" dirty="0"/>
              <a:t>Identification of 90% of cases</a:t>
            </a:r>
          </a:p>
          <a:p>
            <a:pPr marL="0" indent="0">
              <a:buNone/>
            </a:pPr>
            <a:r>
              <a:rPr lang="en-US" dirty="0"/>
              <a:t>Treatment of 80% of these</a:t>
            </a:r>
          </a:p>
          <a:p>
            <a:pPr marL="0" indent="0">
              <a:buNone/>
            </a:pPr>
            <a:r>
              <a:rPr lang="en-US" dirty="0"/>
              <a:t>‘Very low’ rate of new cases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71" y="5583059"/>
            <a:ext cx="2184400" cy="115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2694609" y="2020957"/>
            <a:ext cx="176695" cy="298173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22" y="1626214"/>
            <a:ext cx="3499157" cy="38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0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0F5A9F0-9FC4-8E34-FCD7-0A3308B1A18A}"/>
              </a:ext>
            </a:extLst>
          </p:cNvPr>
          <p:cNvSpPr txBox="1"/>
          <p:nvPr/>
        </p:nvSpPr>
        <p:spPr>
          <a:xfrm>
            <a:off x="5703776" y="1261350"/>
            <a:ext cx="190097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Person at risk of Hepatitis 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C07D34-97D4-0375-F155-E5449A69777E}"/>
              </a:ext>
            </a:extLst>
          </p:cNvPr>
          <p:cNvSpPr txBox="1"/>
          <p:nvPr/>
        </p:nvSpPr>
        <p:spPr>
          <a:xfrm>
            <a:off x="5299011" y="2315417"/>
            <a:ext cx="275588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Community </a:t>
            </a:r>
            <a:r>
              <a:rPr lang="en-US" sz="1200" u="sng" dirty="0"/>
              <a:t>point of care</a:t>
            </a:r>
            <a:r>
              <a:rPr lang="en-US" sz="1200" dirty="0"/>
              <a:t> testing and treatment services via:</a:t>
            </a:r>
          </a:p>
          <a:p>
            <a:r>
              <a:rPr lang="en-US" sz="1200" dirty="0"/>
              <a:t>-      Community drug support services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Peer coordinators</a:t>
            </a:r>
            <a:r>
              <a:rPr lang="en-US" sz="1200" baseline="30000" dirty="0"/>
              <a:t>2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Hepatitis C care outreach buses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Community Pharmacies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Homeless healthcare services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In reach prison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9F202D-833F-5F8F-6593-595D7C28F286}"/>
              </a:ext>
            </a:extLst>
          </p:cNvPr>
          <p:cNvSpPr txBox="1"/>
          <p:nvPr/>
        </p:nvSpPr>
        <p:spPr>
          <a:xfrm>
            <a:off x="5376974" y="5312552"/>
            <a:ext cx="27649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Remote multidisciplinary team meeting to approve treatment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341746-7C37-AC36-B7FB-9F1D12CA0DDE}"/>
              </a:ext>
            </a:extLst>
          </p:cNvPr>
          <p:cNvSpPr txBox="1"/>
          <p:nvPr/>
        </p:nvSpPr>
        <p:spPr>
          <a:xfrm>
            <a:off x="7077786" y="4312652"/>
            <a:ext cx="977108" cy="276999"/>
          </a:xfrm>
          <a:prstGeom prst="rect">
            <a:avLst/>
          </a:prstGeom>
          <a:solidFill>
            <a:schemeClr val="bg1"/>
          </a:solidFill>
          <a:ln w="38100" cmpd="thinThick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SVR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89CB0442-E537-3D68-AFA7-7BE89F89C0B9}"/>
              </a:ext>
            </a:extLst>
          </p:cNvPr>
          <p:cNvSpPr/>
          <p:nvPr/>
        </p:nvSpPr>
        <p:spPr>
          <a:xfrm>
            <a:off x="6427587" y="1564071"/>
            <a:ext cx="438726" cy="6854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C738F7AD-AAC8-9A26-2CE1-2C087F4FDEAC}"/>
              </a:ext>
            </a:extLst>
          </p:cNvPr>
          <p:cNvSpPr/>
          <p:nvPr/>
        </p:nvSpPr>
        <p:spPr>
          <a:xfrm>
            <a:off x="7372696" y="3901453"/>
            <a:ext cx="438726" cy="3529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9A5757-008A-1B19-9761-B067824B720A}"/>
              </a:ext>
            </a:extLst>
          </p:cNvPr>
          <p:cNvSpPr txBox="1"/>
          <p:nvPr/>
        </p:nvSpPr>
        <p:spPr>
          <a:xfrm>
            <a:off x="4644974" y="359313"/>
            <a:ext cx="377171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dirty="0"/>
              <a:t> STEPS TO CURE – ELIMINATION ERA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5317BB-93EA-75EB-5387-717E3E4C48BE}"/>
              </a:ext>
            </a:extLst>
          </p:cNvPr>
          <p:cNvSpPr/>
          <p:nvPr/>
        </p:nvSpPr>
        <p:spPr>
          <a:xfrm>
            <a:off x="4643311" y="4872123"/>
            <a:ext cx="3771713" cy="1357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>
            <a:extLst>
              <a:ext uri="{FF2B5EF4-FFF2-40B4-BE49-F238E27FC236}">
                <a16:creationId xmlns:a16="http://schemas.microsoft.com/office/drawing/2014/main" id="{94E22E87-6288-3328-5370-4C5BC9D9A665}"/>
              </a:ext>
            </a:extLst>
          </p:cNvPr>
          <p:cNvSpPr/>
          <p:nvPr/>
        </p:nvSpPr>
        <p:spPr>
          <a:xfrm rot="16200000">
            <a:off x="5234366" y="4177094"/>
            <a:ext cx="1277128" cy="843442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AF6F67-7C18-D977-2FFA-85814321B73E}"/>
              </a:ext>
            </a:extLst>
          </p:cNvPr>
          <p:cNvSpPr/>
          <p:nvPr/>
        </p:nvSpPr>
        <p:spPr>
          <a:xfrm>
            <a:off x="4031673" y="182880"/>
            <a:ext cx="3068263" cy="667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4CF5A8-5102-F5F3-B0AC-66E219BA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34" y="-63916"/>
            <a:ext cx="4528986" cy="7070432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49F8F59D-3939-1256-23CB-8F00732526F2}"/>
              </a:ext>
            </a:extLst>
          </p:cNvPr>
          <p:cNvSpPr/>
          <p:nvPr/>
        </p:nvSpPr>
        <p:spPr>
          <a:xfrm rot="16200000">
            <a:off x="4828283" y="2982351"/>
            <a:ext cx="1848669" cy="977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5FFCF-2CEA-70C3-BB5C-CB06AF342DBA}"/>
              </a:ext>
            </a:extLst>
          </p:cNvPr>
          <p:cNvSpPr txBox="1"/>
          <p:nvPr/>
        </p:nvSpPr>
        <p:spPr>
          <a:xfrm>
            <a:off x="580542" y="2040139"/>
            <a:ext cx="46935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Money</a:t>
            </a:r>
          </a:p>
          <a:p>
            <a:r>
              <a:rPr lang="en-US" sz="3600" dirty="0"/>
              <a:t>Drugs</a:t>
            </a:r>
          </a:p>
          <a:p>
            <a:r>
              <a:rPr lang="en-US" sz="3600" dirty="0"/>
              <a:t>Inclination</a:t>
            </a:r>
          </a:p>
          <a:p>
            <a:endParaRPr lang="en-US" sz="3600" dirty="0"/>
          </a:p>
          <a:p>
            <a:r>
              <a:rPr lang="en-US" sz="3600" u="sng" dirty="0"/>
              <a:t>Clear mission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FE1DC-F9E0-DD81-E335-F4C6861F3EF4}"/>
              </a:ext>
            </a:extLst>
          </p:cNvPr>
          <p:cNvSpPr txBox="1"/>
          <p:nvPr/>
        </p:nvSpPr>
        <p:spPr>
          <a:xfrm>
            <a:off x="8393894" y="6551948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Buchanan, Kim &amp; Nash. Clin Med. 2023</a:t>
            </a:r>
          </a:p>
        </p:txBody>
      </p:sp>
    </p:spTree>
    <p:extLst>
      <p:ext uri="{BB962C8B-B14F-4D97-AF65-F5344CB8AC3E}">
        <p14:creationId xmlns:p14="http://schemas.microsoft.com/office/powerpoint/2010/main" val="100075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447D7-6A7B-8FA1-E0AB-8492B039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6" y="1228917"/>
            <a:ext cx="11062088" cy="3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2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AED4A-A5DE-DB94-F028-AC5BBD880C6F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has happened in Southampton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SJ Award Winners: Hep C U Later!">
            <a:extLst>
              <a:ext uri="{FF2B5EF4-FFF2-40B4-BE49-F238E27FC236}">
                <a16:creationId xmlns:a16="http://schemas.microsoft.com/office/drawing/2014/main" id="{35754078-D66F-68D1-914A-439F257B9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5151" y="414081"/>
            <a:ext cx="3672840" cy="19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4A222A-235C-135A-90E1-B8A6D26AF3D8}"/>
              </a:ext>
            </a:extLst>
          </p:cNvPr>
          <p:cNvSpPr txBox="1"/>
          <p:nvPr/>
        </p:nvSpPr>
        <p:spPr>
          <a:xfrm>
            <a:off x="2928730" y="482379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UoS</a:t>
            </a:r>
            <a:endParaRPr lang="en-US" dirty="0"/>
          </a:p>
        </p:txBody>
      </p:sp>
      <p:pic>
        <p:nvPicPr>
          <p:cNvPr id="1026" name="Picture 2" descr="The Hepatitis C Trust">
            <a:extLst>
              <a:ext uri="{FF2B5EF4-FFF2-40B4-BE49-F238E27FC236}">
                <a16:creationId xmlns:a16="http://schemas.microsoft.com/office/drawing/2014/main" id="{78E9B5F0-BC90-612F-714A-6C06E6F2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2682770"/>
            <a:ext cx="25908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nching Out - Tameside Young Persons Drug and Alcohol Service">
            <a:extLst>
              <a:ext uri="{FF2B5EF4-FFF2-40B4-BE49-F238E27FC236}">
                <a16:creationId xmlns:a16="http://schemas.microsoft.com/office/drawing/2014/main" id="{232AAA7D-95BF-A55A-CB7C-C41099EE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74" y="1048735"/>
            <a:ext cx="3912002" cy="13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Hospital Southampton NHS Foundation Trust - Wikipedia">
            <a:extLst>
              <a:ext uri="{FF2B5EF4-FFF2-40B4-BE49-F238E27FC236}">
                <a16:creationId xmlns:a16="http://schemas.microsoft.com/office/drawing/2014/main" id="{74541F36-45A0-73C7-573D-DD054601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19" y="3695542"/>
            <a:ext cx="3284122" cy="16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Southampton - Venturefest South">
            <a:extLst>
              <a:ext uri="{FF2B5EF4-FFF2-40B4-BE49-F238E27FC236}">
                <a16:creationId xmlns:a16="http://schemas.microsoft.com/office/drawing/2014/main" id="{917C2FC5-FE4D-90AC-75AB-E97EC53F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41" y="4251220"/>
            <a:ext cx="6145399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wo Saints">
            <a:extLst>
              <a:ext uri="{FF2B5EF4-FFF2-40B4-BE49-F238E27FC236}">
                <a16:creationId xmlns:a16="http://schemas.microsoft.com/office/drawing/2014/main" id="{90BB37A1-3E89-77CC-3225-6B532A30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10" y="2980484"/>
            <a:ext cx="1940513" cy="19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1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342</Words>
  <Application>Microsoft Macintosh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Elimination of Hepatitis C in Southampton City   Ryan Buchanan Associate Professor of Hepatology University of Southampton Honorary Consultant at UHS Hepatitis C Operational Delivery Network Lead Wessex    </vt:lpstr>
      <vt:lpstr>PowerPoint Presentation</vt:lpstr>
      <vt:lpstr>PowerPoint Presentation</vt:lpstr>
      <vt:lpstr>PowerPoint Presentation</vt:lpstr>
      <vt:lpstr>Then 4 things happened…</vt:lpstr>
      <vt:lpstr>What does elimination actually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DBST Training evening</dc:title>
  <dc:creator>Cook C.</dc:creator>
  <cp:lastModifiedBy>Ryan Buchanan</cp:lastModifiedBy>
  <cp:revision>58</cp:revision>
  <dcterms:created xsi:type="dcterms:W3CDTF">2019-03-21T09:22:15Z</dcterms:created>
  <dcterms:modified xsi:type="dcterms:W3CDTF">2024-03-07T11:54:41Z</dcterms:modified>
</cp:coreProperties>
</file>