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  <p:sldMasterId id="2147483648" r:id="rId5"/>
    <p:sldMasterId id="2147483676" r:id="rId6"/>
  </p:sldMasterIdLst>
  <p:notesMasterIdLst>
    <p:notesMasterId r:id="rId39"/>
  </p:notesMasterIdLst>
  <p:sldIdLst>
    <p:sldId id="257" r:id="rId7"/>
    <p:sldId id="2147377712" r:id="rId8"/>
    <p:sldId id="2147377771" r:id="rId9"/>
    <p:sldId id="2147377685" r:id="rId10"/>
    <p:sldId id="2147377772" r:id="rId11"/>
    <p:sldId id="2147377766" r:id="rId12"/>
    <p:sldId id="2147377783" r:id="rId13"/>
    <p:sldId id="2147377781" r:id="rId14"/>
    <p:sldId id="2147377776" r:id="rId15"/>
    <p:sldId id="2147377715" r:id="rId16"/>
    <p:sldId id="2147377721" r:id="rId17"/>
    <p:sldId id="2147377716" r:id="rId18"/>
    <p:sldId id="2147377718" r:id="rId19"/>
    <p:sldId id="2147377767" r:id="rId20"/>
    <p:sldId id="2147377667" r:id="rId21"/>
    <p:sldId id="265" r:id="rId22"/>
    <p:sldId id="2147377775" r:id="rId23"/>
    <p:sldId id="2147377730" r:id="rId24"/>
    <p:sldId id="2147377774" r:id="rId25"/>
    <p:sldId id="2147377739" r:id="rId26"/>
    <p:sldId id="2147377742" r:id="rId27"/>
    <p:sldId id="2147377746" r:id="rId28"/>
    <p:sldId id="2147377724" r:id="rId29"/>
    <p:sldId id="2147377747" r:id="rId30"/>
    <p:sldId id="2147377782" r:id="rId31"/>
    <p:sldId id="2147377755" r:id="rId32"/>
    <p:sldId id="2147377750" r:id="rId33"/>
    <p:sldId id="2147377689" r:id="rId34"/>
    <p:sldId id="3890" r:id="rId35"/>
    <p:sldId id="2147377780" r:id="rId36"/>
    <p:sldId id="282" r:id="rId37"/>
    <p:sldId id="256" r:id="rId38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301A709-BA75-87CA-3F85-D5E2B14E4FAB}" name="Jessica Celyn" initials="JC" userId="S::jessica.celyn@england.nhs.uk::973bd42b-d291-4601-b3a9-52bb56c5ebca" providerId="AD"/>
  <p188:author id="{30BB290B-DD26-BD5C-BB8E-27360BBD5F5C}" name="SAMANTHA  TJANETIS," initials="ST" userId="S::samantha.tjanetis@england.nhs.uk::d7805f1f-0202-4e3d-bd2e-c3bb65a2dc8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ie Bluer" initials="KB" lastIdx="6" clrIdx="0">
    <p:extLst>
      <p:ext uri="{19B8F6BF-5375-455C-9EA6-DF929625EA0E}">
        <p15:presenceInfo xmlns:p15="http://schemas.microsoft.com/office/powerpoint/2012/main" userId="S::katie.bluer1@england.nhs.uk::f4e087d3-8102-4d06-bcb8-90cde137092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FE7C12-C238-9E7B-F854-70DF34D9FFEE}" v="6" dt="2024-03-06T14:34:34.896"/>
    <p1510:client id="{B09A3F94-DAA5-B86E-F32B-02D92FD52A2B}" v="1326" dt="2024-03-06T14:27:54.674"/>
    <p1510:client id="{B6AA1965-BCC9-4BD6-B14F-EA7C3EE7DD03}" v="524" dt="2024-03-07T10:57:00.5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ighey, Kristin" userId="5f9dfb49-c7fa-46c8-ac30-9d7904e47a65" providerId="ADAL" clId="{A726262D-46B6-4DD9-8802-253BBC507258}"/>
    <pc:docChg chg="undo custSel addSld delSld modSld">
      <pc:chgData name="Veighey, Kristin" userId="5f9dfb49-c7fa-46c8-ac30-9d7904e47a65" providerId="ADAL" clId="{A726262D-46B6-4DD9-8802-253BBC507258}" dt="2023-05-23T21:02:18.362" v="1067" actId="20577"/>
      <pc:docMkLst>
        <pc:docMk/>
      </pc:docMkLst>
      <pc:sldChg chg="modSp mod">
        <pc:chgData name="Veighey, Kristin" userId="5f9dfb49-c7fa-46c8-ac30-9d7904e47a65" providerId="ADAL" clId="{A726262D-46B6-4DD9-8802-253BBC507258}" dt="2023-05-10T09:48:31.210" v="2" actId="20577"/>
        <pc:sldMkLst>
          <pc:docMk/>
          <pc:sldMk cId="1128344216" sldId="282"/>
        </pc:sldMkLst>
        <pc:spChg chg="mod">
          <ac:chgData name="Veighey, Kristin" userId="5f9dfb49-c7fa-46c8-ac30-9d7904e47a65" providerId="ADAL" clId="{A726262D-46B6-4DD9-8802-253BBC507258}" dt="2023-05-10T09:48:31.210" v="2" actId="20577"/>
          <ac:spMkLst>
            <pc:docMk/>
            <pc:sldMk cId="1128344216" sldId="282"/>
            <ac:spMk id="3074" creationId="{00000000-0000-0000-0000-000000000000}"/>
          </ac:spMkLst>
        </pc:spChg>
      </pc:sldChg>
      <pc:sldChg chg="del">
        <pc:chgData name="Veighey, Kristin" userId="5f9dfb49-c7fa-46c8-ac30-9d7904e47a65" providerId="ADAL" clId="{A726262D-46B6-4DD9-8802-253BBC507258}" dt="2023-05-23T20:41:21.314" v="143" actId="47"/>
        <pc:sldMkLst>
          <pc:docMk/>
          <pc:sldMk cId="3716793679" sldId="2147377665"/>
        </pc:sldMkLst>
      </pc:sldChg>
      <pc:sldChg chg="del">
        <pc:chgData name="Veighey, Kristin" userId="5f9dfb49-c7fa-46c8-ac30-9d7904e47a65" providerId="ADAL" clId="{A726262D-46B6-4DD9-8802-253BBC507258}" dt="2023-05-23T20:41:02.835" v="139" actId="47"/>
        <pc:sldMkLst>
          <pc:docMk/>
          <pc:sldMk cId="3145645497" sldId="2147377668"/>
        </pc:sldMkLst>
      </pc:sldChg>
      <pc:sldChg chg="del">
        <pc:chgData name="Veighey, Kristin" userId="5f9dfb49-c7fa-46c8-ac30-9d7904e47a65" providerId="ADAL" clId="{A726262D-46B6-4DD9-8802-253BBC507258}" dt="2023-05-23T20:41:09.055" v="141" actId="47"/>
        <pc:sldMkLst>
          <pc:docMk/>
          <pc:sldMk cId="2570491324" sldId="2147377685"/>
        </pc:sldMkLst>
      </pc:sldChg>
      <pc:sldChg chg="del">
        <pc:chgData name="Veighey, Kristin" userId="5f9dfb49-c7fa-46c8-ac30-9d7904e47a65" providerId="ADAL" clId="{A726262D-46B6-4DD9-8802-253BBC507258}" dt="2023-05-23T20:41:04.766" v="140" actId="47"/>
        <pc:sldMkLst>
          <pc:docMk/>
          <pc:sldMk cId="2868105005" sldId="2147377699"/>
        </pc:sldMkLst>
      </pc:sldChg>
      <pc:sldChg chg="del">
        <pc:chgData name="Veighey, Kristin" userId="5f9dfb49-c7fa-46c8-ac30-9d7904e47a65" providerId="ADAL" clId="{A726262D-46B6-4DD9-8802-253BBC507258}" dt="2023-05-23T20:41:12.057" v="142" actId="47"/>
        <pc:sldMkLst>
          <pc:docMk/>
          <pc:sldMk cId="989319862" sldId="2147377705"/>
        </pc:sldMkLst>
      </pc:sldChg>
      <pc:sldChg chg="modSp">
        <pc:chgData name="Veighey, Kristin" userId="5f9dfb49-c7fa-46c8-ac30-9d7904e47a65" providerId="ADAL" clId="{A726262D-46B6-4DD9-8802-253BBC507258}" dt="2023-05-23T20:50:48.166" v="660" actId="20577"/>
        <pc:sldMkLst>
          <pc:docMk/>
          <pc:sldMk cId="1480721381" sldId="2147377710"/>
        </pc:sldMkLst>
        <pc:graphicFrameChg chg="mod">
          <ac:chgData name="Veighey, Kristin" userId="5f9dfb49-c7fa-46c8-ac30-9d7904e47a65" providerId="ADAL" clId="{A726262D-46B6-4DD9-8802-253BBC507258}" dt="2023-05-23T20:50:48.166" v="660" actId="20577"/>
          <ac:graphicFrameMkLst>
            <pc:docMk/>
            <pc:sldMk cId="1480721381" sldId="2147377710"/>
            <ac:graphicFrameMk id="33" creationId="{0829E1DF-5953-12D3-91E1-AA629F083F91}"/>
          </ac:graphicFrameMkLst>
        </pc:graphicFrameChg>
      </pc:sldChg>
      <pc:sldChg chg="addSp delSp modSp new mod setBg">
        <pc:chgData name="Veighey, Kristin" userId="5f9dfb49-c7fa-46c8-ac30-9d7904e47a65" providerId="ADAL" clId="{A726262D-46B6-4DD9-8802-253BBC507258}" dt="2023-05-23T21:01:54.650" v="1039" actId="26606"/>
        <pc:sldMkLst>
          <pc:docMk/>
          <pc:sldMk cId="257997610" sldId="2147377748"/>
        </pc:sldMkLst>
        <pc:spChg chg="mod">
          <ac:chgData name="Veighey, Kristin" userId="5f9dfb49-c7fa-46c8-ac30-9d7904e47a65" providerId="ADAL" clId="{A726262D-46B6-4DD9-8802-253BBC507258}" dt="2023-05-23T21:01:54.650" v="1039" actId="26606"/>
          <ac:spMkLst>
            <pc:docMk/>
            <pc:sldMk cId="257997610" sldId="2147377748"/>
            <ac:spMk id="2" creationId="{1F8E2F42-A6B6-FAAD-1D81-20FBF59F895B}"/>
          </ac:spMkLst>
        </pc:spChg>
        <pc:spChg chg="mod ord">
          <ac:chgData name="Veighey, Kristin" userId="5f9dfb49-c7fa-46c8-ac30-9d7904e47a65" providerId="ADAL" clId="{A726262D-46B6-4DD9-8802-253BBC507258}" dt="2023-05-23T21:01:54.650" v="1039" actId="26606"/>
          <ac:spMkLst>
            <pc:docMk/>
            <pc:sldMk cId="257997610" sldId="2147377748"/>
            <ac:spMk id="3" creationId="{027036B7-EF7B-7135-3A5D-E00755C4BA42}"/>
          </ac:spMkLst>
        </pc:spChg>
        <pc:spChg chg="add del">
          <ac:chgData name="Veighey, Kristin" userId="5f9dfb49-c7fa-46c8-ac30-9d7904e47a65" providerId="ADAL" clId="{A726262D-46B6-4DD9-8802-253BBC507258}" dt="2023-05-23T21:01:38.799" v="1030" actId="26606"/>
          <ac:spMkLst>
            <pc:docMk/>
            <pc:sldMk cId="257997610" sldId="2147377748"/>
            <ac:spMk id="10" creationId="{058A14AF-9FB5-4CC7-BA35-E8E85D3EDF0E}"/>
          </ac:spMkLst>
        </pc:spChg>
        <pc:spChg chg="add del">
          <ac:chgData name="Veighey, Kristin" userId="5f9dfb49-c7fa-46c8-ac30-9d7904e47a65" providerId="ADAL" clId="{A726262D-46B6-4DD9-8802-253BBC507258}" dt="2023-05-23T21:01:38.799" v="1030" actId="26606"/>
          <ac:spMkLst>
            <pc:docMk/>
            <pc:sldMk cId="257997610" sldId="2147377748"/>
            <ac:spMk id="12" creationId="{3A9A4357-BD1D-4622-A4FE-766E6AB8DE84}"/>
          </ac:spMkLst>
        </pc:spChg>
        <pc:spChg chg="add del">
          <ac:chgData name="Veighey, Kristin" userId="5f9dfb49-c7fa-46c8-ac30-9d7904e47a65" providerId="ADAL" clId="{A726262D-46B6-4DD9-8802-253BBC507258}" dt="2023-05-23T21:01:38.799" v="1030" actId="26606"/>
          <ac:spMkLst>
            <pc:docMk/>
            <pc:sldMk cId="257997610" sldId="2147377748"/>
            <ac:spMk id="14" creationId="{E659831F-0D9A-4C63-9EBB-8435B85A440F}"/>
          </ac:spMkLst>
        </pc:spChg>
        <pc:spChg chg="add del">
          <ac:chgData name="Veighey, Kristin" userId="5f9dfb49-c7fa-46c8-ac30-9d7904e47a65" providerId="ADAL" clId="{A726262D-46B6-4DD9-8802-253BBC507258}" dt="2023-05-23T21:01:38.799" v="1030" actId="26606"/>
          <ac:spMkLst>
            <pc:docMk/>
            <pc:sldMk cId="257997610" sldId="2147377748"/>
            <ac:spMk id="16" creationId="{E6995CE5-F890-4ABA-82A2-26507CE8D2A3}"/>
          </ac:spMkLst>
        </pc:spChg>
        <pc:spChg chg="add del">
          <ac:chgData name="Veighey, Kristin" userId="5f9dfb49-c7fa-46c8-ac30-9d7904e47a65" providerId="ADAL" clId="{A726262D-46B6-4DD9-8802-253BBC507258}" dt="2023-05-23T21:01:40.743" v="1032" actId="26606"/>
          <ac:spMkLst>
            <pc:docMk/>
            <pc:sldMk cId="257997610" sldId="2147377748"/>
            <ac:spMk id="18" creationId="{84ECDE7A-6944-466D-8FFE-149A29BA6BAE}"/>
          </ac:spMkLst>
        </pc:spChg>
        <pc:spChg chg="add del">
          <ac:chgData name="Veighey, Kristin" userId="5f9dfb49-c7fa-46c8-ac30-9d7904e47a65" providerId="ADAL" clId="{A726262D-46B6-4DD9-8802-253BBC507258}" dt="2023-05-23T21:01:40.743" v="1032" actId="26606"/>
          <ac:spMkLst>
            <pc:docMk/>
            <pc:sldMk cId="257997610" sldId="2147377748"/>
            <ac:spMk id="19" creationId="{B3420082-9415-44EC-802E-C77D71D59C57}"/>
          </ac:spMkLst>
        </pc:spChg>
        <pc:spChg chg="add del">
          <ac:chgData name="Veighey, Kristin" userId="5f9dfb49-c7fa-46c8-ac30-9d7904e47a65" providerId="ADAL" clId="{A726262D-46B6-4DD9-8802-253BBC507258}" dt="2023-05-23T21:01:40.743" v="1032" actId="26606"/>
          <ac:spMkLst>
            <pc:docMk/>
            <pc:sldMk cId="257997610" sldId="2147377748"/>
            <ac:spMk id="20" creationId="{55A52C45-1FCB-4636-A80F-2849B8226C01}"/>
          </ac:spMkLst>
        </pc:spChg>
        <pc:spChg chg="add del">
          <ac:chgData name="Veighey, Kristin" userId="5f9dfb49-c7fa-46c8-ac30-9d7904e47a65" providerId="ADAL" clId="{A726262D-46B6-4DD9-8802-253BBC507258}" dt="2023-05-23T21:01:40.743" v="1032" actId="26606"/>
          <ac:spMkLst>
            <pc:docMk/>
            <pc:sldMk cId="257997610" sldId="2147377748"/>
            <ac:spMk id="21" creationId="{768EB4DD-3704-43AD-92B3-C4E0C6EA92CB}"/>
          </ac:spMkLst>
        </pc:spChg>
        <pc:spChg chg="add del">
          <ac:chgData name="Veighey, Kristin" userId="5f9dfb49-c7fa-46c8-ac30-9d7904e47a65" providerId="ADAL" clId="{A726262D-46B6-4DD9-8802-253BBC507258}" dt="2023-05-23T21:01:47.971" v="1034" actId="26606"/>
          <ac:spMkLst>
            <pc:docMk/>
            <pc:sldMk cId="257997610" sldId="2147377748"/>
            <ac:spMk id="23" creationId="{77C59BEC-C4CC-4741-B975-08C543178D3D}"/>
          </ac:spMkLst>
        </pc:spChg>
        <pc:spChg chg="add del">
          <ac:chgData name="Veighey, Kristin" userId="5f9dfb49-c7fa-46c8-ac30-9d7904e47a65" providerId="ADAL" clId="{A726262D-46B6-4DD9-8802-253BBC507258}" dt="2023-05-23T21:01:47.971" v="1034" actId="26606"/>
          <ac:spMkLst>
            <pc:docMk/>
            <pc:sldMk cId="257997610" sldId="2147377748"/>
            <ac:spMk id="24" creationId="{72DEF309-605D-4117-9340-6D589B6C3A34}"/>
          </ac:spMkLst>
        </pc:spChg>
        <pc:spChg chg="add del">
          <ac:chgData name="Veighey, Kristin" userId="5f9dfb49-c7fa-46c8-ac30-9d7904e47a65" providerId="ADAL" clId="{A726262D-46B6-4DD9-8802-253BBC507258}" dt="2023-05-23T21:01:47.971" v="1034" actId="26606"/>
          <ac:spMkLst>
            <pc:docMk/>
            <pc:sldMk cId="257997610" sldId="2147377748"/>
            <ac:spMk id="25" creationId="{A7B99495-F43F-4D80-A44F-2CB4764EB90B}"/>
          </ac:spMkLst>
        </pc:spChg>
        <pc:spChg chg="add del">
          <ac:chgData name="Veighey, Kristin" userId="5f9dfb49-c7fa-46c8-ac30-9d7904e47a65" providerId="ADAL" clId="{A726262D-46B6-4DD9-8802-253BBC507258}" dt="2023-05-23T21:01:52.607" v="1036" actId="26606"/>
          <ac:spMkLst>
            <pc:docMk/>
            <pc:sldMk cId="257997610" sldId="2147377748"/>
            <ac:spMk id="27" creationId="{3346177D-ADC4-4968-B747-5CFCD390B5B9}"/>
          </ac:spMkLst>
        </pc:spChg>
        <pc:spChg chg="add del">
          <ac:chgData name="Veighey, Kristin" userId="5f9dfb49-c7fa-46c8-ac30-9d7904e47a65" providerId="ADAL" clId="{A726262D-46B6-4DD9-8802-253BBC507258}" dt="2023-05-23T21:01:52.607" v="1036" actId="26606"/>
          <ac:spMkLst>
            <pc:docMk/>
            <pc:sldMk cId="257997610" sldId="2147377748"/>
            <ac:spMk id="28" creationId="{0844A943-BF79-4FEA-ABB1-3BD54D236606}"/>
          </ac:spMkLst>
        </pc:spChg>
        <pc:spChg chg="add del">
          <ac:chgData name="Veighey, Kristin" userId="5f9dfb49-c7fa-46c8-ac30-9d7904e47a65" providerId="ADAL" clId="{A726262D-46B6-4DD9-8802-253BBC507258}" dt="2023-05-23T21:01:52.607" v="1036" actId="26606"/>
          <ac:spMkLst>
            <pc:docMk/>
            <pc:sldMk cId="257997610" sldId="2147377748"/>
            <ac:spMk id="29" creationId="{6437CC72-F4A8-4DC3-AFAB-D22C482C8100}"/>
          </ac:spMkLst>
        </pc:spChg>
        <pc:spChg chg="add del">
          <ac:chgData name="Veighey, Kristin" userId="5f9dfb49-c7fa-46c8-ac30-9d7904e47a65" providerId="ADAL" clId="{A726262D-46B6-4DD9-8802-253BBC507258}" dt="2023-05-23T21:01:54.593" v="1038" actId="26606"/>
          <ac:spMkLst>
            <pc:docMk/>
            <pc:sldMk cId="257997610" sldId="2147377748"/>
            <ac:spMk id="31" creationId="{1E020063-2385-44AC-BD67-258E1F0B9FCE}"/>
          </ac:spMkLst>
        </pc:spChg>
        <pc:spChg chg="add del">
          <ac:chgData name="Veighey, Kristin" userId="5f9dfb49-c7fa-46c8-ac30-9d7904e47a65" providerId="ADAL" clId="{A726262D-46B6-4DD9-8802-253BBC507258}" dt="2023-05-23T21:01:54.593" v="1038" actId="26606"/>
          <ac:spMkLst>
            <pc:docMk/>
            <pc:sldMk cId="257997610" sldId="2147377748"/>
            <ac:spMk id="32" creationId="{7E014A0B-5338-4077-AFE9-A90D04D4492B}"/>
          </ac:spMkLst>
        </pc:spChg>
        <pc:spChg chg="add">
          <ac:chgData name="Veighey, Kristin" userId="5f9dfb49-c7fa-46c8-ac30-9d7904e47a65" providerId="ADAL" clId="{A726262D-46B6-4DD9-8802-253BBC507258}" dt="2023-05-23T21:01:54.650" v="1039" actId="26606"/>
          <ac:spMkLst>
            <pc:docMk/>
            <pc:sldMk cId="257997610" sldId="2147377748"/>
            <ac:spMk id="41" creationId="{7FF47CB7-972F-479F-A36D-9E72D26EC8DA}"/>
          </ac:spMkLst>
        </pc:spChg>
        <pc:spChg chg="add">
          <ac:chgData name="Veighey, Kristin" userId="5f9dfb49-c7fa-46c8-ac30-9d7904e47a65" providerId="ADAL" clId="{A726262D-46B6-4DD9-8802-253BBC507258}" dt="2023-05-23T21:01:54.650" v="1039" actId="26606"/>
          <ac:spMkLst>
            <pc:docMk/>
            <pc:sldMk cId="257997610" sldId="2147377748"/>
            <ac:spMk id="42" creationId="{0D153B68-5844-490D-8E67-F616D6D721CA}"/>
          </ac:spMkLst>
        </pc:spChg>
        <pc:spChg chg="add">
          <ac:chgData name="Veighey, Kristin" userId="5f9dfb49-c7fa-46c8-ac30-9d7904e47a65" providerId="ADAL" clId="{A726262D-46B6-4DD9-8802-253BBC507258}" dt="2023-05-23T21:01:54.650" v="1039" actId="26606"/>
          <ac:spMkLst>
            <pc:docMk/>
            <pc:sldMk cId="257997610" sldId="2147377748"/>
            <ac:spMk id="43" creationId="{9A0D773F-7A7D-4DBB-9DEA-86BB8B8F4BC8}"/>
          </ac:spMkLst>
        </pc:spChg>
        <pc:grpChg chg="add del">
          <ac:chgData name="Veighey, Kristin" userId="5f9dfb49-c7fa-46c8-ac30-9d7904e47a65" providerId="ADAL" clId="{A726262D-46B6-4DD9-8802-253BBC507258}" dt="2023-05-23T21:01:54.593" v="1038" actId="26606"/>
          <ac:grpSpMkLst>
            <pc:docMk/>
            <pc:sldMk cId="257997610" sldId="2147377748"/>
            <ac:grpSpMk id="33" creationId="{78127680-150F-4A90-9950-F66392578116}"/>
          </ac:grpSpMkLst>
        </pc:grpChg>
        <pc:grpChg chg="add del">
          <ac:chgData name="Veighey, Kristin" userId="5f9dfb49-c7fa-46c8-ac30-9d7904e47a65" providerId="ADAL" clId="{A726262D-46B6-4DD9-8802-253BBC507258}" dt="2023-05-23T21:01:54.593" v="1038" actId="26606"/>
          <ac:grpSpMkLst>
            <pc:docMk/>
            <pc:sldMk cId="257997610" sldId="2147377748"/>
            <ac:grpSpMk id="36" creationId="{466920E5-8640-4C24-A775-8647637094A7}"/>
          </ac:grpSpMkLst>
        </pc:grpChg>
        <pc:picChg chg="add mod">
          <ac:chgData name="Veighey, Kristin" userId="5f9dfb49-c7fa-46c8-ac30-9d7904e47a65" providerId="ADAL" clId="{A726262D-46B6-4DD9-8802-253BBC507258}" dt="2023-05-23T21:01:54.650" v="1039" actId="26606"/>
          <ac:picMkLst>
            <pc:docMk/>
            <pc:sldMk cId="257997610" sldId="2147377748"/>
            <ac:picMk id="5" creationId="{F11008E0-F2C6-AA63-1772-602B38FBD769}"/>
          </ac:picMkLst>
        </pc:picChg>
      </pc:sldChg>
      <pc:sldChg chg="new del">
        <pc:chgData name="Veighey, Kristin" userId="5f9dfb49-c7fa-46c8-ac30-9d7904e47a65" providerId="ADAL" clId="{A726262D-46B6-4DD9-8802-253BBC507258}" dt="2023-05-10T09:48:35.873" v="4" actId="680"/>
        <pc:sldMkLst>
          <pc:docMk/>
          <pc:sldMk cId="654922263" sldId="2147377748"/>
        </pc:sldMkLst>
      </pc:sldChg>
      <pc:sldChg chg="addSp delSp modSp new mod setBg">
        <pc:chgData name="Veighey, Kristin" userId="5f9dfb49-c7fa-46c8-ac30-9d7904e47a65" providerId="ADAL" clId="{A726262D-46B6-4DD9-8802-253BBC507258}" dt="2023-05-23T20:50:22.239" v="626" actId="26606"/>
        <pc:sldMkLst>
          <pc:docMk/>
          <pc:sldMk cId="2210887576" sldId="2147377749"/>
        </pc:sldMkLst>
        <pc:spChg chg="mod">
          <ac:chgData name="Veighey, Kristin" userId="5f9dfb49-c7fa-46c8-ac30-9d7904e47a65" providerId="ADAL" clId="{A726262D-46B6-4DD9-8802-253BBC507258}" dt="2023-05-23T20:50:22.239" v="626" actId="26606"/>
          <ac:spMkLst>
            <pc:docMk/>
            <pc:sldMk cId="2210887576" sldId="2147377749"/>
            <ac:spMk id="2" creationId="{172A2C97-BC56-73B8-7AAD-1985B3DF2C43}"/>
          </ac:spMkLst>
        </pc:spChg>
        <pc:spChg chg="mod">
          <ac:chgData name="Veighey, Kristin" userId="5f9dfb49-c7fa-46c8-ac30-9d7904e47a65" providerId="ADAL" clId="{A726262D-46B6-4DD9-8802-253BBC507258}" dt="2023-05-23T20:50:22.239" v="626" actId="26606"/>
          <ac:spMkLst>
            <pc:docMk/>
            <pc:sldMk cId="2210887576" sldId="2147377749"/>
            <ac:spMk id="3" creationId="{FDD52385-8F40-B2C2-39CF-878B8431AF43}"/>
          </ac:spMkLst>
        </pc:spChg>
        <pc:spChg chg="add del">
          <ac:chgData name="Veighey, Kristin" userId="5f9dfb49-c7fa-46c8-ac30-9d7904e47a65" providerId="ADAL" clId="{A726262D-46B6-4DD9-8802-253BBC507258}" dt="2023-05-23T20:50:18.034" v="621" actId="26606"/>
          <ac:spMkLst>
            <pc:docMk/>
            <pc:sldMk cId="2210887576" sldId="2147377749"/>
            <ac:spMk id="9" creationId="{F13C74B1-5B17-4795-BED0-7140497B445A}"/>
          </ac:spMkLst>
        </pc:spChg>
        <pc:spChg chg="add del">
          <ac:chgData name="Veighey, Kristin" userId="5f9dfb49-c7fa-46c8-ac30-9d7904e47a65" providerId="ADAL" clId="{A726262D-46B6-4DD9-8802-253BBC507258}" dt="2023-05-23T20:50:18.034" v="621" actId="26606"/>
          <ac:spMkLst>
            <pc:docMk/>
            <pc:sldMk cId="2210887576" sldId="2147377749"/>
            <ac:spMk id="11" creationId="{D4974D33-8DC5-464E-8C6D-BE58F0669C17}"/>
          </ac:spMkLst>
        </pc:spChg>
        <pc:spChg chg="add del">
          <ac:chgData name="Veighey, Kristin" userId="5f9dfb49-c7fa-46c8-ac30-9d7904e47a65" providerId="ADAL" clId="{A726262D-46B6-4DD9-8802-253BBC507258}" dt="2023-05-23T20:50:19.925" v="623" actId="26606"/>
          <ac:spMkLst>
            <pc:docMk/>
            <pc:sldMk cId="2210887576" sldId="2147377749"/>
            <ac:spMk id="13" creationId="{04812C46-200A-4DEB-A05E-3ED6C68C2387}"/>
          </ac:spMkLst>
        </pc:spChg>
        <pc:spChg chg="add del">
          <ac:chgData name="Veighey, Kristin" userId="5f9dfb49-c7fa-46c8-ac30-9d7904e47a65" providerId="ADAL" clId="{A726262D-46B6-4DD9-8802-253BBC507258}" dt="2023-05-23T20:50:19.925" v="623" actId="26606"/>
          <ac:spMkLst>
            <pc:docMk/>
            <pc:sldMk cId="2210887576" sldId="2147377749"/>
            <ac:spMk id="14" creationId="{D1EA859B-E555-4109-94F3-6700E046E008}"/>
          </ac:spMkLst>
        </pc:spChg>
        <pc:spChg chg="add del">
          <ac:chgData name="Veighey, Kristin" userId="5f9dfb49-c7fa-46c8-ac30-9d7904e47a65" providerId="ADAL" clId="{A726262D-46B6-4DD9-8802-253BBC507258}" dt="2023-05-23T20:50:22.226" v="625" actId="26606"/>
          <ac:spMkLst>
            <pc:docMk/>
            <pc:sldMk cId="2210887576" sldId="2147377749"/>
            <ac:spMk id="16" creationId="{04812C46-200A-4DEB-A05E-3ED6C68C2387}"/>
          </ac:spMkLst>
        </pc:spChg>
        <pc:spChg chg="add del">
          <ac:chgData name="Veighey, Kristin" userId="5f9dfb49-c7fa-46c8-ac30-9d7904e47a65" providerId="ADAL" clId="{A726262D-46B6-4DD9-8802-253BBC507258}" dt="2023-05-23T20:50:22.226" v="625" actId="26606"/>
          <ac:spMkLst>
            <pc:docMk/>
            <pc:sldMk cId="2210887576" sldId="2147377749"/>
            <ac:spMk id="17" creationId="{D1EA859B-E555-4109-94F3-6700E046E008}"/>
          </ac:spMkLst>
        </pc:spChg>
        <pc:spChg chg="add">
          <ac:chgData name="Veighey, Kristin" userId="5f9dfb49-c7fa-46c8-ac30-9d7904e47a65" providerId="ADAL" clId="{A726262D-46B6-4DD9-8802-253BBC507258}" dt="2023-05-23T20:50:22.239" v="626" actId="26606"/>
          <ac:spMkLst>
            <pc:docMk/>
            <pc:sldMk cId="2210887576" sldId="2147377749"/>
            <ac:spMk id="19" creationId="{F13C74B1-5B17-4795-BED0-7140497B445A}"/>
          </ac:spMkLst>
        </pc:spChg>
        <pc:spChg chg="add">
          <ac:chgData name="Veighey, Kristin" userId="5f9dfb49-c7fa-46c8-ac30-9d7904e47a65" providerId="ADAL" clId="{A726262D-46B6-4DD9-8802-253BBC507258}" dt="2023-05-23T20:50:22.239" v="626" actId="26606"/>
          <ac:spMkLst>
            <pc:docMk/>
            <pc:sldMk cId="2210887576" sldId="2147377749"/>
            <ac:spMk id="20" creationId="{D4974D33-8DC5-464E-8C6D-BE58F0669C17}"/>
          </ac:spMkLst>
        </pc:spChg>
        <pc:picChg chg="add mod ord">
          <ac:chgData name="Veighey, Kristin" userId="5f9dfb49-c7fa-46c8-ac30-9d7904e47a65" providerId="ADAL" clId="{A726262D-46B6-4DD9-8802-253BBC507258}" dt="2023-05-23T20:50:22.239" v="626" actId="26606"/>
          <ac:picMkLst>
            <pc:docMk/>
            <pc:sldMk cId="2210887576" sldId="2147377749"/>
            <ac:picMk id="4" creationId="{8DE63056-889B-0283-21A3-DD977CFF36D6}"/>
          </ac:picMkLst>
        </pc:picChg>
      </pc:sldChg>
      <pc:sldChg chg="addSp modSp new mod">
        <pc:chgData name="Veighey, Kristin" userId="5f9dfb49-c7fa-46c8-ac30-9d7904e47a65" providerId="ADAL" clId="{A726262D-46B6-4DD9-8802-253BBC507258}" dt="2023-05-23T20:47:29.298" v="599" actId="20577"/>
        <pc:sldMkLst>
          <pc:docMk/>
          <pc:sldMk cId="4047431625" sldId="2147377750"/>
        </pc:sldMkLst>
        <pc:spChg chg="mod">
          <ac:chgData name="Veighey, Kristin" userId="5f9dfb49-c7fa-46c8-ac30-9d7904e47a65" providerId="ADAL" clId="{A726262D-46B6-4DD9-8802-253BBC507258}" dt="2023-05-23T20:42:36.007" v="182" actId="20577"/>
          <ac:spMkLst>
            <pc:docMk/>
            <pc:sldMk cId="4047431625" sldId="2147377750"/>
            <ac:spMk id="2" creationId="{B64C6A35-7AE3-1233-E689-660CC8D526BD}"/>
          </ac:spMkLst>
        </pc:spChg>
        <pc:spChg chg="mod">
          <ac:chgData name="Veighey, Kristin" userId="5f9dfb49-c7fa-46c8-ac30-9d7904e47a65" providerId="ADAL" clId="{A726262D-46B6-4DD9-8802-253BBC507258}" dt="2023-05-23T20:47:29.298" v="599" actId="20577"/>
          <ac:spMkLst>
            <pc:docMk/>
            <pc:sldMk cId="4047431625" sldId="2147377750"/>
            <ac:spMk id="3" creationId="{E9929F8C-68BF-1131-3262-E1EDF3D6DABC}"/>
          </ac:spMkLst>
        </pc:spChg>
        <pc:picChg chg="add mod">
          <ac:chgData name="Veighey, Kristin" userId="5f9dfb49-c7fa-46c8-ac30-9d7904e47a65" providerId="ADAL" clId="{A726262D-46B6-4DD9-8802-253BBC507258}" dt="2023-05-23T20:47:20.681" v="582" actId="1076"/>
          <ac:picMkLst>
            <pc:docMk/>
            <pc:sldMk cId="4047431625" sldId="2147377750"/>
            <ac:picMk id="5" creationId="{E4CE5051-0752-93FD-905A-3520430CE0E5}"/>
          </ac:picMkLst>
        </pc:picChg>
      </pc:sldChg>
      <pc:sldChg chg="modSp new mod">
        <pc:chgData name="Veighey, Kristin" userId="5f9dfb49-c7fa-46c8-ac30-9d7904e47a65" providerId="ADAL" clId="{A726262D-46B6-4DD9-8802-253BBC507258}" dt="2023-05-23T20:44:35.824" v="479" actId="20577"/>
        <pc:sldMkLst>
          <pc:docMk/>
          <pc:sldMk cId="1675147682" sldId="2147377751"/>
        </pc:sldMkLst>
        <pc:spChg chg="mod">
          <ac:chgData name="Veighey, Kristin" userId="5f9dfb49-c7fa-46c8-ac30-9d7904e47a65" providerId="ADAL" clId="{A726262D-46B6-4DD9-8802-253BBC507258}" dt="2023-05-23T20:43:23.997" v="267" actId="20577"/>
          <ac:spMkLst>
            <pc:docMk/>
            <pc:sldMk cId="1675147682" sldId="2147377751"/>
            <ac:spMk id="2" creationId="{1B14E9B8-24E3-53FD-9E54-B5E4D289FFF5}"/>
          </ac:spMkLst>
        </pc:spChg>
        <pc:spChg chg="mod">
          <ac:chgData name="Veighey, Kristin" userId="5f9dfb49-c7fa-46c8-ac30-9d7904e47a65" providerId="ADAL" clId="{A726262D-46B6-4DD9-8802-253BBC507258}" dt="2023-05-23T20:44:35.824" v="479" actId="20577"/>
          <ac:spMkLst>
            <pc:docMk/>
            <pc:sldMk cId="1675147682" sldId="2147377751"/>
            <ac:spMk id="3" creationId="{D78969E5-10D5-BE8B-18F2-8E19E26061AE}"/>
          </ac:spMkLst>
        </pc:spChg>
      </pc:sldChg>
      <pc:sldChg chg="addSp delSp modSp new mod setBg">
        <pc:chgData name="Veighey, Kristin" userId="5f9dfb49-c7fa-46c8-ac30-9d7904e47a65" providerId="ADAL" clId="{A726262D-46B6-4DD9-8802-253BBC507258}" dt="2023-05-23T21:02:18.362" v="1067" actId="20577"/>
        <pc:sldMkLst>
          <pc:docMk/>
          <pc:sldMk cId="4179681322" sldId="2147377752"/>
        </pc:sldMkLst>
        <pc:spChg chg="mod">
          <ac:chgData name="Veighey, Kristin" userId="5f9dfb49-c7fa-46c8-ac30-9d7904e47a65" providerId="ADAL" clId="{A726262D-46B6-4DD9-8802-253BBC507258}" dt="2023-05-23T21:02:05.055" v="1040" actId="26606"/>
          <ac:spMkLst>
            <pc:docMk/>
            <pc:sldMk cId="4179681322" sldId="2147377752"/>
            <ac:spMk id="2" creationId="{27684EB4-6E9F-64F8-CF4A-6FD64C402FBF}"/>
          </ac:spMkLst>
        </pc:spChg>
        <pc:spChg chg="del mod">
          <ac:chgData name="Veighey, Kristin" userId="5f9dfb49-c7fa-46c8-ac30-9d7904e47a65" providerId="ADAL" clId="{A726262D-46B6-4DD9-8802-253BBC507258}" dt="2023-05-23T21:02:05.055" v="1040" actId="26606"/>
          <ac:spMkLst>
            <pc:docMk/>
            <pc:sldMk cId="4179681322" sldId="2147377752"/>
            <ac:spMk id="3" creationId="{04C5E91E-A9E2-F676-9AB6-9231A8B60432}"/>
          </ac:spMkLst>
        </pc:spChg>
        <pc:spChg chg="add">
          <ac:chgData name="Veighey, Kristin" userId="5f9dfb49-c7fa-46c8-ac30-9d7904e47a65" providerId="ADAL" clId="{A726262D-46B6-4DD9-8802-253BBC507258}" dt="2023-05-23T21:02:05.055" v="1040" actId="26606"/>
          <ac:spMkLst>
            <pc:docMk/>
            <pc:sldMk cId="4179681322" sldId="2147377752"/>
            <ac:spMk id="9" creationId="{BACC6370-2D7E-4714-9D71-7542949D7D5D}"/>
          </ac:spMkLst>
        </pc:spChg>
        <pc:spChg chg="add">
          <ac:chgData name="Veighey, Kristin" userId="5f9dfb49-c7fa-46c8-ac30-9d7904e47a65" providerId="ADAL" clId="{A726262D-46B6-4DD9-8802-253BBC507258}" dt="2023-05-23T21:02:05.055" v="1040" actId="26606"/>
          <ac:spMkLst>
            <pc:docMk/>
            <pc:sldMk cId="4179681322" sldId="2147377752"/>
            <ac:spMk id="11" creationId="{F68B3F68-107C-434F-AA38-110D5EA91B85}"/>
          </ac:spMkLst>
        </pc:spChg>
        <pc:spChg chg="add">
          <ac:chgData name="Veighey, Kristin" userId="5f9dfb49-c7fa-46c8-ac30-9d7904e47a65" providerId="ADAL" clId="{A726262D-46B6-4DD9-8802-253BBC507258}" dt="2023-05-23T21:02:05.055" v="1040" actId="26606"/>
          <ac:spMkLst>
            <pc:docMk/>
            <pc:sldMk cId="4179681322" sldId="2147377752"/>
            <ac:spMk id="13" creationId="{AAD0DBB9-1A4B-4391-81D4-CB19F9AB918A}"/>
          </ac:spMkLst>
        </pc:spChg>
        <pc:spChg chg="add">
          <ac:chgData name="Veighey, Kristin" userId="5f9dfb49-c7fa-46c8-ac30-9d7904e47a65" providerId="ADAL" clId="{A726262D-46B6-4DD9-8802-253BBC507258}" dt="2023-05-23T21:02:05.055" v="1040" actId="26606"/>
          <ac:spMkLst>
            <pc:docMk/>
            <pc:sldMk cId="4179681322" sldId="2147377752"/>
            <ac:spMk id="15" creationId="{063BBA22-50EA-4C4D-BE05-F1CE4E63AA56}"/>
          </ac:spMkLst>
        </pc:spChg>
        <pc:graphicFrameChg chg="add mod">
          <ac:chgData name="Veighey, Kristin" userId="5f9dfb49-c7fa-46c8-ac30-9d7904e47a65" providerId="ADAL" clId="{A726262D-46B6-4DD9-8802-253BBC507258}" dt="2023-05-23T21:02:18.362" v="1067" actId="20577"/>
          <ac:graphicFrameMkLst>
            <pc:docMk/>
            <pc:sldMk cId="4179681322" sldId="2147377752"/>
            <ac:graphicFrameMk id="5" creationId="{CB2105EA-5355-EC9E-F71A-59A47DCEB9A3}"/>
          </ac:graphicFrameMkLst>
        </pc:graphicFrameChg>
      </pc:sldChg>
    </pc:docChg>
  </pc:docChgLst>
  <pc:docChgLst>
    <pc:chgData name="Veighey, Kristin" userId="S::kristin.veighey@uhs.nhs.uk::5f9dfb49-c7fa-46c8-ac30-9d7904e47a65" providerId="AD" clId="Web-{80FE7C12-C238-9E7B-F854-70DF34D9FFEE}"/>
    <pc:docChg chg="modSld">
      <pc:chgData name="Veighey, Kristin" userId="S::kristin.veighey@uhs.nhs.uk::5f9dfb49-c7fa-46c8-ac30-9d7904e47a65" providerId="AD" clId="Web-{80FE7C12-C238-9E7B-F854-70DF34D9FFEE}" dt="2024-03-06T14:34:34.896" v="5" actId="1076"/>
      <pc:docMkLst>
        <pc:docMk/>
      </pc:docMkLst>
      <pc:sldChg chg="delSp modSp">
        <pc:chgData name="Veighey, Kristin" userId="S::kristin.veighey@uhs.nhs.uk::5f9dfb49-c7fa-46c8-ac30-9d7904e47a65" providerId="AD" clId="Web-{80FE7C12-C238-9E7B-F854-70DF34D9FFEE}" dt="2024-03-06T14:34:34.896" v="5" actId="1076"/>
        <pc:sldMkLst>
          <pc:docMk/>
          <pc:sldMk cId="4049308293" sldId="2147377772"/>
        </pc:sldMkLst>
        <pc:picChg chg="del">
          <ac:chgData name="Veighey, Kristin" userId="S::kristin.veighey@uhs.nhs.uk::5f9dfb49-c7fa-46c8-ac30-9d7904e47a65" providerId="AD" clId="Web-{80FE7C12-C238-9E7B-F854-70DF34D9FFEE}" dt="2024-03-06T14:34:08.411" v="0"/>
          <ac:picMkLst>
            <pc:docMk/>
            <pc:sldMk cId="4049308293" sldId="2147377772"/>
            <ac:picMk id="6" creationId="{CC6571F4-7F33-F62B-71F3-C8F796302BF0}"/>
          </ac:picMkLst>
        </pc:picChg>
        <pc:picChg chg="mod">
          <ac:chgData name="Veighey, Kristin" userId="S::kristin.veighey@uhs.nhs.uk::5f9dfb49-c7fa-46c8-ac30-9d7904e47a65" providerId="AD" clId="Web-{80FE7C12-C238-9E7B-F854-70DF34D9FFEE}" dt="2024-03-06T14:34:18.990" v="2" actId="1076"/>
          <ac:picMkLst>
            <pc:docMk/>
            <pc:sldMk cId="4049308293" sldId="2147377772"/>
            <ac:picMk id="7" creationId="{D4057B74-B8BA-F94E-9478-2B3631EDD9A8}"/>
          </ac:picMkLst>
        </pc:picChg>
        <pc:picChg chg="mod">
          <ac:chgData name="Veighey, Kristin" userId="S::kristin.veighey@uhs.nhs.uk::5f9dfb49-c7fa-46c8-ac30-9d7904e47a65" providerId="AD" clId="Web-{80FE7C12-C238-9E7B-F854-70DF34D9FFEE}" dt="2024-03-06T14:34:13.708" v="1" actId="1076"/>
          <ac:picMkLst>
            <pc:docMk/>
            <pc:sldMk cId="4049308293" sldId="2147377772"/>
            <ac:picMk id="8" creationId="{DCD54C4E-3E44-BE57-B0D9-1ABD2BCA0360}"/>
          </ac:picMkLst>
        </pc:picChg>
        <pc:picChg chg="mod">
          <ac:chgData name="Veighey, Kristin" userId="S::kristin.veighey@uhs.nhs.uk::5f9dfb49-c7fa-46c8-ac30-9d7904e47a65" providerId="AD" clId="Web-{80FE7C12-C238-9E7B-F854-70DF34D9FFEE}" dt="2024-03-06T14:34:34.896" v="5" actId="1076"/>
          <ac:picMkLst>
            <pc:docMk/>
            <pc:sldMk cId="4049308293" sldId="2147377772"/>
            <ac:picMk id="9" creationId="{82A28F01-6CD8-4EC8-6A8F-D25083B98FC3}"/>
          </ac:picMkLst>
        </pc:picChg>
      </pc:sldChg>
    </pc:docChg>
  </pc:docChgLst>
  <pc:docChgLst>
    <pc:chgData name="Veighey, Kristin" userId="5f9dfb49-c7fa-46c8-ac30-9d7904e47a65" providerId="ADAL" clId="{B6AA1965-BCC9-4BD6-B14F-EA7C3EE7DD03}"/>
    <pc:docChg chg="undo custSel addSld delSld modSld sldOrd addMainMaster">
      <pc:chgData name="Veighey, Kristin" userId="5f9dfb49-c7fa-46c8-ac30-9d7904e47a65" providerId="ADAL" clId="{B6AA1965-BCC9-4BD6-B14F-EA7C3EE7DD03}" dt="2024-03-07T13:15:14.898" v="1980" actId="122"/>
      <pc:docMkLst>
        <pc:docMk/>
      </pc:docMkLst>
      <pc:sldChg chg="ord">
        <pc:chgData name="Veighey, Kristin" userId="5f9dfb49-c7fa-46c8-ac30-9d7904e47a65" providerId="ADAL" clId="{B6AA1965-BCC9-4BD6-B14F-EA7C3EE7DD03}" dt="2024-03-06T14:59:49.662" v="725"/>
        <pc:sldMkLst>
          <pc:docMk/>
          <pc:sldMk cId="2515042739" sldId="256"/>
        </pc:sldMkLst>
      </pc:sldChg>
      <pc:sldChg chg="modSp mod">
        <pc:chgData name="Veighey, Kristin" userId="5f9dfb49-c7fa-46c8-ac30-9d7904e47a65" providerId="ADAL" clId="{B6AA1965-BCC9-4BD6-B14F-EA7C3EE7DD03}" dt="2024-03-07T10:54:04.362" v="1912" actId="207"/>
        <pc:sldMkLst>
          <pc:docMk/>
          <pc:sldMk cId="1727747950" sldId="257"/>
        </pc:sldMkLst>
        <pc:spChg chg="mod">
          <ac:chgData name="Veighey, Kristin" userId="5f9dfb49-c7fa-46c8-ac30-9d7904e47a65" providerId="ADAL" clId="{B6AA1965-BCC9-4BD6-B14F-EA7C3EE7DD03}" dt="2024-03-07T10:54:04.362" v="1912" actId="207"/>
          <ac:spMkLst>
            <pc:docMk/>
            <pc:sldMk cId="1727747950" sldId="257"/>
            <ac:spMk id="2" creationId="{C77A85C2-B824-E37D-5D9B-28C9722188E4}"/>
          </ac:spMkLst>
        </pc:spChg>
      </pc:sldChg>
      <pc:sldChg chg="addSp delSp modSp mod">
        <pc:chgData name="Veighey, Kristin" userId="5f9dfb49-c7fa-46c8-ac30-9d7904e47a65" providerId="ADAL" clId="{B6AA1965-BCC9-4BD6-B14F-EA7C3EE7DD03}" dt="2024-03-07T13:15:14.898" v="1980" actId="122"/>
        <pc:sldMkLst>
          <pc:docMk/>
          <pc:sldMk cId="3887106394" sldId="265"/>
        </pc:sldMkLst>
        <pc:spChg chg="mod">
          <ac:chgData name="Veighey, Kristin" userId="5f9dfb49-c7fa-46c8-ac30-9d7904e47a65" providerId="ADAL" clId="{B6AA1965-BCC9-4BD6-B14F-EA7C3EE7DD03}" dt="2024-03-06T14:51:18.225" v="539" actId="20577"/>
          <ac:spMkLst>
            <pc:docMk/>
            <pc:sldMk cId="3887106394" sldId="265"/>
            <ac:spMk id="2" creationId="{5938B0D2-9F66-4DF1-A2D2-95ED6E20DE1C}"/>
          </ac:spMkLst>
        </pc:spChg>
        <pc:spChg chg="mod">
          <ac:chgData name="Veighey, Kristin" userId="5f9dfb49-c7fa-46c8-ac30-9d7904e47a65" providerId="ADAL" clId="{B6AA1965-BCC9-4BD6-B14F-EA7C3EE7DD03}" dt="2024-03-07T13:15:14.898" v="1980" actId="122"/>
          <ac:spMkLst>
            <pc:docMk/>
            <pc:sldMk cId="3887106394" sldId="265"/>
            <ac:spMk id="3" creationId="{AD912535-76AD-4A7A-9814-9A7E8CD7A562}"/>
          </ac:spMkLst>
        </pc:spChg>
        <pc:spChg chg="add del">
          <ac:chgData name="Veighey, Kristin" userId="5f9dfb49-c7fa-46c8-ac30-9d7904e47a65" providerId="ADAL" clId="{B6AA1965-BCC9-4BD6-B14F-EA7C3EE7DD03}" dt="2024-03-06T14:51:12.906" v="532" actId="26606"/>
          <ac:spMkLst>
            <pc:docMk/>
            <pc:sldMk cId="3887106394" sldId="265"/>
            <ac:spMk id="11" creationId="{352BEC0E-22F8-46D0-9632-375DB541B06C}"/>
          </ac:spMkLst>
        </pc:spChg>
        <pc:spChg chg="add del">
          <ac:chgData name="Veighey, Kristin" userId="5f9dfb49-c7fa-46c8-ac30-9d7904e47a65" providerId="ADAL" clId="{B6AA1965-BCC9-4BD6-B14F-EA7C3EE7DD03}" dt="2024-03-06T14:51:12.906" v="532" actId="26606"/>
          <ac:spMkLst>
            <pc:docMk/>
            <pc:sldMk cId="3887106394" sldId="265"/>
            <ac:spMk id="13" creationId="{3FCFB1DE-0B7E-48CC-BA90-B2AB0889F9D6}"/>
          </ac:spMkLst>
        </pc:spChg>
        <pc:spChg chg="add">
          <ac:chgData name="Veighey, Kristin" userId="5f9dfb49-c7fa-46c8-ac30-9d7904e47a65" providerId="ADAL" clId="{B6AA1965-BCC9-4BD6-B14F-EA7C3EE7DD03}" dt="2024-03-06T14:51:12.906" v="532" actId="26606"/>
          <ac:spMkLst>
            <pc:docMk/>
            <pc:sldMk cId="3887106394" sldId="265"/>
            <ac:spMk id="18" creationId="{2B97F24A-32CE-4C1C-A50D-3016B394DCFB}"/>
          </ac:spMkLst>
        </pc:spChg>
        <pc:spChg chg="add">
          <ac:chgData name="Veighey, Kristin" userId="5f9dfb49-c7fa-46c8-ac30-9d7904e47a65" providerId="ADAL" clId="{B6AA1965-BCC9-4BD6-B14F-EA7C3EE7DD03}" dt="2024-03-06T14:51:12.906" v="532" actId="26606"/>
          <ac:spMkLst>
            <pc:docMk/>
            <pc:sldMk cId="3887106394" sldId="265"/>
            <ac:spMk id="20" creationId="{CD8B4F24-440B-49E9-B85D-733523DC064B}"/>
          </ac:spMkLst>
        </pc:spChg>
        <pc:picChg chg="del mod ord">
          <ac:chgData name="Veighey, Kristin" userId="5f9dfb49-c7fa-46c8-ac30-9d7904e47a65" providerId="ADAL" clId="{B6AA1965-BCC9-4BD6-B14F-EA7C3EE7DD03}" dt="2024-03-06T14:51:10.807" v="531" actId="478"/>
          <ac:picMkLst>
            <pc:docMk/>
            <pc:sldMk cId="3887106394" sldId="265"/>
            <ac:picMk id="5" creationId="{1FFFAC60-BCDC-47AB-8C9E-C1FC222B5176}"/>
          </ac:picMkLst>
        </pc:picChg>
        <pc:picChg chg="add mod">
          <ac:chgData name="Veighey, Kristin" userId="5f9dfb49-c7fa-46c8-ac30-9d7904e47a65" providerId="ADAL" clId="{B6AA1965-BCC9-4BD6-B14F-EA7C3EE7DD03}" dt="2024-03-06T14:51:12.906" v="532" actId="26606"/>
          <ac:picMkLst>
            <pc:docMk/>
            <pc:sldMk cId="3887106394" sldId="265"/>
            <ac:picMk id="6" creationId="{10086CF2-5585-B65D-E76E-88E0C30536FA}"/>
          </ac:picMkLst>
        </pc:picChg>
      </pc:sldChg>
      <pc:sldChg chg="modSp mod">
        <pc:chgData name="Veighey, Kristin" userId="5f9dfb49-c7fa-46c8-ac30-9d7904e47a65" providerId="ADAL" clId="{B6AA1965-BCC9-4BD6-B14F-EA7C3EE7DD03}" dt="2024-03-07T10:44:44.719" v="1908" actId="1035"/>
        <pc:sldMkLst>
          <pc:docMk/>
          <pc:sldMk cId="1128344216" sldId="282"/>
        </pc:sldMkLst>
        <pc:picChg chg="mod">
          <ac:chgData name="Veighey, Kristin" userId="5f9dfb49-c7fa-46c8-ac30-9d7904e47a65" providerId="ADAL" clId="{B6AA1965-BCC9-4BD6-B14F-EA7C3EE7DD03}" dt="2024-03-07T10:44:44.719" v="1908" actId="1035"/>
          <ac:picMkLst>
            <pc:docMk/>
            <pc:sldMk cId="1128344216" sldId="282"/>
            <ac:picMk id="8" creationId="{00000000-0000-0000-0000-000000000000}"/>
          </ac:picMkLst>
        </pc:picChg>
      </pc:sldChg>
      <pc:sldChg chg="add">
        <pc:chgData name="Veighey, Kristin" userId="5f9dfb49-c7fa-46c8-ac30-9d7904e47a65" providerId="ADAL" clId="{B6AA1965-BCC9-4BD6-B14F-EA7C3EE7DD03}" dt="2024-03-07T09:32:29.477" v="1657"/>
        <pc:sldMkLst>
          <pc:docMk/>
          <pc:sldMk cId="2415100835" sldId="2147377685"/>
        </pc:sldMkLst>
      </pc:sldChg>
      <pc:sldChg chg="modSp mod">
        <pc:chgData name="Veighey, Kristin" userId="5f9dfb49-c7fa-46c8-ac30-9d7904e47a65" providerId="ADAL" clId="{B6AA1965-BCC9-4BD6-B14F-EA7C3EE7DD03}" dt="2024-03-07T10:58:12.562" v="1969" actId="403"/>
        <pc:sldMkLst>
          <pc:docMk/>
          <pc:sldMk cId="3709899919" sldId="2147377689"/>
        </pc:sldMkLst>
        <pc:spChg chg="mod">
          <ac:chgData name="Veighey, Kristin" userId="5f9dfb49-c7fa-46c8-ac30-9d7904e47a65" providerId="ADAL" clId="{B6AA1965-BCC9-4BD6-B14F-EA7C3EE7DD03}" dt="2024-03-07T10:58:12.562" v="1969" actId="403"/>
          <ac:spMkLst>
            <pc:docMk/>
            <pc:sldMk cId="3709899919" sldId="2147377689"/>
            <ac:spMk id="10" creationId="{8C190D8B-020D-131F-F28B-957B2AC42D8A}"/>
          </ac:spMkLst>
        </pc:spChg>
      </pc:sldChg>
      <pc:sldChg chg="modSp mod ord">
        <pc:chgData name="Veighey, Kristin" userId="5f9dfb49-c7fa-46c8-ac30-9d7904e47a65" providerId="ADAL" clId="{B6AA1965-BCC9-4BD6-B14F-EA7C3EE7DD03}" dt="2024-03-07T10:54:10.048" v="1913" actId="207"/>
        <pc:sldMkLst>
          <pc:docMk/>
          <pc:sldMk cId="174633106" sldId="2147377712"/>
        </pc:sldMkLst>
        <pc:spChg chg="mod">
          <ac:chgData name="Veighey, Kristin" userId="5f9dfb49-c7fa-46c8-ac30-9d7904e47a65" providerId="ADAL" clId="{B6AA1965-BCC9-4BD6-B14F-EA7C3EE7DD03}" dt="2024-03-07T10:54:10.048" v="1913" actId="207"/>
          <ac:spMkLst>
            <pc:docMk/>
            <pc:sldMk cId="174633106" sldId="2147377712"/>
            <ac:spMk id="30" creationId="{00000000-0000-0000-0000-000000000000}"/>
          </ac:spMkLst>
        </pc:spChg>
      </pc:sldChg>
      <pc:sldChg chg="del">
        <pc:chgData name="Veighey, Kristin" userId="5f9dfb49-c7fa-46c8-ac30-9d7904e47a65" providerId="ADAL" clId="{B6AA1965-BCC9-4BD6-B14F-EA7C3EE7DD03}" dt="2024-03-07T10:03:38.033" v="1760" actId="47"/>
        <pc:sldMkLst>
          <pc:docMk/>
          <pc:sldMk cId="1484845148" sldId="2147377714"/>
        </pc:sldMkLst>
      </pc:sldChg>
      <pc:sldChg chg="addSp delSp modSp mod ord">
        <pc:chgData name="Veighey, Kristin" userId="5f9dfb49-c7fa-46c8-ac30-9d7904e47a65" providerId="ADAL" clId="{B6AA1965-BCC9-4BD6-B14F-EA7C3EE7DD03}" dt="2024-03-07T10:55:34.745" v="1920" actId="207"/>
        <pc:sldMkLst>
          <pc:docMk/>
          <pc:sldMk cId="356709053" sldId="2147377715"/>
        </pc:sldMkLst>
        <pc:spChg chg="mod">
          <ac:chgData name="Veighey, Kristin" userId="5f9dfb49-c7fa-46c8-ac30-9d7904e47a65" providerId="ADAL" clId="{B6AA1965-BCC9-4BD6-B14F-EA7C3EE7DD03}" dt="2024-03-07T10:55:34.745" v="1920" actId="207"/>
          <ac:spMkLst>
            <pc:docMk/>
            <pc:sldMk cId="356709053" sldId="2147377715"/>
            <ac:spMk id="30" creationId="{00000000-0000-0000-0000-000000000000}"/>
          </ac:spMkLst>
        </pc:spChg>
        <pc:spChg chg="add del">
          <ac:chgData name="Veighey, Kristin" userId="5f9dfb49-c7fa-46c8-ac30-9d7904e47a65" providerId="ADAL" clId="{B6AA1965-BCC9-4BD6-B14F-EA7C3EE7DD03}" dt="2024-03-07T08:44:09.081" v="892" actId="26606"/>
          <ac:spMkLst>
            <pc:docMk/>
            <pc:sldMk cId="356709053" sldId="2147377715"/>
            <ac:spMk id="31" creationId="{00000000-0000-0000-0000-000000000000}"/>
          </ac:spMkLst>
        </pc:spChg>
        <pc:spChg chg="add del">
          <ac:chgData name="Veighey, Kristin" userId="5f9dfb49-c7fa-46c8-ac30-9d7904e47a65" providerId="ADAL" clId="{B6AA1965-BCC9-4BD6-B14F-EA7C3EE7DD03}" dt="2024-03-07T08:44:09.040" v="891" actId="26606"/>
          <ac:spMkLst>
            <pc:docMk/>
            <pc:sldMk cId="356709053" sldId="2147377715"/>
            <ac:spMk id="37" creationId="{BACC6370-2D7E-4714-9D71-7542949D7D5D}"/>
          </ac:spMkLst>
        </pc:spChg>
        <pc:spChg chg="add del">
          <ac:chgData name="Veighey, Kristin" userId="5f9dfb49-c7fa-46c8-ac30-9d7904e47a65" providerId="ADAL" clId="{B6AA1965-BCC9-4BD6-B14F-EA7C3EE7DD03}" dt="2024-03-07T08:44:09.040" v="891" actId="26606"/>
          <ac:spMkLst>
            <pc:docMk/>
            <pc:sldMk cId="356709053" sldId="2147377715"/>
            <ac:spMk id="39" creationId="{F68B3F68-107C-434F-AA38-110D5EA91B85}"/>
          </ac:spMkLst>
        </pc:spChg>
        <pc:spChg chg="add del">
          <ac:chgData name="Veighey, Kristin" userId="5f9dfb49-c7fa-46c8-ac30-9d7904e47a65" providerId="ADAL" clId="{B6AA1965-BCC9-4BD6-B14F-EA7C3EE7DD03}" dt="2024-03-07T08:44:09.040" v="891" actId="26606"/>
          <ac:spMkLst>
            <pc:docMk/>
            <pc:sldMk cId="356709053" sldId="2147377715"/>
            <ac:spMk id="41" creationId="{AAD0DBB9-1A4B-4391-81D4-CB19F9AB918A}"/>
          </ac:spMkLst>
        </pc:spChg>
        <pc:spChg chg="add del">
          <ac:chgData name="Veighey, Kristin" userId="5f9dfb49-c7fa-46c8-ac30-9d7904e47a65" providerId="ADAL" clId="{B6AA1965-BCC9-4BD6-B14F-EA7C3EE7DD03}" dt="2024-03-07T08:44:09.040" v="891" actId="26606"/>
          <ac:spMkLst>
            <pc:docMk/>
            <pc:sldMk cId="356709053" sldId="2147377715"/>
            <ac:spMk id="43" creationId="{063BBA22-50EA-4C4D-BE05-F1CE4E63AA56}"/>
          </ac:spMkLst>
        </pc:spChg>
        <pc:graphicFrameChg chg="add del">
          <ac:chgData name="Veighey, Kristin" userId="5f9dfb49-c7fa-46c8-ac30-9d7904e47a65" providerId="ADAL" clId="{B6AA1965-BCC9-4BD6-B14F-EA7C3EE7DD03}" dt="2024-03-07T08:44:09.040" v="891" actId="26606"/>
          <ac:graphicFrameMkLst>
            <pc:docMk/>
            <pc:sldMk cId="356709053" sldId="2147377715"/>
            <ac:graphicFrameMk id="33" creationId="{4B9CD5D4-6620-BFEA-C6D8-BA9C54EB5D08}"/>
          </ac:graphicFrameMkLst>
        </pc:graphicFrameChg>
        <pc:graphicFrameChg chg="add modGraphic">
          <ac:chgData name="Veighey, Kristin" userId="5f9dfb49-c7fa-46c8-ac30-9d7904e47a65" providerId="ADAL" clId="{B6AA1965-BCC9-4BD6-B14F-EA7C3EE7DD03}" dt="2024-03-07T08:44:19.239" v="894" actId="207"/>
          <ac:graphicFrameMkLst>
            <pc:docMk/>
            <pc:sldMk cId="356709053" sldId="2147377715"/>
            <ac:graphicFrameMk id="45" creationId="{B90244B1-8F42-7F29-316A-C8179770F3D7}"/>
          </ac:graphicFrameMkLst>
        </pc:graphicFrameChg>
      </pc:sldChg>
      <pc:sldChg chg="addSp delSp modSp mod ord">
        <pc:chgData name="Veighey, Kristin" userId="5f9dfb49-c7fa-46c8-ac30-9d7904e47a65" providerId="ADAL" clId="{B6AA1965-BCC9-4BD6-B14F-EA7C3EE7DD03}" dt="2024-03-07T10:04:39.785" v="1776" actId="207"/>
        <pc:sldMkLst>
          <pc:docMk/>
          <pc:sldMk cId="4006344366" sldId="2147377716"/>
        </pc:sldMkLst>
        <pc:spChg chg="mod">
          <ac:chgData name="Veighey, Kristin" userId="5f9dfb49-c7fa-46c8-ac30-9d7904e47a65" providerId="ADAL" clId="{B6AA1965-BCC9-4BD6-B14F-EA7C3EE7DD03}" dt="2024-03-07T09:43:28.449" v="1698" actId="26606"/>
          <ac:spMkLst>
            <pc:docMk/>
            <pc:sldMk cId="4006344366" sldId="2147377716"/>
            <ac:spMk id="2" creationId="{B92FA89E-2DDB-4E66-A6F7-D6232A6135D4}"/>
          </ac:spMkLst>
        </pc:spChg>
        <pc:spChg chg="add del">
          <ac:chgData name="Veighey, Kristin" userId="5f9dfb49-c7fa-46c8-ac30-9d7904e47a65" providerId="ADAL" clId="{B6AA1965-BCC9-4BD6-B14F-EA7C3EE7DD03}" dt="2024-03-07T09:43:28.449" v="1698" actId="26606"/>
          <ac:spMkLst>
            <pc:docMk/>
            <pc:sldMk cId="4006344366" sldId="2147377716"/>
            <ac:spMk id="19" creationId="{BACC6370-2D7E-4714-9D71-7542949D7D5D}"/>
          </ac:spMkLst>
        </pc:spChg>
        <pc:spChg chg="add del">
          <ac:chgData name="Veighey, Kristin" userId="5f9dfb49-c7fa-46c8-ac30-9d7904e47a65" providerId="ADAL" clId="{B6AA1965-BCC9-4BD6-B14F-EA7C3EE7DD03}" dt="2024-03-07T09:43:28.449" v="1698" actId="26606"/>
          <ac:spMkLst>
            <pc:docMk/>
            <pc:sldMk cId="4006344366" sldId="2147377716"/>
            <ac:spMk id="21" creationId="{256B2C21-A230-48C0-8DF1-C46611373C44}"/>
          </ac:spMkLst>
        </pc:spChg>
        <pc:spChg chg="add del">
          <ac:chgData name="Veighey, Kristin" userId="5f9dfb49-c7fa-46c8-ac30-9d7904e47a65" providerId="ADAL" clId="{B6AA1965-BCC9-4BD6-B14F-EA7C3EE7DD03}" dt="2024-03-07T09:43:28.449" v="1698" actId="26606"/>
          <ac:spMkLst>
            <pc:docMk/>
            <pc:sldMk cId="4006344366" sldId="2147377716"/>
            <ac:spMk id="23" creationId="{3847E18C-932D-4C95-AABA-FEC7C9499AD7}"/>
          </ac:spMkLst>
        </pc:spChg>
        <pc:spChg chg="add del">
          <ac:chgData name="Veighey, Kristin" userId="5f9dfb49-c7fa-46c8-ac30-9d7904e47a65" providerId="ADAL" clId="{B6AA1965-BCC9-4BD6-B14F-EA7C3EE7DD03}" dt="2024-03-07T09:43:28.449" v="1698" actId="26606"/>
          <ac:spMkLst>
            <pc:docMk/>
            <pc:sldMk cId="4006344366" sldId="2147377716"/>
            <ac:spMk id="25" creationId="{3150CB11-0C61-439E-910F-5787759E72A0}"/>
          </ac:spMkLst>
        </pc:spChg>
        <pc:spChg chg="add del">
          <ac:chgData name="Veighey, Kristin" userId="5f9dfb49-c7fa-46c8-ac30-9d7904e47a65" providerId="ADAL" clId="{B6AA1965-BCC9-4BD6-B14F-EA7C3EE7DD03}" dt="2024-03-07T09:43:28.449" v="1698" actId="26606"/>
          <ac:spMkLst>
            <pc:docMk/>
            <pc:sldMk cId="4006344366" sldId="2147377716"/>
            <ac:spMk id="27" creationId="{43F8A58B-5155-44CE-A5FF-7647B47D0A7A}"/>
          </ac:spMkLst>
        </pc:spChg>
        <pc:spChg chg="add del">
          <ac:chgData name="Veighey, Kristin" userId="5f9dfb49-c7fa-46c8-ac30-9d7904e47a65" providerId="ADAL" clId="{B6AA1965-BCC9-4BD6-B14F-EA7C3EE7DD03}" dt="2024-03-07T09:43:28.449" v="1698" actId="26606"/>
          <ac:spMkLst>
            <pc:docMk/>
            <pc:sldMk cId="4006344366" sldId="2147377716"/>
            <ac:spMk id="29" creationId="{443F2ACA-E6D6-4028-82DD-F03C262D5DE6}"/>
          </ac:spMkLst>
        </pc:spChg>
        <pc:spChg chg="add del">
          <ac:chgData name="Veighey, Kristin" userId="5f9dfb49-c7fa-46c8-ac30-9d7904e47a65" providerId="ADAL" clId="{B6AA1965-BCC9-4BD6-B14F-EA7C3EE7DD03}" dt="2024-03-07T09:43:28.449" v="1698" actId="26606"/>
          <ac:spMkLst>
            <pc:docMk/>
            <pc:sldMk cId="4006344366" sldId="2147377716"/>
            <ac:spMk id="34" creationId="{3A7E003E-EE76-4207-A774-A645C37F1D27}"/>
          </ac:spMkLst>
        </pc:spChg>
        <pc:spChg chg="add del">
          <ac:chgData name="Veighey, Kristin" userId="5f9dfb49-c7fa-46c8-ac30-9d7904e47a65" providerId="ADAL" clId="{B6AA1965-BCC9-4BD6-B14F-EA7C3EE7DD03}" dt="2024-03-07T09:43:28.449" v="1698" actId="26606"/>
          <ac:spMkLst>
            <pc:docMk/>
            <pc:sldMk cId="4006344366" sldId="2147377716"/>
            <ac:spMk id="36" creationId="{FBD77573-9EF2-4C35-8285-A1CF6FBB0EA5}"/>
          </ac:spMkLst>
        </pc:spChg>
        <pc:graphicFrameChg chg="mod modGraphic">
          <ac:chgData name="Veighey, Kristin" userId="5f9dfb49-c7fa-46c8-ac30-9d7904e47a65" providerId="ADAL" clId="{B6AA1965-BCC9-4BD6-B14F-EA7C3EE7DD03}" dt="2024-03-07T10:04:39.785" v="1776" actId="207"/>
          <ac:graphicFrameMkLst>
            <pc:docMk/>
            <pc:sldMk cId="4006344366" sldId="2147377716"/>
            <ac:graphicFrameMk id="15" creationId="{D761D503-8322-14B0-814A-F96A484F9EAD}"/>
          </ac:graphicFrameMkLst>
        </pc:graphicFrameChg>
      </pc:sldChg>
      <pc:sldChg chg="addSp delSp modSp mod ord">
        <pc:chgData name="Veighey, Kristin" userId="5f9dfb49-c7fa-46c8-ac30-9d7904e47a65" providerId="ADAL" clId="{B6AA1965-BCC9-4BD6-B14F-EA7C3EE7DD03}" dt="2024-03-07T09:43:57.681" v="1704" actId="20577"/>
        <pc:sldMkLst>
          <pc:docMk/>
          <pc:sldMk cId="835462663" sldId="2147377718"/>
        </pc:sldMkLst>
        <pc:spChg chg="mod">
          <ac:chgData name="Veighey, Kristin" userId="5f9dfb49-c7fa-46c8-ac30-9d7904e47a65" providerId="ADAL" clId="{B6AA1965-BCC9-4BD6-B14F-EA7C3EE7DD03}" dt="2024-03-07T09:43:49.239" v="1702" actId="26606"/>
          <ac:spMkLst>
            <pc:docMk/>
            <pc:sldMk cId="835462663" sldId="2147377718"/>
            <ac:spMk id="2" creationId="{3A518AE5-0F1C-4917-8847-83671E0E945B}"/>
          </ac:spMkLst>
        </pc:spChg>
        <pc:spChg chg="add del">
          <ac:chgData name="Veighey, Kristin" userId="5f9dfb49-c7fa-46c8-ac30-9d7904e47a65" providerId="ADAL" clId="{B6AA1965-BCC9-4BD6-B14F-EA7C3EE7DD03}" dt="2024-03-07T09:43:49.261" v="1703" actId="26606"/>
          <ac:spMkLst>
            <pc:docMk/>
            <pc:sldMk cId="835462663" sldId="2147377718"/>
            <ac:spMk id="3" creationId="{4B413CE1-9B2C-4A92-952B-DF85786B7124}"/>
          </ac:spMkLst>
        </pc:spChg>
        <pc:spChg chg="add del">
          <ac:chgData name="Veighey, Kristin" userId="5f9dfb49-c7fa-46c8-ac30-9d7904e47a65" providerId="ADAL" clId="{B6AA1965-BCC9-4BD6-B14F-EA7C3EE7DD03}" dt="2024-03-07T09:43:49.261" v="1703" actId="26606"/>
          <ac:spMkLst>
            <pc:docMk/>
            <pc:sldMk cId="835462663" sldId="2147377718"/>
            <ac:spMk id="8" creationId="{E92FEB64-6EEA-4759-B4A4-BD2C1E660BA8}"/>
          </ac:spMkLst>
        </pc:spChg>
        <pc:spChg chg="add del">
          <ac:chgData name="Veighey, Kristin" userId="5f9dfb49-c7fa-46c8-ac30-9d7904e47a65" providerId="ADAL" clId="{B6AA1965-BCC9-4BD6-B14F-EA7C3EE7DD03}" dt="2024-03-07T09:43:49.261" v="1703" actId="26606"/>
          <ac:spMkLst>
            <pc:docMk/>
            <pc:sldMk cId="835462663" sldId="2147377718"/>
            <ac:spMk id="10" creationId="{B10BB131-AC8E-4A8E-A5D1-36260F720C3B}"/>
          </ac:spMkLst>
        </pc:spChg>
        <pc:spChg chg="add del">
          <ac:chgData name="Veighey, Kristin" userId="5f9dfb49-c7fa-46c8-ac30-9d7904e47a65" providerId="ADAL" clId="{B6AA1965-BCC9-4BD6-B14F-EA7C3EE7DD03}" dt="2024-03-07T09:43:49.261" v="1703" actId="26606"/>
          <ac:spMkLst>
            <pc:docMk/>
            <pc:sldMk cId="835462663" sldId="2147377718"/>
            <ac:spMk id="12" creationId="{14847E93-7DC1-4D4B-8829-B19AA7137C50}"/>
          </ac:spMkLst>
        </pc:spChg>
        <pc:spChg chg="add del">
          <ac:chgData name="Veighey, Kristin" userId="5f9dfb49-c7fa-46c8-ac30-9d7904e47a65" providerId="ADAL" clId="{B6AA1965-BCC9-4BD6-B14F-EA7C3EE7DD03}" dt="2024-03-07T09:43:49.261" v="1703" actId="26606"/>
          <ac:spMkLst>
            <pc:docMk/>
            <pc:sldMk cId="835462663" sldId="2147377718"/>
            <ac:spMk id="14" creationId="{5566D6E1-03A1-4D73-A4E0-35D74D568A04}"/>
          </ac:spMkLst>
        </pc:spChg>
        <pc:spChg chg="add del">
          <ac:chgData name="Veighey, Kristin" userId="5f9dfb49-c7fa-46c8-ac30-9d7904e47a65" providerId="ADAL" clId="{B6AA1965-BCC9-4BD6-B14F-EA7C3EE7DD03}" dt="2024-03-07T09:43:49.261" v="1703" actId="26606"/>
          <ac:spMkLst>
            <pc:docMk/>
            <pc:sldMk cId="835462663" sldId="2147377718"/>
            <ac:spMk id="16" creationId="{9F835A99-04AC-494A-A572-AFE8413CC938}"/>
          </ac:spMkLst>
        </pc:spChg>
        <pc:spChg chg="add del">
          <ac:chgData name="Veighey, Kristin" userId="5f9dfb49-c7fa-46c8-ac30-9d7904e47a65" providerId="ADAL" clId="{B6AA1965-BCC9-4BD6-B14F-EA7C3EE7DD03}" dt="2024-03-07T09:43:49.261" v="1703" actId="26606"/>
          <ac:spMkLst>
            <pc:docMk/>
            <pc:sldMk cId="835462663" sldId="2147377718"/>
            <ac:spMk id="18" creationId="{7B786209-1B0B-4CA9-9BDD-F7327066A84D}"/>
          </ac:spMkLst>
        </pc:spChg>
        <pc:spChg chg="add del">
          <ac:chgData name="Veighey, Kristin" userId="5f9dfb49-c7fa-46c8-ac30-9d7904e47a65" providerId="ADAL" clId="{B6AA1965-BCC9-4BD6-B14F-EA7C3EE7DD03}" dt="2024-03-07T09:43:49.261" v="1703" actId="26606"/>
          <ac:spMkLst>
            <pc:docMk/>
            <pc:sldMk cId="835462663" sldId="2147377718"/>
            <ac:spMk id="20" creationId="{2D2964BB-484D-45AE-AD66-D407D0629652}"/>
          </ac:spMkLst>
        </pc:spChg>
        <pc:spChg chg="add del">
          <ac:chgData name="Veighey, Kristin" userId="5f9dfb49-c7fa-46c8-ac30-9d7904e47a65" providerId="ADAL" clId="{B6AA1965-BCC9-4BD6-B14F-EA7C3EE7DD03}" dt="2024-03-07T09:43:49.261" v="1703" actId="26606"/>
          <ac:spMkLst>
            <pc:docMk/>
            <pc:sldMk cId="835462663" sldId="2147377718"/>
            <ac:spMk id="22" creationId="{6691AC69-A76E-4DAB-B565-468B6B87ACF3}"/>
          </ac:spMkLst>
        </pc:spChg>
        <pc:spChg chg="add del">
          <ac:chgData name="Veighey, Kristin" userId="5f9dfb49-c7fa-46c8-ac30-9d7904e47a65" providerId="ADAL" clId="{B6AA1965-BCC9-4BD6-B14F-EA7C3EE7DD03}" dt="2024-03-07T09:43:46.654" v="1700" actId="26606"/>
          <ac:spMkLst>
            <pc:docMk/>
            <pc:sldMk cId="835462663" sldId="2147377718"/>
            <ac:spMk id="28" creationId="{35DB3719-6FDC-4E5D-891D-FF40B7300F64}"/>
          </ac:spMkLst>
        </pc:spChg>
        <pc:spChg chg="add del">
          <ac:chgData name="Veighey, Kristin" userId="5f9dfb49-c7fa-46c8-ac30-9d7904e47a65" providerId="ADAL" clId="{B6AA1965-BCC9-4BD6-B14F-EA7C3EE7DD03}" dt="2024-03-07T09:43:46.654" v="1700" actId="26606"/>
          <ac:spMkLst>
            <pc:docMk/>
            <pc:sldMk cId="835462663" sldId="2147377718"/>
            <ac:spMk id="30" creationId="{E0CBAC23-2E3F-4A90-BA59-F8299F6A5439}"/>
          </ac:spMkLst>
        </pc:spChg>
        <pc:spChg chg="add del">
          <ac:chgData name="Veighey, Kristin" userId="5f9dfb49-c7fa-46c8-ac30-9d7904e47a65" providerId="ADAL" clId="{B6AA1965-BCC9-4BD6-B14F-EA7C3EE7DD03}" dt="2024-03-07T09:43:49.239" v="1702" actId="26606"/>
          <ac:spMkLst>
            <pc:docMk/>
            <pc:sldMk cId="835462663" sldId="2147377718"/>
            <ac:spMk id="32" creationId="{907EF6B7-1338-4443-8C46-6A318D952DFD}"/>
          </ac:spMkLst>
        </pc:spChg>
        <pc:spChg chg="add del">
          <ac:chgData name="Veighey, Kristin" userId="5f9dfb49-c7fa-46c8-ac30-9d7904e47a65" providerId="ADAL" clId="{B6AA1965-BCC9-4BD6-B14F-EA7C3EE7DD03}" dt="2024-03-07T09:43:49.239" v="1702" actId="26606"/>
          <ac:spMkLst>
            <pc:docMk/>
            <pc:sldMk cId="835462663" sldId="2147377718"/>
            <ac:spMk id="34" creationId="{DAAE4CDD-124C-4DCF-9584-B6033B545DD5}"/>
          </ac:spMkLst>
        </pc:spChg>
        <pc:spChg chg="add del">
          <ac:chgData name="Veighey, Kristin" userId="5f9dfb49-c7fa-46c8-ac30-9d7904e47a65" providerId="ADAL" clId="{B6AA1965-BCC9-4BD6-B14F-EA7C3EE7DD03}" dt="2024-03-07T09:43:49.239" v="1702" actId="26606"/>
          <ac:spMkLst>
            <pc:docMk/>
            <pc:sldMk cId="835462663" sldId="2147377718"/>
            <ac:spMk id="36" creationId="{081E4A58-353D-44AE-B2FC-2A74E2E400F7}"/>
          </ac:spMkLst>
        </pc:spChg>
        <pc:spChg chg="add del">
          <ac:chgData name="Veighey, Kristin" userId="5f9dfb49-c7fa-46c8-ac30-9d7904e47a65" providerId="ADAL" clId="{B6AA1965-BCC9-4BD6-B14F-EA7C3EE7DD03}" dt="2024-03-07T09:43:49.239" v="1702" actId="26606"/>
          <ac:spMkLst>
            <pc:docMk/>
            <pc:sldMk cId="835462663" sldId="2147377718"/>
            <ac:spMk id="38" creationId="{4B413CE1-9B2C-4A92-952B-DF85786B7124}"/>
          </ac:spMkLst>
        </pc:spChg>
        <pc:spChg chg="add">
          <ac:chgData name="Veighey, Kristin" userId="5f9dfb49-c7fa-46c8-ac30-9d7904e47a65" providerId="ADAL" clId="{B6AA1965-BCC9-4BD6-B14F-EA7C3EE7DD03}" dt="2024-03-07T09:43:49.261" v="1703" actId="26606"/>
          <ac:spMkLst>
            <pc:docMk/>
            <pc:sldMk cId="835462663" sldId="2147377718"/>
            <ac:spMk id="40" creationId="{E92FEB64-6EEA-4759-B4A4-BD2C1E660BA8}"/>
          </ac:spMkLst>
        </pc:spChg>
        <pc:spChg chg="add">
          <ac:chgData name="Veighey, Kristin" userId="5f9dfb49-c7fa-46c8-ac30-9d7904e47a65" providerId="ADAL" clId="{B6AA1965-BCC9-4BD6-B14F-EA7C3EE7DD03}" dt="2024-03-07T09:43:49.261" v="1703" actId="26606"/>
          <ac:spMkLst>
            <pc:docMk/>
            <pc:sldMk cId="835462663" sldId="2147377718"/>
            <ac:spMk id="41" creationId="{B10BB131-AC8E-4A8E-A5D1-36260F720C3B}"/>
          </ac:spMkLst>
        </pc:spChg>
        <pc:spChg chg="add">
          <ac:chgData name="Veighey, Kristin" userId="5f9dfb49-c7fa-46c8-ac30-9d7904e47a65" providerId="ADAL" clId="{B6AA1965-BCC9-4BD6-B14F-EA7C3EE7DD03}" dt="2024-03-07T09:43:49.261" v="1703" actId="26606"/>
          <ac:spMkLst>
            <pc:docMk/>
            <pc:sldMk cId="835462663" sldId="2147377718"/>
            <ac:spMk id="42" creationId="{14847E93-7DC1-4D4B-8829-B19AA7137C50}"/>
          </ac:spMkLst>
        </pc:spChg>
        <pc:spChg chg="add">
          <ac:chgData name="Veighey, Kristin" userId="5f9dfb49-c7fa-46c8-ac30-9d7904e47a65" providerId="ADAL" clId="{B6AA1965-BCC9-4BD6-B14F-EA7C3EE7DD03}" dt="2024-03-07T09:43:49.261" v="1703" actId="26606"/>
          <ac:spMkLst>
            <pc:docMk/>
            <pc:sldMk cId="835462663" sldId="2147377718"/>
            <ac:spMk id="43" creationId="{5566D6E1-03A1-4D73-A4E0-35D74D568A04}"/>
          </ac:spMkLst>
        </pc:spChg>
        <pc:spChg chg="add">
          <ac:chgData name="Veighey, Kristin" userId="5f9dfb49-c7fa-46c8-ac30-9d7904e47a65" providerId="ADAL" clId="{B6AA1965-BCC9-4BD6-B14F-EA7C3EE7DD03}" dt="2024-03-07T09:43:49.261" v="1703" actId="26606"/>
          <ac:spMkLst>
            <pc:docMk/>
            <pc:sldMk cId="835462663" sldId="2147377718"/>
            <ac:spMk id="44" creationId="{9F835A99-04AC-494A-A572-AFE8413CC938}"/>
          </ac:spMkLst>
        </pc:spChg>
        <pc:spChg chg="add">
          <ac:chgData name="Veighey, Kristin" userId="5f9dfb49-c7fa-46c8-ac30-9d7904e47a65" providerId="ADAL" clId="{B6AA1965-BCC9-4BD6-B14F-EA7C3EE7DD03}" dt="2024-03-07T09:43:49.261" v="1703" actId="26606"/>
          <ac:spMkLst>
            <pc:docMk/>
            <pc:sldMk cId="835462663" sldId="2147377718"/>
            <ac:spMk id="46" creationId="{7B786209-1B0B-4CA9-9BDD-F7327066A84D}"/>
          </ac:spMkLst>
        </pc:spChg>
        <pc:spChg chg="add">
          <ac:chgData name="Veighey, Kristin" userId="5f9dfb49-c7fa-46c8-ac30-9d7904e47a65" providerId="ADAL" clId="{B6AA1965-BCC9-4BD6-B14F-EA7C3EE7DD03}" dt="2024-03-07T09:43:49.261" v="1703" actId="26606"/>
          <ac:spMkLst>
            <pc:docMk/>
            <pc:sldMk cId="835462663" sldId="2147377718"/>
            <ac:spMk id="47" creationId="{2D2964BB-484D-45AE-AD66-D407D0629652}"/>
          </ac:spMkLst>
        </pc:spChg>
        <pc:spChg chg="add">
          <ac:chgData name="Veighey, Kristin" userId="5f9dfb49-c7fa-46c8-ac30-9d7904e47a65" providerId="ADAL" clId="{B6AA1965-BCC9-4BD6-B14F-EA7C3EE7DD03}" dt="2024-03-07T09:43:49.261" v="1703" actId="26606"/>
          <ac:spMkLst>
            <pc:docMk/>
            <pc:sldMk cId="835462663" sldId="2147377718"/>
            <ac:spMk id="48" creationId="{6691AC69-A76E-4DAB-B565-468B6B87ACF3}"/>
          </ac:spMkLst>
        </pc:spChg>
        <pc:graphicFrameChg chg="add del">
          <ac:chgData name="Veighey, Kristin" userId="5f9dfb49-c7fa-46c8-ac30-9d7904e47a65" providerId="ADAL" clId="{B6AA1965-BCC9-4BD6-B14F-EA7C3EE7DD03}" dt="2024-03-07T09:43:46.654" v="1700" actId="26606"/>
          <ac:graphicFrameMkLst>
            <pc:docMk/>
            <pc:sldMk cId="835462663" sldId="2147377718"/>
            <ac:graphicFrameMk id="24" creationId="{92B65D68-AA7F-98DD-DF85-6B982DFBDD45}"/>
          </ac:graphicFrameMkLst>
        </pc:graphicFrameChg>
        <pc:graphicFrameChg chg="add mod">
          <ac:chgData name="Veighey, Kristin" userId="5f9dfb49-c7fa-46c8-ac30-9d7904e47a65" providerId="ADAL" clId="{B6AA1965-BCC9-4BD6-B14F-EA7C3EE7DD03}" dt="2024-03-07T09:43:57.681" v="1704" actId="20577"/>
          <ac:graphicFrameMkLst>
            <pc:docMk/>
            <pc:sldMk cId="835462663" sldId="2147377718"/>
            <ac:graphicFrameMk id="45" creationId="{F7B965AF-C9D8-7834-FFEC-34ABC5135D55}"/>
          </ac:graphicFrameMkLst>
        </pc:graphicFrameChg>
      </pc:sldChg>
      <pc:sldChg chg="modSp mod ord">
        <pc:chgData name="Veighey, Kristin" userId="5f9dfb49-c7fa-46c8-ac30-9d7904e47a65" providerId="ADAL" clId="{B6AA1965-BCC9-4BD6-B14F-EA7C3EE7DD03}" dt="2024-03-07T10:03:56.780" v="1771" actId="1076"/>
        <pc:sldMkLst>
          <pc:docMk/>
          <pc:sldMk cId="1403908687" sldId="2147377721"/>
        </pc:sldMkLst>
        <pc:spChg chg="mod">
          <ac:chgData name="Veighey, Kristin" userId="5f9dfb49-c7fa-46c8-ac30-9d7904e47a65" providerId="ADAL" clId="{B6AA1965-BCC9-4BD6-B14F-EA7C3EE7DD03}" dt="2024-03-07T10:03:56.780" v="1771" actId="1076"/>
          <ac:spMkLst>
            <pc:docMk/>
            <pc:sldMk cId="1403908687" sldId="2147377721"/>
            <ac:spMk id="3" creationId="{E33B178B-1C02-45AB-8BCF-B36477B1F9F4}"/>
          </ac:spMkLst>
        </pc:spChg>
      </pc:sldChg>
      <pc:sldChg chg="addSp delSp modSp mod">
        <pc:chgData name="Veighey, Kristin" userId="5f9dfb49-c7fa-46c8-ac30-9d7904e47a65" providerId="ADAL" clId="{B6AA1965-BCC9-4BD6-B14F-EA7C3EE7DD03}" dt="2024-03-07T10:57:23.032" v="1964" actId="1076"/>
        <pc:sldMkLst>
          <pc:docMk/>
          <pc:sldMk cId="2562669447" sldId="2147377724"/>
        </pc:sldMkLst>
        <pc:spChg chg="mod">
          <ac:chgData name="Veighey, Kristin" userId="5f9dfb49-c7fa-46c8-ac30-9d7904e47a65" providerId="ADAL" clId="{B6AA1965-BCC9-4BD6-B14F-EA7C3EE7DD03}" dt="2024-03-07T10:57:23.032" v="1964" actId="1076"/>
          <ac:spMkLst>
            <pc:docMk/>
            <pc:sldMk cId="2562669447" sldId="2147377724"/>
            <ac:spMk id="2" creationId="{49368234-116F-4CDB-A9FA-38EDE5E70926}"/>
          </ac:spMkLst>
        </pc:spChg>
        <pc:spChg chg="mod ord">
          <ac:chgData name="Veighey, Kristin" userId="5f9dfb49-c7fa-46c8-ac30-9d7904e47a65" providerId="ADAL" clId="{B6AA1965-BCC9-4BD6-B14F-EA7C3EE7DD03}" dt="2024-03-07T08:52:59.686" v="1088" actId="20577"/>
          <ac:spMkLst>
            <pc:docMk/>
            <pc:sldMk cId="2562669447" sldId="2147377724"/>
            <ac:spMk id="3" creationId="{A78CC747-94BF-4DE8-AEBD-85A994E599B2}"/>
          </ac:spMkLst>
        </pc:spChg>
        <pc:spChg chg="del">
          <ac:chgData name="Veighey, Kristin" userId="5f9dfb49-c7fa-46c8-ac30-9d7904e47a65" providerId="ADAL" clId="{B6AA1965-BCC9-4BD6-B14F-EA7C3EE7DD03}" dt="2024-03-06T15:00:03.189" v="728" actId="26606"/>
          <ac:spMkLst>
            <pc:docMk/>
            <pc:sldMk cId="2562669447" sldId="2147377724"/>
            <ac:spMk id="10" creationId="{743AA782-23D1-4521-8CAD-47662984AA08}"/>
          </ac:spMkLst>
        </pc:spChg>
        <pc:spChg chg="del">
          <ac:chgData name="Veighey, Kristin" userId="5f9dfb49-c7fa-46c8-ac30-9d7904e47a65" providerId="ADAL" clId="{B6AA1965-BCC9-4BD6-B14F-EA7C3EE7DD03}" dt="2024-03-06T15:00:03.189" v="728" actId="26606"/>
          <ac:spMkLst>
            <pc:docMk/>
            <pc:sldMk cId="2562669447" sldId="2147377724"/>
            <ac:spMk id="12" creationId="{71877DBC-BB60-40F0-AC93-2ACDBAAE60CE}"/>
          </ac:spMkLst>
        </pc:spChg>
        <pc:spChg chg="add">
          <ac:chgData name="Veighey, Kristin" userId="5f9dfb49-c7fa-46c8-ac30-9d7904e47a65" providerId="ADAL" clId="{B6AA1965-BCC9-4BD6-B14F-EA7C3EE7DD03}" dt="2024-03-06T15:00:03.189" v="728" actId="26606"/>
          <ac:spMkLst>
            <pc:docMk/>
            <pc:sldMk cId="2562669447" sldId="2147377724"/>
            <ac:spMk id="17" creationId="{5AC1364A-3E3D-4F0D-8776-78AF3A270DD6}"/>
          </ac:spMkLst>
        </pc:spChg>
        <pc:spChg chg="add">
          <ac:chgData name="Veighey, Kristin" userId="5f9dfb49-c7fa-46c8-ac30-9d7904e47a65" providerId="ADAL" clId="{B6AA1965-BCC9-4BD6-B14F-EA7C3EE7DD03}" dt="2024-03-06T15:00:03.189" v="728" actId="26606"/>
          <ac:spMkLst>
            <pc:docMk/>
            <pc:sldMk cId="2562669447" sldId="2147377724"/>
            <ac:spMk id="19" creationId="{3FCFB1DE-0B7E-48CC-BA90-B2AB0889F9D6}"/>
          </ac:spMkLst>
        </pc:spChg>
        <pc:picChg chg="add mod">
          <ac:chgData name="Veighey, Kristin" userId="5f9dfb49-c7fa-46c8-ac30-9d7904e47a65" providerId="ADAL" clId="{B6AA1965-BCC9-4BD6-B14F-EA7C3EE7DD03}" dt="2024-03-06T15:00:03.189" v="728" actId="26606"/>
          <ac:picMkLst>
            <pc:docMk/>
            <pc:sldMk cId="2562669447" sldId="2147377724"/>
            <ac:picMk id="4" creationId="{C86B5277-0433-8CC4-261E-0CE24686C1A8}"/>
          </ac:picMkLst>
        </pc:picChg>
        <pc:picChg chg="mod">
          <ac:chgData name="Veighey, Kristin" userId="5f9dfb49-c7fa-46c8-ac30-9d7904e47a65" providerId="ADAL" clId="{B6AA1965-BCC9-4BD6-B14F-EA7C3EE7DD03}" dt="2024-03-07T08:53:29.421" v="1094" actId="1076"/>
          <ac:picMkLst>
            <pc:docMk/>
            <pc:sldMk cId="2562669447" sldId="2147377724"/>
            <ac:picMk id="5" creationId="{986D7FAC-9EA2-4384-B3EA-5F0FD59D20DA}"/>
          </ac:picMkLst>
        </pc:picChg>
        <pc:picChg chg="add mod">
          <ac:chgData name="Veighey, Kristin" userId="5f9dfb49-c7fa-46c8-ac30-9d7904e47a65" providerId="ADAL" clId="{B6AA1965-BCC9-4BD6-B14F-EA7C3EE7DD03}" dt="2024-03-07T08:53:23.104" v="1092" actId="208"/>
          <ac:picMkLst>
            <pc:docMk/>
            <pc:sldMk cId="2562669447" sldId="2147377724"/>
            <ac:picMk id="7" creationId="{6B39C417-F3D8-4FC3-9525-52B34C738C47}"/>
          </ac:picMkLst>
        </pc:picChg>
      </pc:sldChg>
      <pc:sldChg chg="del">
        <pc:chgData name="Veighey, Kristin" userId="5f9dfb49-c7fa-46c8-ac30-9d7904e47a65" providerId="ADAL" clId="{B6AA1965-BCC9-4BD6-B14F-EA7C3EE7DD03}" dt="2024-03-06T14:46:10.560" v="458" actId="47"/>
        <pc:sldMkLst>
          <pc:docMk/>
          <pc:sldMk cId="1363103807" sldId="2147377728"/>
        </pc:sldMkLst>
      </pc:sldChg>
      <pc:sldChg chg="addSp delSp modSp mod">
        <pc:chgData name="Veighey, Kristin" userId="5f9dfb49-c7fa-46c8-ac30-9d7904e47a65" providerId="ADAL" clId="{B6AA1965-BCC9-4BD6-B14F-EA7C3EE7DD03}" dt="2024-03-07T10:55:54.905" v="1923" actId="207"/>
        <pc:sldMkLst>
          <pc:docMk/>
          <pc:sldMk cId="2301734851" sldId="2147377730"/>
        </pc:sldMkLst>
        <pc:spChg chg="mod">
          <ac:chgData name="Veighey, Kristin" userId="5f9dfb49-c7fa-46c8-ac30-9d7904e47a65" providerId="ADAL" clId="{B6AA1965-BCC9-4BD6-B14F-EA7C3EE7DD03}" dt="2024-03-07T10:55:54.905" v="1923" actId="207"/>
          <ac:spMkLst>
            <pc:docMk/>
            <pc:sldMk cId="2301734851" sldId="2147377730"/>
            <ac:spMk id="42" creationId="{00000000-0000-0000-0000-000000000000}"/>
          </ac:spMkLst>
        </pc:spChg>
        <pc:spChg chg="mod ord">
          <ac:chgData name="Veighey, Kristin" userId="5f9dfb49-c7fa-46c8-ac30-9d7904e47a65" providerId="ADAL" clId="{B6AA1965-BCC9-4BD6-B14F-EA7C3EE7DD03}" dt="2024-03-07T09:13:47.652" v="1653" actId="20577"/>
          <ac:spMkLst>
            <pc:docMk/>
            <pc:sldMk cId="2301734851" sldId="2147377730"/>
            <ac:spMk id="43" creationId="{00000000-0000-0000-0000-000000000000}"/>
          </ac:spMkLst>
        </pc:spChg>
        <pc:spChg chg="add del">
          <ac:chgData name="Veighey, Kristin" userId="5f9dfb49-c7fa-46c8-ac30-9d7904e47a65" providerId="ADAL" clId="{B6AA1965-BCC9-4BD6-B14F-EA7C3EE7DD03}" dt="2024-03-06T16:05:07.677" v="823" actId="26606"/>
          <ac:spMkLst>
            <pc:docMk/>
            <pc:sldMk cId="2301734851" sldId="2147377730"/>
            <ac:spMk id="68" creationId="{E817EB35-4D5C-493B-8459-98C99FD1667F}"/>
          </ac:spMkLst>
        </pc:spChg>
        <pc:spChg chg="add del">
          <ac:chgData name="Veighey, Kristin" userId="5f9dfb49-c7fa-46c8-ac30-9d7904e47a65" providerId="ADAL" clId="{B6AA1965-BCC9-4BD6-B14F-EA7C3EE7DD03}" dt="2024-03-06T16:05:07.677" v="823" actId="26606"/>
          <ac:spMkLst>
            <pc:docMk/>
            <pc:sldMk cId="2301734851" sldId="2147377730"/>
            <ac:spMk id="70" creationId="{70BEB1E7-2F88-40BC-B73D-42E5B6F80BFC}"/>
          </ac:spMkLst>
        </pc:spChg>
        <pc:spChg chg="add del">
          <ac:chgData name="Veighey, Kristin" userId="5f9dfb49-c7fa-46c8-ac30-9d7904e47a65" providerId="ADAL" clId="{B6AA1965-BCC9-4BD6-B14F-EA7C3EE7DD03}" dt="2024-03-06T16:05:11.431" v="825" actId="26606"/>
          <ac:spMkLst>
            <pc:docMk/>
            <pc:sldMk cId="2301734851" sldId="2147377730"/>
            <ac:spMk id="72" creationId="{AB902CB9-C7DC-4673-B7D5-F22DCF0EC54E}"/>
          </ac:spMkLst>
        </pc:spChg>
        <pc:spChg chg="add del">
          <ac:chgData name="Veighey, Kristin" userId="5f9dfb49-c7fa-46c8-ac30-9d7904e47a65" providerId="ADAL" clId="{B6AA1965-BCC9-4BD6-B14F-EA7C3EE7DD03}" dt="2024-03-06T16:05:50.560" v="834" actId="26606"/>
          <ac:spMkLst>
            <pc:docMk/>
            <pc:sldMk cId="2301734851" sldId="2147377730"/>
            <ac:spMk id="74" creationId="{AA58F78C-27AB-465F-AA33-15E08AF267F9}"/>
          </ac:spMkLst>
        </pc:spChg>
        <pc:spChg chg="add del">
          <ac:chgData name="Veighey, Kristin" userId="5f9dfb49-c7fa-46c8-ac30-9d7904e47a65" providerId="ADAL" clId="{B6AA1965-BCC9-4BD6-B14F-EA7C3EE7DD03}" dt="2024-03-06T16:05:50.560" v="834" actId="26606"/>
          <ac:spMkLst>
            <pc:docMk/>
            <pc:sldMk cId="2301734851" sldId="2147377730"/>
            <ac:spMk id="75" creationId="{4C2AC11E-3162-4990-A36E-92B07ECF16C2}"/>
          </ac:spMkLst>
        </pc:spChg>
        <pc:spChg chg="add del">
          <ac:chgData name="Veighey, Kristin" userId="5f9dfb49-c7fa-46c8-ac30-9d7904e47a65" providerId="ADAL" clId="{B6AA1965-BCC9-4BD6-B14F-EA7C3EE7DD03}" dt="2024-03-06T16:05:50.560" v="834" actId="26606"/>
          <ac:spMkLst>
            <pc:docMk/>
            <pc:sldMk cId="2301734851" sldId="2147377730"/>
            <ac:spMk id="76" creationId="{9073D962-D3D2-4A72-8593-65C213CBFFC3}"/>
          </ac:spMkLst>
        </pc:spChg>
        <pc:spChg chg="add del">
          <ac:chgData name="Veighey, Kristin" userId="5f9dfb49-c7fa-46c8-ac30-9d7904e47a65" providerId="ADAL" clId="{B6AA1965-BCC9-4BD6-B14F-EA7C3EE7DD03}" dt="2024-03-06T16:05:50.560" v="834" actId="26606"/>
          <ac:spMkLst>
            <pc:docMk/>
            <pc:sldMk cId="2301734851" sldId="2147377730"/>
            <ac:spMk id="77" creationId="{2387511B-F6E1-4929-AC90-94FB8B6B0F41}"/>
          </ac:spMkLst>
        </pc:spChg>
        <pc:spChg chg="add">
          <ac:chgData name="Veighey, Kristin" userId="5f9dfb49-c7fa-46c8-ac30-9d7904e47a65" providerId="ADAL" clId="{B6AA1965-BCC9-4BD6-B14F-EA7C3EE7DD03}" dt="2024-03-06T16:05:50.560" v="834" actId="26606"/>
          <ac:spMkLst>
            <pc:docMk/>
            <pc:sldMk cId="2301734851" sldId="2147377730"/>
            <ac:spMk id="82" creationId="{4C2AC11E-3162-4990-A36E-92B07ECF16C2}"/>
          </ac:spMkLst>
        </pc:spChg>
        <pc:spChg chg="add">
          <ac:chgData name="Veighey, Kristin" userId="5f9dfb49-c7fa-46c8-ac30-9d7904e47a65" providerId="ADAL" clId="{B6AA1965-BCC9-4BD6-B14F-EA7C3EE7DD03}" dt="2024-03-06T16:05:50.560" v="834" actId="26606"/>
          <ac:spMkLst>
            <pc:docMk/>
            <pc:sldMk cId="2301734851" sldId="2147377730"/>
            <ac:spMk id="84" creationId="{9073D962-D3D2-4A72-8593-65C213CBFFC3}"/>
          </ac:spMkLst>
        </pc:spChg>
        <pc:spChg chg="add">
          <ac:chgData name="Veighey, Kristin" userId="5f9dfb49-c7fa-46c8-ac30-9d7904e47a65" providerId="ADAL" clId="{B6AA1965-BCC9-4BD6-B14F-EA7C3EE7DD03}" dt="2024-03-06T16:05:50.560" v="834" actId="26606"/>
          <ac:spMkLst>
            <pc:docMk/>
            <pc:sldMk cId="2301734851" sldId="2147377730"/>
            <ac:spMk id="86" creationId="{2387511B-F6E1-4929-AC90-94FB8B6B0F41}"/>
          </ac:spMkLst>
        </pc:spChg>
        <pc:spChg chg="add">
          <ac:chgData name="Veighey, Kristin" userId="5f9dfb49-c7fa-46c8-ac30-9d7904e47a65" providerId="ADAL" clId="{B6AA1965-BCC9-4BD6-B14F-EA7C3EE7DD03}" dt="2024-03-06T16:05:50.560" v="834" actId="26606"/>
          <ac:spMkLst>
            <pc:docMk/>
            <pc:sldMk cId="2301734851" sldId="2147377730"/>
            <ac:spMk id="88" creationId="{AA58F78C-27AB-465F-AA33-15E08AF267F9}"/>
          </ac:spMkLst>
        </pc:spChg>
        <pc:grpChg chg="add del">
          <ac:chgData name="Veighey, Kristin" userId="5f9dfb49-c7fa-46c8-ac30-9d7904e47a65" providerId="ADAL" clId="{B6AA1965-BCC9-4BD6-B14F-EA7C3EE7DD03}" dt="2024-03-06T16:05:11.448" v="826" actId="26606"/>
          <ac:grpSpMkLst>
            <pc:docMk/>
            <pc:sldMk cId="2301734851" sldId="2147377730"/>
            <ac:grpSpMk id="62" creationId="{50A0A18D-98B4-40E5-4078-A318C9554788}"/>
          </ac:grpSpMkLst>
        </pc:grpChg>
        <pc:picChg chg="add mod ord">
          <ac:chgData name="Veighey, Kristin" userId="5f9dfb49-c7fa-46c8-ac30-9d7904e47a65" providerId="ADAL" clId="{B6AA1965-BCC9-4BD6-B14F-EA7C3EE7DD03}" dt="2024-03-06T16:05:11.448" v="826" actId="26606"/>
          <ac:picMkLst>
            <pc:docMk/>
            <pc:sldMk cId="2301734851" sldId="2147377730"/>
            <ac:picMk id="2" creationId="{2EA6E686-25D9-8674-1976-434D25F3A1E0}"/>
          </ac:picMkLst>
        </pc:picChg>
        <pc:picChg chg="mod ord">
          <ac:chgData name="Veighey, Kristin" userId="5f9dfb49-c7fa-46c8-ac30-9d7904e47a65" providerId="ADAL" clId="{B6AA1965-BCC9-4BD6-B14F-EA7C3EE7DD03}" dt="2024-03-06T16:05:11.448" v="826" actId="26606"/>
          <ac:picMkLst>
            <pc:docMk/>
            <pc:sldMk cId="2301734851" sldId="2147377730"/>
            <ac:picMk id="3" creationId="{63B92E77-D5A9-3A99-4800-5E28FE21C372}"/>
          </ac:picMkLst>
        </pc:picChg>
        <pc:picChg chg="add mod">
          <ac:chgData name="Veighey, Kristin" userId="5f9dfb49-c7fa-46c8-ac30-9d7904e47a65" providerId="ADAL" clId="{B6AA1965-BCC9-4BD6-B14F-EA7C3EE7DD03}" dt="2024-03-06T16:05:50.560" v="834" actId="26606"/>
          <ac:picMkLst>
            <pc:docMk/>
            <pc:sldMk cId="2301734851" sldId="2147377730"/>
            <ac:picMk id="4" creationId="{4256F4F1-AA26-68BB-0EA5-9AE7FDC37EEF}"/>
          </ac:picMkLst>
        </pc:picChg>
        <pc:picChg chg="mod ord">
          <ac:chgData name="Veighey, Kristin" userId="5f9dfb49-c7fa-46c8-ac30-9d7904e47a65" providerId="ADAL" clId="{B6AA1965-BCC9-4BD6-B14F-EA7C3EE7DD03}" dt="2024-03-06T16:05:50.560" v="834" actId="26606"/>
          <ac:picMkLst>
            <pc:docMk/>
            <pc:sldMk cId="2301734851" sldId="2147377730"/>
            <ac:picMk id="5" creationId="{83898A7B-FEFB-23B9-66BA-C64DD19A31FF}"/>
          </ac:picMkLst>
        </pc:picChg>
        <pc:picChg chg="del mod">
          <ac:chgData name="Veighey, Kristin" userId="5f9dfb49-c7fa-46c8-ac30-9d7904e47a65" providerId="ADAL" clId="{B6AA1965-BCC9-4BD6-B14F-EA7C3EE7DD03}" dt="2024-03-06T16:05:25.361" v="828" actId="21"/>
          <ac:picMkLst>
            <pc:docMk/>
            <pc:sldMk cId="2301734851" sldId="2147377730"/>
            <ac:picMk id="44" creationId="{00000000-0000-0000-0000-000000000000}"/>
          </ac:picMkLst>
        </pc:picChg>
      </pc:sldChg>
      <pc:sldChg chg="delSp del mod">
        <pc:chgData name="Veighey, Kristin" userId="5f9dfb49-c7fa-46c8-ac30-9d7904e47a65" providerId="ADAL" clId="{B6AA1965-BCC9-4BD6-B14F-EA7C3EE7DD03}" dt="2024-03-06T16:04:53.122" v="819" actId="47"/>
        <pc:sldMkLst>
          <pc:docMk/>
          <pc:sldMk cId="4286536067" sldId="2147377734"/>
        </pc:sldMkLst>
        <pc:picChg chg="del">
          <ac:chgData name="Veighey, Kristin" userId="5f9dfb49-c7fa-46c8-ac30-9d7904e47a65" providerId="ADAL" clId="{B6AA1965-BCC9-4BD6-B14F-EA7C3EE7DD03}" dt="2024-03-06T16:04:45.886" v="817" actId="21"/>
          <ac:picMkLst>
            <pc:docMk/>
            <pc:sldMk cId="4286536067" sldId="2147377734"/>
            <ac:picMk id="50" creationId="{00000000-0000-0000-0000-000000000000}"/>
          </ac:picMkLst>
        </pc:picChg>
      </pc:sldChg>
      <pc:sldChg chg="del">
        <pc:chgData name="Veighey, Kristin" userId="5f9dfb49-c7fa-46c8-ac30-9d7904e47a65" providerId="ADAL" clId="{B6AA1965-BCC9-4BD6-B14F-EA7C3EE7DD03}" dt="2024-03-07T08:45:58.660" v="916" actId="47"/>
        <pc:sldMkLst>
          <pc:docMk/>
          <pc:sldMk cId="240182138" sldId="2147377741"/>
        </pc:sldMkLst>
      </pc:sldChg>
      <pc:sldChg chg="addSp delSp modSp mod">
        <pc:chgData name="Veighey, Kristin" userId="5f9dfb49-c7fa-46c8-ac30-9d7904e47a65" providerId="ADAL" clId="{B6AA1965-BCC9-4BD6-B14F-EA7C3EE7DD03}" dt="2024-03-07T10:56:05.249" v="1924" actId="207"/>
        <pc:sldMkLst>
          <pc:docMk/>
          <pc:sldMk cId="1409410663" sldId="2147377742"/>
        </pc:sldMkLst>
        <pc:spChg chg="mod">
          <ac:chgData name="Veighey, Kristin" userId="5f9dfb49-c7fa-46c8-ac30-9d7904e47a65" providerId="ADAL" clId="{B6AA1965-BCC9-4BD6-B14F-EA7C3EE7DD03}" dt="2024-03-07T10:56:05.249" v="1924" actId="207"/>
          <ac:spMkLst>
            <pc:docMk/>
            <pc:sldMk cId="1409410663" sldId="2147377742"/>
            <ac:spMk id="46" creationId="{00000000-0000-0000-0000-000000000000}"/>
          </ac:spMkLst>
        </pc:spChg>
        <pc:spChg chg="mod">
          <ac:chgData name="Veighey, Kristin" userId="5f9dfb49-c7fa-46c8-ac30-9d7904e47a65" providerId="ADAL" clId="{B6AA1965-BCC9-4BD6-B14F-EA7C3EE7DD03}" dt="2024-03-07T08:47:48.231" v="950" actId="20577"/>
          <ac:spMkLst>
            <pc:docMk/>
            <pc:sldMk cId="1409410663" sldId="2147377742"/>
            <ac:spMk id="47" creationId="{00000000-0000-0000-0000-000000000000}"/>
          </ac:spMkLst>
        </pc:spChg>
        <pc:spChg chg="del">
          <ac:chgData name="Veighey, Kristin" userId="5f9dfb49-c7fa-46c8-ac30-9d7904e47a65" providerId="ADAL" clId="{B6AA1965-BCC9-4BD6-B14F-EA7C3EE7DD03}" dt="2024-03-07T08:46:37.654" v="923" actId="26606"/>
          <ac:spMkLst>
            <pc:docMk/>
            <pc:sldMk cId="1409410663" sldId="2147377742"/>
            <ac:spMk id="52" creationId="{907EF6B7-1338-4443-8C46-6A318D952DFD}"/>
          </ac:spMkLst>
        </pc:spChg>
        <pc:spChg chg="del">
          <ac:chgData name="Veighey, Kristin" userId="5f9dfb49-c7fa-46c8-ac30-9d7904e47a65" providerId="ADAL" clId="{B6AA1965-BCC9-4BD6-B14F-EA7C3EE7DD03}" dt="2024-03-07T08:46:37.654" v="923" actId="26606"/>
          <ac:spMkLst>
            <pc:docMk/>
            <pc:sldMk cId="1409410663" sldId="2147377742"/>
            <ac:spMk id="54" creationId="{DAAE4CDD-124C-4DCF-9584-B6033B545DD5}"/>
          </ac:spMkLst>
        </pc:spChg>
        <pc:spChg chg="del">
          <ac:chgData name="Veighey, Kristin" userId="5f9dfb49-c7fa-46c8-ac30-9d7904e47a65" providerId="ADAL" clId="{B6AA1965-BCC9-4BD6-B14F-EA7C3EE7DD03}" dt="2024-03-07T08:46:37.654" v="923" actId="26606"/>
          <ac:spMkLst>
            <pc:docMk/>
            <pc:sldMk cId="1409410663" sldId="2147377742"/>
            <ac:spMk id="56" creationId="{081E4A58-353D-44AE-B2FC-2A74E2E400F7}"/>
          </ac:spMkLst>
        </pc:spChg>
        <pc:spChg chg="add del">
          <ac:chgData name="Veighey, Kristin" userId="5f9dfb49-c7fa-46c8-ac30-9d7904e47a65" providerId="ADAL" clId="{B6AA1965-BCC9-4BD6-B14F-EA7C3EE7DD03}" dt="2024-03-07T08:47:27.205" v="944" actId="26606"/>
          <ac:spMkLst>
            <pc:docMk/>
            <pc:sldMk cId="1409410663" sldId="2147377742"/>
            <ac:spMk id="61" creationId="{2B97F24A-32CE-4C1C-A50D-3016B394DCFB}"/>
          </ac:spMkLst>
        </pc:spChg>
        <pc:spChg chg="add del">
          <ac:chgData name="Veighey, Kristin" userId="5f9dfb49-c7fa-46c8-ac30-9d7904e47a65" providerId="ADAL" clId="{B6AA1965-BCC9-4BD6-B14F-EA7C3EE7DD03}" dt="2024-03-07T08:47:27.205" v="944" actId="26606"/>
          <ac:spMkLst>
            <pc:docMk/>
            <pc:sldMk cId="1409410663" sldId="2147377742"/>
            <ac:spMk id="63" creationId="{CD8B4F24-440B-49E9-B85D-733523DC064B}"/>
          </ac:spMkLst>
        </pc:spChg>
        <pc:spChg chg="add">
          <ac:chgData name="Veighey, Kristin" userId="5f9dfb49-c7fa-46c8-ac30-9d7904e47a65" providerId="ADAL" clId="{B6AA1965-BCC9-4BD6-B14F-EA7C3EE7DD03}" dt="2024-03-07T08:47:27.205" v="944" actId="26606"/>
          <ac:spMkLst>
            <pc:docMk/>
            <pc:sldMk cId="1409410663" sldId="2147377742"/>
            <ac:spMk id="68" creationId="{743AA782-23D1-4521-8CAD-47662984AA08}"/>
          </ac:spMkLst>
        </pc:spChg>
        <pc:spChg chg="add">
          <ac:chgData name="Veighey, Kristin" userId="5f9dfb49-c7fa-46c8-ac30-9d7904e47a65" providerId="ADAL" clId="{B6AA1965-BCC9-4BD6-B14F-EA7C3EE7DD03}" dt="2024-03-07T08:47:27.205" v="944" actId="26606"/>
          <ac:spMkLst>
            <pc:docMk/>
            <pc:sldMk cId="1409410663" sldId="2147377742"/>
            <ac:spMk id="70" creationId="{71877DBC-BB60-40F0-AC93-2ACDBAAE60CE}"/>
          </ac:spMkLst>
        </pc:spChg>
        <pc:picChg chg="add mod">
          <ac:chgData name="Veighey, Kristin" userId="5f9dfb49-c7fa-46c8-ac30-9d7904e47a65" providerId="ADAL" clId="{B6AA1965-BCC9-4BD6-B14F-EA7C3EE7DD03}" dt="2024-03-07T08:47:27.205" v="944" actId="26606"/>
          <ac:picMkLst>
            <pc:docMk/>
            <pc:sldMk cId="1409410663" sldId="2147377742"/>
            <ac:picMk id="2" creationId="{BB07CDB7-9233-81F4-75CF-D0C235CBC49D}"/>
          </ac:picMkLst>
        </pc:picChg>
      </pc:sldChg>
      <pc:sldChg chg="delSp del mod">
        <pc:chgData name="Veighey, Kristin" userId="5f9dfb49-c7fa-46c8-ac30-9d7904e47a65" providerId="ADAL" clId="{B6AA1965-BCC9-4BD6-B14F-EA7C3EE7DD03}" dt="2024-03-07T08:46:29.736" v="922" actId="47"/>
        <pc:sldMkLst>
          <pc:docMk/>
          <pc:sldMk cId="417396897" sldId="2147377744"/>
        </pc:sldMkLst>
        <pc:picChg chg="del">
          <ac:chgData name="Veighey, Kristin" userId="5f9dfb49-c7fa-46c8-ac30-9d7904e47a65" providerId="ADAL" clId="{B6AA1965-BCC9-4BD6-B14F-EA7C3EE7DD03}" dt="2024-03-07T08:46:25.694" v="920" actId="21"/>
          <ac:picMkLst>
            <pc:docMk/>
            <pc:sldMk cId="417396897" sldId="2147377744"/>
            <ac:picMk id="2" creationId="{00000000-0000-0000-0000-000000000000}"/>
          </ac:picMkLst>
        </pc:picChg>
      </pc:sldChg>
      <pc:sldChg chg="addSp delSp modSp mod">
        <pc:chgData name="Veighey, Kristin" userId="5f9dfb49-c7fa-46c8-ac30-9d7904e47a65" providerId="ADAL" clId="{B6AA1965-BCC9-4BD6-B14F-EA7C3EE7DD03}" dt="2024-03-07T10:57:00.590" v="1958" actId="113"/>
        <pc:sldMkLst>
          <pc:docMk/>
          <pc:sldMk cId="925069416" sldId="2147377746"/>
        </pc:sldMkLst>
        <pc:spChg chg="mod">
          <ac:chgData name="Veighey, Kristin" userId="5f9dfb49-c7fa-46c8-ac30-9d7904e47a65" providerId="ADAL" clId="{B6AA1965-BCC9-4BD6-B14F-EA7C3EE7DD03}" dt="2024-03-07T10:56:22.615" v="1927" actId="207"/>
          <ac:spMkLst>
            <pc:docMk/>
            <pc:sldMk cId="925069416" sldId="2147377746"/>
            <ac:spMk id="46" creationId="{00000000-0000-0000-0000-000000000000}"/>
          </ac:spMkLst>
        </pc:spChg>
        <pc:spChg chg="add del mod">
          <ac:chgData name="Veighey, Kristin" userId="5f9dfb49-c7fa-46c8-ac30-9d7904e47a65" providerId="ADAL" clId="{B6AA1965-BCC9-4BD6-B14F-EA7C3EE7DD03}" dt="2024-03-07T08:49:46.448" v="1040" actId="26606"/>
          <ac:spMkLst>
            <pc:docMk/>
            <pc:sldMk cId="925069416" sldId="2147377746"/>
            <ac:spMk id="47" creationId="{00000000-0000-0000-0000-000000000000}"/>
          </ac:spMkLst>
        </pc:spChg>
        <pc:spChg chg="add del">
          <ac:chgData name="Veighey, Kristin" userId="5f9dfb49-c7fa-46c8-ac30-9d7904e47a65" providerId="ADAL" clId="{B6AA1965-BCC9-4BD6-B14F-EA7C3EE7DD03}" dt="2024-03-07T08:49:46.448" v="1040" actId="26606"/>
          <ac:spMkLst>
            <pc:docMk/>
            <pc:sldMk cId="925069416" sldId="2147377746"/>
            <ac:spMk id="52" creationId="{1709F1D5-B0F1-4714-A239-E5B61C161915}"/>
          </ac:spMkLst>
        </pc:spChg>
        <pc:spChg chg="add del">
          <ac:chgData name="Veighey, Kristin" userId="5f9dfb49-c7fa-46c8-ac30-9d7904e47a65" providerId="ADAL" clId="{B6AA1965-BCC9-4BD6-B14F-EA7C3EE7DD03}" dt="2024-03-07T08:49:46.448" v="1040" actId="26606"/>
          <ac:spMkLst>
            <pc:docMk/>
            <pc:sldMk cId="925069416" sldId="2147377746"/>
            <ac:spMk id="54" creationId="{228FB460-D3FF-4440-A020-05982A09E517}"/>
          </ac:spMkLst>
        </pc:spChg>
        <pc:spChg chg="add del">
          <ac:chgData name="Veighey, Kristin" userId="5f9dfb49-c7fa-46c8-ac30-9d7904e47a65" providerId="ADAL" clId="{B6AA1965-BCC9-4BD6-B14F-EA7C3EE7DD03}" dt="2024-03-07T08:49:46.448" v="1040" actId="26606"/>
          <ac:spMkLst>
            <pc:docMk/>
            <pc:sldMk cId="925069416" sldId="2147377746"/>
            <ac:spMk id="56" creationId="{14847E93-7DC1-4D4B-8829-B19AA7137C50}"/>
          </ac:spMkLst>
        </pc:spChg>
        <pc:spChg chg="add del">
          <ac:chgData name="Veighey, Kristin" userId="5f9dfb49-c7fa-46c8-ac30-9d7904e47a65" providerId="ADAL" clId="{B6AA1965-BCC9-4BD6-B14F-EA7C3EE7DD03}" dt="2024-03-07T08:49:46.448" v="1040" actId="26606"/>
          <ac:spMkLst>
            <pc:docMk/>
            <pc:sldMk cId="925069416" sldId="2147377746"/>
            <ac:spMk id="58" creationId="{5566D6E1-03A1-4D73-A4E0-35D74D568A04}"/>
          </ac:spMkLst>
        </pc:spChg>
        <pc:spChg chg="add del">
          <ac:chgData name="Veighey, Kristin" userId="5f9dfb49-c7fa-46c8-ac30-9d7904e47a65" providerId="ADAL" clId="{B6AA1965-BCC9-4BD6-B14F-EA7C3EE7DD03}" dt="2024-03-07T08:49:46.448" v="1040" actId="26606"/>
          <ac:spMkLst>
            <pc:docMk/>
            <pc:sldMk cId="925069416" sldId="2147377746"/>
            <ac:spMk id="60" creationId="{9F835A99-04AC-494A-A572-AFE8413CC938}"/>
          </ac:spMkLst>
        </pc:spChg>
        <pc:spChg chg="add del">
          <ac:chgData name="Veighey, Kristin" userId="5f9dfb49-c7fa-46c8-ac30-9d7904e47a65" providerId="ADAL" clId="{B6AA1965-BCC9-4BD6-B14F-EA7C3EE7DD03}" dt="2024-03-07T08:49:46.448" v="1040" actId="26606"/>
          <ac:spMkLst>
            <pc:docMk/>
            <pc:sldMk cId="925069416" sldId="2147377746"/>
            <ac:spMk id="62" creationId="{7B786209-1B0B-4CA9-9BDD-F7327066A84D}"/>
          </ac:spMkLst>
        </pc:spChg>
        <pc:spChg chg="add del">
          <ac:chgData name="Veighey, Kristin" userId="5f9dfb49-c7fa-46c8-ac30-9d7904e47a65" providerId="ADAL" clId="{B6AA1965-BCC9-4BD6-B14F-EA7C3EE7DD03}" dt="2024-03-07T08:49:46.448" v="1040" actId="26606"/>
          <ac:spMkLst>
            <pc:docMk/>
            <pc:sldMk cId="925069416" sldId="2147377746"/>
            <ac:spMk id="64" creationId="{2D2964BB-484D-45AE-AD66-D407D0629652}"/>
          </ac:spMkLst>
        </pc:spChg>
        <pc:spChg chg="add del">
          <ac:chgData name="Veighey, Kristin" userId="5f9dfb49-c7fa-46c8-ac30-9d7904e47a65" providerId="ADAL" clId="{B6AA1965-BCC9-4BD6-B14F-EA7C3EE7DD03}" dt="2024-03-07T08:49:46.448" v="1040" actId="26606"/>
          <ac:spMkLst>
            <pc:docMk/>
            <pc:sldMk cId="925069416" sldId="2147377746"/>
            <ac:spMk id="66" creationId="{6691AC69-A76E-4DAB-B565-468B6B87ACF3}"/>
          </ac:spMkLst>
        </pc:spChg>
        <pc:spChg chg="add del">
          <ac:chgData name="Veighey, Kristin" userId="5f9dfb49-c7fa-46c8-ac30-9d7904e47a65" providerId="ADAL" clId="{B6AA1965-BCC9-4BD6-B14F-EA7C3EE7DD03}" dt="2024-03-07T08:49:43.515" v="1037" actId="26606"/>
          <ac:spMkLst>
            <pc:docMk/>
            <pc:sldMk cId="925069416" sldId="2147377746"/>
            <ac:spMk id="72" creationId="{35DB3719-6FDC-4E5D-891D-FF40B7300F64}"/>
          </ac:spMkLst>
        </pc:spChg>
        <pc:spChg chg="add del">
          <ac:chgData name="Veighey, Kristin" userId="5f9dfb49-c7fa-46c8-ac30-9d7904e47a65" providerId="ADAL" clId="{B6AA1965-BCC9-4BD6-B14F-EA7C3EE7DD03}" dt="2024-03-07T08:49:43.515" v="1037" actId="26606"/>
          <ac:spMkLst>
            <pc:docMk/>
            <pc:sldMk cId="925069416" sldId="2147377746"/>
            <ac:spMk id="74" creationId="{E0CBAC23-2E3F-4A90-BA59-F8299F6A5439}"/>
          </ac:spMkLst>
        </pc:spChg>
        <pc:spChg chg="add del">
          <ac:chgData name="Veighey, Kristin" userId="5f9dfb49-c7fa-46c8-ac30-9d7904e47a65" providerId="ADAL" clId="{B6AA1965-BCC9-4BD6-B14F-EA7C3EE7DD03}" dt="2024-03-07T08:49:46.405" v="1039" actId="26606"/>
          <ac:spMkLst>
            <pc:docMk/>
            <pc:sldMk cId="925069416" sldId="2147377746"/>
            <ac:spMk id="76" creationId="{D2C0AE1C-0118-41AE-8A10-7CDCBF10E96F}"/>
          </ac:spMkLst>
        </pc:spChg>
        <pc:spChg chg="add del">
          <ac:chgData name="Veighey, Kristin" userId="5f9dfb49-c7fa-46c8-ac30-9d7904e47a65" providerId="ADAL" clId="{B6AA1965-BCC9-4BD6-B14F-EA7C3EE7DD03}" dt="2024-03-07T08:49:46.405" v="1039" actId="26606"/>
          <ac:spMkLst>
            <pc:docMk/>
            <pc:sldMk cId="925069416" sldId="2147377746"/>
            <ac:spMk id="77" creationId="{7517A47C-B2E5-4B79-8061-D74B1311AF6E}"/>
          </ac:spMkLst>
        </pc:spChg>
        <pc:spChg chg="add del">
          <ac:chgData name="Veighey, Kristin" userId="5f9dfb49-c7fa-46c8-ac30-9d7904e47a65" providerId="ADAL" clId="{B6AA1965-BCC9-4BD6-B14F-EA7C3EE7DD03}" dt="2024-03-07T08:49:46.405" v="1039" actId="26606"/>
          <ac:spMkLst>
            <pc:docMk/>
            <pc:sldMk cId="925069416" sldId="2147377746"/>
            <ac:spMk id="78" creationId="{463EEC44-1BA3-44ED-81FC-A644B04B2A44}"/>
          </ac:spMkLst>
        </pc:spChg>
        <pc:spChg chg="add del">
          <ac:chgData name="Veighey, Kristin" userId="5f9dfb49-c7fa-46c8-ac30-9d7904e47a65" providerId="ADAL" clId="{B6AA1965-BCC9-4BD6-B14F-EA7C3EE7DD03}" dt="2024-03-07T08:49:46.405" v="1039" actId="26606"/>
          <ac:spMkLst>
            <pc:docMk/>
            <pc:sldMk cId="925069416" sldId="2147377746"/>
            <ac:spMk id="79" creationId="{C505E780-2083-4CB5-A42A-5E0E2908ECC3}"/>
          </ac:spMkLst>
        </pc:spChg>
        <pc:spChg chg="add del">
          <ac:chgData name="Veighey, Kristin" userId="5f9dfb49-c7fa-46c8-ac30-9d7904e47a65" providerId="ADAL" clId="{B6AA1965-BCC9-4BD6-B14F-EA7C3EE7DD03}" dt="2024-03-07T08:50:06.129" v="1045" actId="26606"/>
          <ac:spMkLst>
            <pc:docMk/>
            <pc:sldMk cId="925069416" sldId="2147377746"/>
            <ac:spMk id="82" creationId="{35DB3719-6FDC-4E5D-891D-FF40B7300F64}"/>
          </ac:spMkLst>
        </pc:spChg>
        <pc:spChg chg="add del">
          <ac:chgData name="Veighey, Kristin" userId="5f9dfb49-c7fa-46c8-ac30-9d7904e47a65" providerId="ADAL" clId="{B6AA1965-BCC9-4BD6-B14F-EA7C3EE7DD03}" dt="2024-03-07T08:50:06.129" v="1045" actId="26606"/>
          <ac:spMkLst>
            <pc:docMk/>
            <pc:sldMk cId="925069416" sldId="2147377746"/>
            <ac:spMk id="83" creationId="{E0CBAC23-2E3F-4A90-BA59-F8299F6A5439}"/>
          </ac:spMkLst>
        </pc:spChg>
        <pc:spChg chg="add del">
          <ac:chgData name="Veighey, Kristin" userId="5f9dfb49-c7fa-46c8-ac30-9d7904e47a65" providerId="ADAL" clId="{B6AA1965-BCC9-4BD6-B14F-EA7C3EE7DD03}" dt="2024-03-07T09:07:20.162" v="1447" actId="26606"/>
          <ac:spMkLst>
            <pc:docMk/>
            <pc:sldMk cId="925069416" sldId="2147377746"/>
            <ac:spMk id="89" creationId="{35DB3719-6FDC-4E5D-891D-FF40B7300F64}"/>
          </ac:spMkLst>
        </pc:spChg>
        <pc:spChg chg="add del">
          <ac:chgData name="Veighey, Kristin" userId="5f9dfb49-c7fa-46c8-ac30-9d7904e47a65" providerId="ADAL" clId="{B6AA1965-BCC9-4BD6-B14F-EA7C3EE7DD03}" dt="2024-03-07T09:07:20.162" v="1447" actId="26606"/>
          <ac:spMkLst>
            <pc:docMk/>
            <pc:sldMk cId="925069416" sldId="2147377746"/>
            <ac:spMk id="91" creationId="{E0CBAC23-2E3F-4A90-BA59-F8299F6A5439}"/>
          </ac:spMkLst>
        </pc:spChg>
        <pc:spChg chg="add del">
          <ac:chgData name="Veighey, Kristin" userId="5f9dfb49-c7fa-46c8-ac30-9d7904e47a65" providerId="ADAL" clId="{B6AA1965-BCC9-4BD6-B14F-EA7C3EE7DD03}" dt="2024-03-07T09:08:30.269" v="1457" actId="26606"/>
          <ac:spMkLst>
            <pc:docMk/>
            <pc:sldMk cId="925069416" sldId="2147377746"/>
            <ac:spMk id="96" creationId="{BACC6370-2D7E-4714-9D71-7542949D7D5D}"/>
          </ac:spMkLst>
        </pc:spChg>
        <pc:spChg chg="add del">
          <ac:chgData name="Veighey, Kristin" userId="5f9dfb49-c7fa-46c8-ac30-9d7904e47a65" providerId="ADAL" clId="{B6AA1965-BCC9-4BD6-B14F-EA7C3EE7DD03}" dt="2024-03-07T09:08:30.269" v="1457" actId="26606"/>
          <ac:spMkLst>
            <pc:docMk/>
            <pc:sldMk cId="925069416" sldId="2147377746"/>
            <ac:spMk id="98" creationId="{F68B3F68-107C-434F-AA38-110D5EA91B85}"/>
          </ac:spMkLst>
        </pc:spChg>
        <pc:spChg chg="add del">
          <ac:chgData name="Veighey, Kristin" userId="5f9dfb49-c7fa-46c8-ac30-9d7904e47a65" providerId="ADAL" clId="{B6AA1965-BCC9-4BD6-B14F-EA7C3EE7DD03}" dt="2024-03-07T09:08:30.269" v="1457" actId="26606"/>
          <ac:spMkLst>
            <pc:docMk/>
            <pc:sldMk cId="925069416" sldId="2147377746"/>
            <ac:spMk id="100" creationId="{AAD0DBB9-1A4B-4391-81D4-CB19F9AB918A}"/>
          </ac:spMkLst>
        </pc:spChg>
        <pc:spChg chg="add del">
          <ac:chgData name="Veighey, Kristin" userId="5f9dfb49-c7fa-46c8-ac30-9d7904e47a65" providerId="ADAL" clId="{B6AA1965-BCC9-4BD6-B14F-EA7C3EE7DD03}" dt="2024-03-07T09:08:30.269" v="1457" actId="26606"/>
          <ac:spMkLst>
            <pc:docMk/>
            <pc:sldMk cId="925069416" sldId="2147377746"/>
            <ac:spMk id="102" creationId="{063BBA22-50EA-4C4D-BE05-F1CE4E63AA56}"/>
          </ac:spMkLst>
        </pc:spChg>
        <pc:spChg chg="add del">
          <ac:chgData name="Veighey, Kristin" userId="5f9dfb49-c7fa-46c8-ac30-9d7904e47a65" providerId="ADAL" clId="{B6AA1965-BCC9-4BD6-B14F-EA7C3EE7DD03}" dt="2024-03-07T09:08:30.230" v="1456" actId="26606"/>
          <ac:spMkLst>
            <pc:docMk/>
            <pc:sldMk cId="925069416" sldId="2147377746"/>
            <ac:spMk id="107" creationId="{C05CBC3C-2E5A-4839-8B9B-2E5A6ADF0F58}"/>
          </ac:spMkLst>
        </pc:spChg>
        <pc:spChg chg="add del">
          <ac:chgData name="Veighey, Kristin" userId="5f9dfb49-c7fa-46c8-ac30-9d7904e47a65" providerId="ADAL" clId="{B6AA1965-BCC9-4BD6-B14F-EA7C3EE7DD03}" dt="2024-03-07T09:08:30.230" v="1456" actId="26606"/>
          <ac:spMkLst>
            <pc:docMk/>
            <pc:sldMk cId="925069416" sldId="2147377746"/>
            <ac:spMk id="109" creationId="{DB5B423A-57CC-4C58-AA26-8E2E862B03A0}"/>
          </ac:spMkLst>
        </pc:spChg>
        <pc:spChg chg="add">
          <ac:chgData name="Veighey, Kristin" userId="5f9dfb49-c7fa-46c8-ac30-9d7904e47a65" providerId="ADAL" clId="{B6AA1965-BCC9-4BD6-B14F-EA7C3EE7DD03}" dt="2024-03-07T09:08:30.269" v="1457" actId="26606"/>
          <ac:spMkLst>
            <pc:docMk/>
            <pc:sldMk cId="925069416" sldId="2147377746"/>
            <ac:spMk id="111" creationId="{35DB3719-6FDC-4E5D-891D-FF40B7300F64}"/>
          </ac:spMkLst>
        </pc:spChg>
        <pc:spChg chg="add">
          <ac:chgData name="Veighey, Kristin" userId="5f9dfb49-c7fa-46c8-ac30-9d7904e47a65" providerId="ADAL" clId="{B6AA1965-BCC9-4BD6-B14F-EA7C3EE7DD03}" dt="2024-03-07T09:08:30.269" v="1457" actId="26606"/>
          <ac:spMkLst>
            <pc:docMk/>
            <pc:sldMk cId="925069416" sldId="2147377746"/>
            <ac:spMk id="112" creationId="{E0CBAC23-2E3F-4A90-BA59-F8299F6A5439}"/>
          </ac:spMkLst>
        </pc:spChg>
        <pc:graphicFrameChg chg="add del">
          <ac:chgData name="Veighey, Kristin" userId="5f9dfb49-c7fa-46c8-ac30-9d7904e47a65" providerId="ADAL" clId="{B6AA1965-BCC9-4BD6-B14F-EA7C3EE7DD03}" dt="2024-03-07T08:49:43.515" v="1037" actId="26606"/>
          <ac:graphicFrameMkLst>
            <pc:docMk/>
            <pc:sldMk cId="925069416" sldId="2147377746"/>
            <ac:graphicFrameMk id="68" creationId="{4E19632F-13B9-3A21-7E4B-74DBB23150FA}"/>
          </ac:graphicFrameMkLst>
        </pc:graphicFrameChg>
        <pc:graphicFrameChg chg="add del">
          <ac:chgData name="Veighey, Kristin" userId="5f9dfb49-c7fa-46c8-ac30-9d7904e47a65" providerId="ADAL" clId="{B6AA1965-BCC9-4BD6-B14F-EA7C3EE7DD03}" dt="2024-03-07T08:49:46.405" v="1039" actId="26606"/>
          <ac:graphicFrameMkLst>
            <pc:docMk/>
            <pc:sldMk cId="925069416" sldId="2147377746"/>
            <ac:graphicFrameMk id="80" creationId="{D51F6086-4CF2-0B72-7A18-B8F6D8ED4C56}"/>
          </ac:graphicFrameMkLst>
        </pc:graphicFrameChg>
        <pc:graphicFrameChg chg="add mod modGraphic">
          <ac:chgData name="Veighey, Kristin" userId="5f9dfb49-c7fa-46c8-ac30-9d7904e47a65" providerId="ADAL" clId="{B6AA1965-BCC9-4BD6-B14F-EA7C3EE7DD03}" dt="2024-03-07T10:57:00.590" v="1958" actId="113"/>
          <ac:graphicFrameMkLst>
            <pc:docMk/>
            <pc:sldMk cId="925069416" sldId="2147377746"/>
            <ac:graphicFrameMk id="84" creationId="{4E19632F-13B9-3A21-7E4B-74DBB23150FA}"/>
          </ac:graphicFrameMkLst>
        </pc:graphicFrameChg>
      </pc:sldChg>
      <pc:sldChg chg="del">
        <pc:chgData name="Veighey, Kristin" userId="5f9dfb49-c7fa-46c8-ac30-9d7904e47a65" providerId="ADAL" clId="{B6AA1965-BCC9-4BD6-B14F-EA7C3EE7DD03}" dt="2024-03-07T09:09:14.104" v="1460" actId="47"/>
        <pc:sldMkLst>
          <pc:docMk/>
          <pc:sldMk cId="2210887576" sldId="2147377749"/>
        </pc:sldMkLst>
      </pc:sldChg>
      <pc:sldChg chg="addSp delSp modSp mod setBg">
        <pc:chgData name="Veighey, Kristin" userId="5f9dfb49-c7fa-46c8-ac30-9d7904e47a65" providerId="ADAL" clId="{B6AA1965-BCC9-4BD6-B14F-EA7C3EE7DD03}" dt="2024-03-07T10:50:46.411" v="1909" actId="207"/>
        <pc:sldMkLst>
          <pc:docMk/>
          <pc:sldMk cId="4047431625" sldId="2147377750"/>
        </pc:sldMkLst>
        <pc:spChg chg="mod">
          <ac:chgData name="Veighey, Kristin" userId="5f9dfb49-c7fa-46c8-ac30-9d7904e47a65" providerId="ADAL" clId="{B6AA1965-BCC9-4BD6-B14F-EA7C3EE7DD03}" dt="2024-03-07T10:50:46.411" v="1909" actId="207"/>
          <ac:spMkLst>
            <pc:docMk/>
            <pc:sldMk cId="4047431625" sldId="2147377750"/>
            <ac:spMk id="2" creationId="{B64C6A35-7AE3-1233-E689-660CC8D526BD}"/>
          </ac:spMkLst>
        </pc:spChg>
        <pc:spChg chg="mod ord">
          <ac:chgData name="Veighey, Kristin" userId="5f9dfb49-c7fa-46c8-ac30-9d7904e47a65" providerId="ADAL" clId="{B6AA1965-BCC9-4BD6-B14F-EA7C3EE7DD03}" dt="2024-03-07T09:11:14.166" v="1614" actId="20577"/>
          <ac:spMkLst>
            <pc:docMk/>
            <pc:sldMk cId="4047431625" sldId="2147377750"/>
            <ac:spMk id="3" creationId="{E9929F8C-68BF-1131-3262-E1EDF3D6DABC}"/>
          </ac:spMkLst>
        </pc:spChg>
        <pc:spChg chg="add del">
          <ac:chgData name="Veighey, Kristin" userId="5f9dfb49-c7fa-46c8-ac30-9d7904e47a65" providerId="ADAL" clId="{B6AA1965-BCC9-4BD6-B14F-EA7C3EE7DD03}" dt="2024-03-07T09:04:48.185" v="1433" actId="26606"/>
          <ac:spMkLst>
            <pc:docMk/>
            <pc:sldMk cId="4047431625" sldId="2147377750"/>
            <ac:spMk id="10" creationId="{7FF47CB7-972F-479F-A36D-9E72D26EC8DA}"/>
          </ac:spMkLst>
        </pc:spChg>
        <pc:spChg chg="add del">
          <ac:chgData name="Veighey, Kristin" userId="5f9dfb49-c7fa-46c8-ac30-9d7904e47a65" providerId="ADAL" clId="{B6AA1965-BCC9-4BD6-B14F-EA7C3EE7DD03}" dt="2024-03-07T09:04:48.185" v="1433" actId="26606"/>
          <ac:spMkLst>
            <pc:docMk/>
            <pc:sldMk cId="4047431625" sldId="2147377750"/>
            <ac:spMk id="12" creationId="{0D153B68-5844-490D-8E67-F616D6D721CA}"/>
          </ac:spMkLst>
        </pc:spChg>
        <pc:spChg chg="add del">
          <ac:chgData name="Veighey, Kristin" userId="5f9dfb49-c7fa-46c8-ac30-9d7904e47a65" providerId="ADAL" clId="{B6AA1965-BCC9-4BD6-B14F-EA7C3EE7DD03}" dt="2024-03-07T09:04:48.185" v="1433" actId="26606"/>
          <ac:spMkLst>
            <pc:docMk/>
            <pc:sldMk cId="4047431625" sldId="2147377750"/>
            <ac:spMk id="14" creationId="{9A0D773F-7A7D-4DBB-9DEA-86BB8B8F4BC8}"/>
          </ac:spMkLst>
        </pc:spChg>
        <pc:spChg chg="add del">
          <ac:chgData name="Veighey, Kristin" userId="5f9dfb49-c7fa-46c8-ac30-9d7904e47a65" providerId="ADAL" clId="{B6AA1965-BCC9-4BD6-B14F-EA7C3EE7DD03}" dt="2024-03-07T09:04:53.918" v="1435" actId="26606"/>
          <ac:spMkLst>
            <pc:docMk/>
            <pc:sldMk cId="4047431625" sldId="2147377750"/>
            <ac:spMk id="16" creationId="{743AA782-23D1-4521-8CAD-47662984AA08}"/>
          </ac:spMkLst>
        </pc:spChg>
        <pc:spChg chg="add del">
          <ac:chgData name="Veighey, Kristin" userId="5f9dfb49-c7fa-46c8-ac30-9d7904e47a65" providerId="ADAL" clId="{B6AA1965-BCC9-4BD6-B14F-EA7C3EE7DD03}" dt="2024-03-07T09:04:53.918" v="1435" actId="26606"/>
          <ac:spMkLst>
            <pc:docMk/>
            <pc:sldMk cId="4047431625" sldId="2147377750"/>
            <ac:spMk id="17" creationId="{71877DBC-BB60-40F0-AC93-2ACDBAAE60CE}"/>
          </ac:spMkLst>
        </pc:spChg>
        <pc:spChg chg="add del">
          <ac:chgData name="Veighey, Kristin" userId="5f9dfb49-c7fa-46c8-ac30-9d7904e47a65" providerId="ADAL" clId="{B6AA1965-BCC9-4BD6-B14F-EA7C3EE7DD03}" dt="2024-03-07T09:04:57.391" v="1438" actId="26606"/>
          <ac:spMkLst>
            <pc:docMk/>
            <pc:sldMk cId="4047431625" sldId="2147377750"/>
            <ac:spMk id="19" creationId="{A8908DB7-C3A6-4FCB-9820-CEE02B398C4A}"/>
          </ac:spMkLst>
        </pc:spChg>
        <pc:spChg chg="add del">
          <ac:chgData name="Veighey, Kristin" userId="5f9dfb49-c7fa-46c8-ac30-9d7904e47a65" providerId="ADAL" clId="{B6AA1965-BCC9-4BD6-B14F-EA7C3EE7DD03}" dt="2024-03-07T09:04:57.391" v="1438" actId="26606"/>
          <ac:spMkLst>
            <pc:docMk/>
            <pc:sldMk cId="4047431625" sldId="2147377750"/>
            <ac:spMk id="20" creationId="{535742DD-1B16-4E9D-B715-0D74B4574A68}"/>
          </ac:spMkLst>
        </pc:spChg>
        <pc:picChg chg="mod">
          <ac:chgData name="Veighey, Kristin" userId="5f9dfb49-c7fa-46c8-ac30-9d7904e47a65" providerId="ADAL" clId="{B6AA1965-BCC9-4BD6-B14F-EA7C3EE7DD03}" dt="2024-03-07T09:06:24.127" v="1445"/>
          <ac:picMkLst>
            <pc:docMk/>
            <pc:sldMk cId="4047431625" sldId="2147377750"/>
            <ac:picMk id="5" creationId="{E4CE5051-0752-93FD-905A-3520430CE0E5}"/>
          </ac:picMkLst>
        </pc:picChg>
      </pc:sldChg>
      <pc:sldChg chg="addSp delSp modSp del mod">
        <pc:chgData name="Veighey, Kristin" userId="5f9dfb49-c7fa-46c8-ac30-9d7904e47a65" providerId="ADAL" clId="{B6AA1965-BCC9-4BD6-B14F-EA7C3EE7DD03}" dt="2024-03-06T15:00:27.567" v="772" actId="47"/>
        <pc:sldMkLst>
          <pc:docMk/>
          <pc:sldMk cId="2501830225" sldId="2147377753"/>
        </pc:sldMkLst>
        <pc:spChg chg="add mod">
          <ac:chgData name="Veighey, Kristin" userId="5f9dfb49-c7fa-46c8-ac30-9d7904e47a65" providerId="ADAL" clId="{B6AA1965-BCC9-4BD6-B14F-EA7C3EE7DD03}" dt="2024-03-06T14:59:58.146" v="726" actId="21"/>
          <ac:spMkLst>
            <pc:docMk/>
            <pc:sldMk cId="2501830225" sldId="2147377753"/>
            <ac:spMk id="4" creationId="{ECCCD634-C134-2D93-F309-3D2511B0A3EC}"/>
          </ac:spMkLst>
        </pc:spChg>
        <pc:picChg chg="del">
          <ac:chgData name="Veighey, Kristin" userId="5f9dfb49-c7fa-46c8-ac30-9d7904e47a65" providerId="ADAL" clId="{B6AA1965-BCC9-4BD6-B14F-EA7C3EE7DD03}" dt="2024-03-06T14:59:58.146" v="726" actId="21"/>
          <ac:picMkLst>
            <pc:docMk/>
            <pc:sldMk cId="2501830225" sldId="2147377753"/>
            <ac:picMk id="5" creationId="{CA6278FD-5AAD-12F8-2174-9AA53B5D635E}"/>
          </ac:picMkLst>
        </pc:picChg>
      </pc:sldChg>
      <pc:sldChg chg="addSp modSp mod ord">
        <pc:chgData name="Veighey, Kristin" userId="5f9dfb49-c7fa-46c8-ac30-9d7904e47a65" providerId="ADAL" clId="{B6AA1965-BCC9-4BD6-B14F-EA7C3EE7DD03}" dt="2024-03-07T10:58:01.462" v="1967"/>
        <pc:sldMkLst>
          <pc:docMk/>
          <pc:sldMk cId="1789511032" sldId="2147377755"/>
        </pc:sldMkLst>
        <pc:spChg chg="add mod">
          <ac:chgData name="Veighey, Kristin" userId="5f9dfb49-c7fa-46c8-ac30-9d7904e47a65" providerId="ADAL" clId="{B6AA1965-BCC9-4BD6-B14F-EA7C3EE7DD03}" dt="2024-03-07T09:02:00.426" v="1420" actId="14100"/>
          <ac:spMkLst>
            <pc:docMk/>
            <pc:sldMk cId="1789511032" sldId="2147377755"/>
            <ac:spMk id="4" creationId="{41296FC3-00BF-DFE1-12A8-79FDEA358D59}"/>
          </ac:spMkLst>
        </pc:spChg>
        <pc:picChg chg="mod">
          <ac:chgData name="Veighey, Kristin" userId="5f9dfb49-c7fa-46c8-ac30-9d7904e47a65" providerId="ADAL" clId="{B6AA1965-BCC9-4BD6-B14F-EA7C3EE7DD03}" dt="2024-03-07T10:58:01.462" v="1967"/>
          <ac:picMkLst>
            <pc:docMk/>
            <pc:sldMk cId="1789511032" sldId="2147377755"/>
            <ac:picMk id="5" creationId="{28CD7EBE-EA14-11CD-D4E7-C6376377247D}"/>
          </ac:picMkLst>
        </pc:picChg>
      </pc:sldChg>
      <pc:sldChg chg="addSp delSp modSp mod">
        <pc:chgData name="Veighey, Kristin" userId="5f9dfb49-c7fa-46c8-ac30-9d7904e47a65" providerId="ADAL" clId="{B6AA1965-BCC9-4BD6-B14F-EA7C3EE7DD03}" dt="2024-03-07T10:00:30.988" v="1713" actId="21"/>
        <pc:sldMkLst>
          <pc:docMk/>
          <pc:sldMk cId="3412414509" sldId="2147377766"/>
        </pc:sldMkLst>
        <pc:spChg chg="add del mod">
          <ac:chgData name="Veighey, Kristin" userId="5f9dfb49-c7fa-46c8-ac30-9d7904e47a65" providerId="ADAL" clId="{B6AA1965-BCC9-4BD6-B14F-EA7C3EE7DD03}" dt="2024-03-07T10:00:30.988" v="1713" actId="21"/>
          <ac:spMkLst>
            <pc:docMk/>
            <pc:sldMk cId="3412414509" sldId="2147377766"/>
            <ac:spMk id="3" creationId="{37008F16-A2CB-395B-87E2-5B653E8B6B21}"/>
          </ac:spMkLst>
        </pc:spChg>
        <pc:spChg chg="add">
          <ac:chgData name="Veighey, Kristin" userId="5f9dfb49-c7fa-46c8-ac30-9d7904e47a65" providerId="ADAL" clId="{B6AA1965-BCC9-4BD6-B14F-EA7C3EE7DD03}" dt="2024-03-07T09:54:37.873" v="1709" actId="26606"/>
          <ac:spMkLst>
            <pc:docMk/>
            <pc:sldMk cId="3412414509" sldId="2147377766"/>
            <ac:spMk id="6" creationId="{01D0AF59-99C3-4251-AB9A-C966C6AD4400}"/>
          </ac:spMkLst>
        </pc:spChg>
        <pc:spChg chg="add">
          <ac:chgData name="Veighey, Kristin" userId="5f9dfb49-c7fa-46c8-ac30-9d7904e47a65" providerId="ADAL" clId="{B6AA1965-BCC9-4BD6-B14F-EA7C3EE7DD03}" dt="2024-03-07T09:54:37.873" v="1709" actId="26606"/>
          <ac:spMkLst>
            <pc:docMk/>
            <pc:sldMk cId="3412414509" sldId="2147377766"/>
            <ac:spMk id="11" creationId="{1855405F-37A2-4869-9154-F8BE3BECE6C3}"/>
          </ac:spMkLst>
        </pc:spChg>
        <pc:picChg chg="mod">
          <ac:chgData name="Veighey, Kristin" userId="5f9dfb49-c7fa-46c8-ac30-9d7904e47a65" providerId="ADAL" clId="{B6AA1965-BCC9-4BD6-B14F-EA7C3EE7DD03}" dt="2024-03-07T09:54:37.873" v="1709" actId="26606"/>
          <ac:picMkLst>
            <pc:docMk/>
            <pc:sldMk cId="3412414509" sldId="2147377766"/>
            <ac:picMk id="4" creationId="{01F9E902-1445-6C51-D827-3165B85AB8DE}"/>
          </ac:picMkLst>
        </pc:picChg>
      </pc:sldChg>
      <pc:sldChg chg="addSp delSp modSp del mod">
        <pc:chgData name="Veighey, Kristin" userId="5f9dfb49-c7fa-46c8-ac30-9d7904e47a65" providerId="ADAL" clId="{B6AA1965-BCC9-4BD6-B14F-EA7C3EE7DD03}" dt="2024-03-07T08:43:10.166" v="889" actId="47"/>
        <pc:sldMkLst>
          <pc:docMk/>
          <pc:sldMk cId="2503846986" sldId="2147377769"/>
        </pc:sldMkLst>
        <pc:spChg chg="del">
          <ac:chgData name="Veighey, Kristin" userId="5f9dfb49-c7fa-46c8-ac30-9d7904e47a65" providerId="ADAL" clId="{B6AA1965-BCC9-4BD6-B14F-EA7C3EE7DD03}" dt="2024-03-07T08:42:44.126" v="882" actId="21"/>
          <ac:spMkLst>
            <pc:docMk/>
            <pc:sldMk cId="2503846986" sldId="2147377769"/>
            <ac:spMk id="2" creationId="{1611CF5F-0113-8F45-01F7-C55255049B98}"/>
          </ac:spMkLst>
        </pc:spChg>
        <pc:spChg chg="add mod">
          <ac:chgData name="Veighey, Kristin" userId="5f9dfb49-c7fa-46c8-ac30-9d7904e47a65" providerId="ADAL" clId="{B6AA1965-BCC9-4BD6-B14F-EA7C3EE7DD03}" dt="2024-03-07T08:42:44.126" v="882" actId="21"/>
          <ac:spMkLst>
            <pc:docMk/>
            <pc:sldMk cId="2503846986" sldId="2147377769"/>
            <ac:spMk id="5" creationId="{311394CF-830D-7C2B-F20A-3CC6821CF877}"/>
          </ac:spMkLst>
        </pc:spChg>
      </pc:sldChg>
      <pc:sldChg chg="addSp modSp mod ord setBg">
        <pc:chgData name="Veighey, Kristin" userId="5f9dfb49-c7fa-46c8-ac30-9d7904e47a65" providerId="ADAL" clId="{B6AA1965-BCC9-4BD6-B14F-EA7C3EE7DD03}" dt="2024-03-07T09:53:01.711" v="1707" actId="1076"/>
        <pc:sldMkLst>
          <pc:docMk/>
          <pc:sldMk cId="1988944694" sldId="2147377771"/>
        </pc:sldMkLst>
        <pc:spChg chg="mod ord">
          <ac:chgData name="Veighey, Kristin" userId="5f9dfb49-c7fa-46c8-ac30-9d7904e47a65" providerId="ADAL" clId="{B6AA1965-BCC9-4BD6-B14F-EA7C3EE7DD03}" dt="2024-03-07T09:52:59.466" v="1706" actId="14100"/>
          <ac:spMkLst>
            <pc:docMk/>
            <pc:sldMk cId="1988944694" sldId="2147377771"/>
            <ac:spMk id="2" creationId="{63158061-2244-5EB8-63C9-ABDDD8F56981}"/>
          </ac:spMkLst>
        </pc:spChg>
        <pc:spChg chg="add">
          <ac:chgData name="Veighey, Kristin" userId="5f9dfb49-c7fa-46c8-ac30-9d7904e47a65" providerId="ADAL" clId="{B6AA1965-BCC9-4BD6-B14F-EA7C3EE7DD03}" dt="2024-03-07T09:06:59.014" v="1446" actId="26606"/>
          <ac:spMkLst>
            <pc:docMk/>
            <pc:sldMk cId="1988944694" sldId="2147377771"/>
            <ac:spMk id="10" creationId="{1707FC24-6981-43D9-B525-C7832BA22463}"/>
          </ac:spMkLst>
        </pc:spChg>
        <pc:picChg chg="mod ord">
          <ac:chgData name="Veighey, Kristin" userId="5f9dfb49-c7fa-46c8-ac30-9d7904e47a65" providerId="ADAL" clId="{B6AA1965-BCC9-4BD6-B14F-EA7C3EE7DD03}" dt="2024-03-07T09:06:59.014" v="1446" actId="26606"/>
          <ac:picMkLst>
            <pc:docMk/>
            <pc:sldMk cId="1988944694" sldId="2147377771"/>
            <ac:picMk id="4" creationId="{DCE8D8DD-7366-4386-8DB6-BC7C3BE52EDD}"/>
          </ac:picMkLst>
        </pc:picChg>
        <pc:picChg chg="mod">
          <ac:chgData name="Veighey, Kristin" userId="5f9dfb49-c7fa-46c8-ac30-9d7904e47a65" providerId="ADAL" clId="{B6AA1965-BCC9-4BD6-B14F-EA7C3EE7DD03}" dt="2024-03-07T09:06:59.014" v="1446" actId="26606"/>
          <ac:picMkLst>
            <pc:docMk/>
            <pc:sldMk cId="1988944694" sldId="2147377771"/>
            <ac:picMk id="5" creationId="{4888E0FE-58C9-5108-B99A-7E807F6428BE}"/>
          </ac:picMkLst>
        </pc:picChg>
        <pc:picChg chg="add mod">
          <ac:chgData name="Veighey, Kristin" userId="5f9dfb49-c7fa-46c8-ac30-9d7904e47a65" providerId="ADAL" clId="{B6AA1965-BCC9-4BD6-B14F-EA7C3EE7DD03}" dt="2024-03-07T09:53:01.711" v="1707" actId="1076"/>
          <ac:picMkLst>
            <pc:docMk/>
            <pc:sldMk cId="1988944694" sldId="2147377771"/>
            <ac:picMk id="6" creationId="{1A08BBD4-36FC-80D8-E2B7-62DDEE255704}"/>
          </ac:picMkLst>
        </pc:picChg>
      </pc:sldChg>
      <pc:sldChg chg="modSp mod">
        <pc:chgData name="Veighey, Kristin" userId="5f9dfb49-c7fa-46c8-ac30-9d7904e47a65" providerId="ADAL" clId="{B6AA1965-BCC9-4BD6-B14F-EA7C3EE7DD03}" dt="2024-03-07T10:55:09.087" v="1918" actId="1076"/>
        <pc:sldMkLst>
          <pc:docMk/>
          <pc:sldMk cId="4049308293" sldId="2147377772"/>
        </pc:sldMkLst>
        <pc:picChg chg="mod">
          <ac:chgData name="Veighey, Kristin" userId="5f9dfb49-c7fa-46c8-ac30-9d7904e47a65" providerId="ADAL" clId="{B6AA1965-BCC9-4BD6-B14F-EA7C3EE7DD03}" dt="2024-03-07T10:54:57.456" v="1915" actId="14100"/>
          <ac:picMkLst>
            <pc:docMk/>
            <pc:sldMk cId="4049308293" sldId="2147377772"/>
            <ac:picMk id="7" creationId="{D4057B74-B8BA-F94E-9478-2B3631EDD9A8}"/>
          </ac:picMkLst>
        </pc:picChg>
        <pc:picChg chg="mod">
          <ac:chgData name="Veighey, Kristin" userId="5f9dfb49-c7fa-46c8-ac30-9d7904e47a65" providerId="ADAL" clId="{B6AA1965-BCC9-4BD6-B14F-EA7C3EE7DD03}" dt="2024-03-07T10:55:09.087" v="1918" actId="1076"/>
          <ac:picMkLst>
            <pc:docMk/>
            <pc:sldMk cId="4049308293" sldId="2147377772"/>
            <ac:picMk id="8" creationId="{DCD54C4E-3E44-BE57-B0D9-1ABD2BCA0360}"/>
          </ac:picMkLst>
        </pc:picChg>
      </pc:sldChg>
      <pc:sldChg chg="add del setBg">
        <pc:chgData name="Veighey, Kristin" userId="5f9dfb49-c7fa-46c8-ac30-9d7904e47a65" providerId="ADAL" clId="{B6AA1965-BCC9-4BD6-B14F-EA7C3EE7DD03}" dt="2024-03-07T08:41:53.366" v="872"/>
        <pc:sldMkLst>
          <pc:docMk/>
          <pc:sldMk cId="399793910" sldId="2147377773"/>
        </pc:sldMkLst>
      </pc:sldChg>
      <pc:sldChg chg="addSp modSp mod">
        <pc:chgData name="Veighey, Kristin" userId="5f9dfb49-c7fa-46c8-ac30-9d7904e47a65" providerId="ADAL" clId="{B6AA1965-BCC9-4BD6-B14F-EA7C3EE7DD03}" dt="2024-03-07T10:56:14.774" v="1926" actId="113"/>
        <pc:sldMkLst>
          <pc:docMk/>
          <pc:sldMk cId="2510468140" sldId="2147377774"/>
        </pc:sldMkLst>
        <pc:spChg chg="mod">
          <ac:chgData name="Veighey, Kristin" userId="5f9dfb49-c7fa-46c8-ac30-9d7904e47a65" providerId="ADAL" clId="{B6AA1965-BCC9-4BD6-B14F-EA7C3EE7DD03}" dt="2024-03-07T10:56:14.774" v="1926" actId="113"/>
          <ac:spMkLst>
            <pc:docMk/>
            <pc:sldMk cId="2510468140" sldId="2147377774"/>
            <ac:spMk id="2" creationId="{0EE9AE42-B44D-8DAB-B187-B5C5CB6F2E6A}"/>
          </ac:spMkLst>
        </pc:spChg>
        <pc:spChg chg="mod">
          <ac:chgData name="Veighey, Kristin" userId="5f9dfb49-c7fa-46c8-ac30-9d7904e47a65" providerId="ADAL" clId="{B6AA1965-BCC9-4BD6-B14F-EA7C3EE7DD03}" dt="2024-03-07T10:05:25.603" v="1788" actId="20577"/>
          <ac:spMkLst>
            <pc:docMk/>
            <pc:sldMk cId="2510468140" sldId="2147377774"/>
            <ac:spMk id="3" creationId="{02EFA7EC-60AB-3470-7EA5-5E28B9BC03F3}"/>
          </ac:spMkLst>
        </pc:spChg>
        <pc:picChg chg="add mod">
          <ac:chgData name="Veighey, Kristin" userId="5f9dfb49-c7fa-46c8-ac30-9d7904e47a65" providerId="ADAL" clId="{B6AA1965-BCC9-4BD6-B14F-EA7C3EE7DD03}" dt="2024-03-07T09:12:48.502" v="1646" actId="14100"/>
          <ac:picMkLst>
            <pc:docMk/>
            <pc:sldMk cId="2510468140" sldId="2147377774"/>
            <ac:picMk id="4" creationId="{37221499-3DEC-9805-2727-F625F70B0C45}"/>
          </ac:picMkLst>
        </pc:picChg>
      </pc:sldChg>
      <pc:sldChg chg="addSp modSp mod ord">
        <pc:chgData name="Veighey, Kristin" userId="5f9dfb49-c7fa-46c8-ac30-9d7904e47a65" providerId="ADAL" clId="{B6AA1965-BCC9-4BD6-B14F-EA7C3EE7DD03}" dt="2024-03-07T08:45:08.938" v="896"/>
        <pc:sldMkLst>
          <pc:docMk/>
          <pc:sldMk cId="2426670732" sldId="2147377775"/>
        </pc:sldMkLst>
        <pc:spChg chg="mod">
          <ac:chgData name="Veighey, Kristin" userId="5f9dfb49-c7fa-46c8-ac30-9d7904e47a65" providerId="ADAL" clId="{B6AA1965-BCC9-4BD6-B14F-EA7C3EE7DD03}" dt="2024-03-06T14:57:00.047" v="699" actId="164"/>
          <ac:spMkLst>
            <pc:docMk/>
            <pc:sldMk cId="2426670732" sldId="2147377775"/>
            <ac:spMk id="5" creationId="{6B63A7BF-89E8-C4CA-EC32-AD9CA2CB6E95}"/>
          </ac:spMkLst>
        </pc:spChg>
        <pc:grpChg chg="add mod">
          <ac:chgData name="Veighey, Kristin" userId="5f9dfb49-c7fa-46c8-ac30-9d7904e47a65" providerId="ADAL" clId="{B6AA1965-BCC9-4BD6-B14F-EA7C3EE7DD03}" dt="2024-03-06T14:57:18.593" v="701" actId="1076"/>
          <ac:grpSpMkLst>
            <pc:docMk/>
            <pc:sldMk cId="2426670732" sldId="2147377775"/>
            <ac:grpSpMk id="7" creationId="{6FFE6843-DF96-E5BE-68A6-AE4122949FF8}"/>
          </ac:grpSpMkLst>
        </pc:grpChg>
        <pc:picChg chg="mod">
          <ac:chgData name="Veighey, Kristin" userId="5f9dfb49-c7fa-46c8-ac30-9d7904e47a65" providerId="ADAL" clId="{B6AA1965-BCC9-4BD6-B14F-EA7C3EE7DD03}" dt="2024-03-06T14:57:54.469" v="705"/>
          <ac:picMkLst>
            <pc:docMk/>
            <pc:sldMk cId="2426670732" sldId="2147377775"/>
            <ac:picMk id="4" creationId="{79E1CEED-DCC9-F03C-DDBB-20C7AE8640D3}"/>
          </ac:picMkLst>
        </pc:picChg>
        <pc:picChg chg="add mod ord">
          <ac:chgData name="Veighey, Kristin" userId="5f9dfb49-c7fa-46c8-ac30-9d7904e47a65" providerId="ADAL" clId="{B6AA1965-BCC9-4BD6-B14F-EA7C3EE7DD03}" dt="2024-03-06T14:57:00.047" v="699" actId="164"/>
          <ac:picMkLst>
            <pc:docMk/>
            <pc:sldMk cId="2426670732" sldId="2147377775"/>
            <ac:picMk id="6" creationId="{004B2EED-80E8-80F0-55A9-1464C561FE58}"/>
          </ac:picMkLst>
        </pc:picChg>
      </pc:sldChg>
      <pc:sldChg chg="addSp modSp mod">
        <pc:chgData name="Veighey, Kristin" userId="5f9dfb49-c7fa-46c8-ac30-9d7904e47a65" providerId="ADAL" clId="{B6AA1965-BCC9-4BD6-B14F-EA7C3EE7DD03}" dt="2024-03-07T09:42:54.646" v="1696" actId="1076"/>
        <pc:sldMkLst>
          <pc:docMk/>
          <pc:sldMk cId="3256318125" sldId="2147377776"/>
        </pc:sldMkLst>
        <pc:spChg chg="add mod">
          <ac:chgData name="Veighey, Kristin" userId="5f9dfb49-c7fa-46c8-ac30-9d7904e47a65" providerId="ADAL" clId="{B6AA1965-BCC9-4BD6-B14F-EA7C3EE7DD03}" dt="2024-03-07T09:41:54.079" v="1688" actId="1038"/>
          <ac:spMkLst>
            <pc:docMk/>
            <pc:sldMk cId="3256318125" sldId="2147377776"/>
            <ac:spMk id="3" creationId="{E7159DC8-7D3D-678C-24D4-168FEE5C1B78}"/>
          </ac:spMkLst>
        </pc:spChg>
        <pc:graphicFrameChg chg="add mod modGraphic">
          <ac:chgData name="Veighey, Kristin" userId="5f9dfb49-c7fa-46c8-ac30-9d7904e47a65" providerId="ADAL" clId="{B6AA1965-BCC9-4BD6-B14F-EA7C3EE7DD03}" dt="2024-03-07T09:41:54.079" v="1688" actId="1038"/>
          <ac:graphicFrameMkLst>
            <pc:docMk/>
            <pc:sldMk cId="3256318125" sldId="2147377776"/>
            <ac:graphicFrameMk id="2" creationId="{982FA70E-F170-86B0-B4BC-CCCB4FCECC95}"/>
          </ac:graphicFrameMkLst>
        </pc:graphicFrameChg>
        <pc:picChg chg="add mod ord">
          <ac:chgData name="Veighey, Kristin" userId="5f9dfb49-c7fa-46c8-ac30-9d7904e47a65" providerId="ADAL" clId="{B6AA1965-BCC9-4BD6-B14F-EA7C3EE7DD03}" dt="2024-03-07T09:42:54.646" v="1696" actId="1076"/>
          <ac:picMkLst>
            <pc:docMk/>
            <pc:sldMk cId="3256318125" sldId="2147377776"/>
            <ac:picMk id="4" creationId="{8D2EA4A9-C16A-E433-18D0-985ED821B8A2}"/>
          </ac:picMkLst>
        </pc:picChg>
      </pc:sldChg>
      <pc:sldChg chg="new del">
        <pc:chgData name="Veighey, Kristin" userId="5f9dfb49-c7fa-46c8-ac30-9d7904e47a65" providerId="ADAL" clId="{B6AA1965-BCC9-4BD6-B14F-EA7C3EE7DD03}" dt="2024-03-06T14:59:21.918" v="718" actId="47"/>
        <pc:sldMkLst>
          <pc:docMk/>
          <pc:sldMk cId="1575324610" sldId="2147377777"/>
        </pc:sldMkLst>
      </pc:sldChg>
      <pc:sldChg chg="add del">
        <pc:chgData name="Veighey, Kristin" userId="5f9dfb49-c7fa-46c8-ac30-9d7904e47a65" providerId="ADAL" clId="{B6AA1965-BCC9-4BD6-B14F-EA7C3EE7DD03}" dt="2024-03-06T14:59:06.047" v="713" actId="47"/>
        <pc:sldMkLst>
          <pc:docMk/>
          <pc:sldMk cId="310849339" sldId="2147377778"/>
        </pc:sldMkLst>
      </pc:sldChg>
      <pc:sldChg chg="delSp add del mod">
        <pc:chgData name="Veighey, Kristin" userId="5f9dfb49-c7fa-46c8-ac30-9d7904e47a65" providerId="ADAL" clId="{B6AA1965-BCC9-4BD6-B14F-EA7C3EE7DD03}" dt="2024-03-06T14:59:12.670" v="715" actId="47"/>
        <pc:sldMkLst>
          <pc:docMk/>
          <pc:sldMk cId="1363103807" sldId="2147377779"/>
        </pc:sldMkLst>
        <pc:picChg chg="del">
          <ac:chgData name="Veighey, Kristin" userId="5f9dfb49-c7fa-46c8-ac30-9d7904e47a65" providerId="ADAL" clId="{B6AA1965-BCC9-4BD6-B14F-EA7C3EE7DD03}" dt="2024-03-06T14:59:10.721" v="714" actId="21"/>
          <ac:picMkLst>
            <pc:docMk/>
            <pc:sldMk cId="1363103807" sldId="2147377779"/>
            <ac:picMk id="2" creationId="{2E138232-3487-D51D-BD19-273519C26A8C}"/>
          </ac:picMkLst>
        </pc:picChg>
      </pc:sldChg>
      <pc:sldChg chg="addSp delSp modSp add mod ord setBg delDesignElem">
        <pc:chgData name="Veighey, Kristin" userId="5f9dfb49-c7fa-46c8-ac30-9d7904e47a65" providerId="ADAL" clId="{B6AA1965-BCC9-4BD6-B14F-EA7C3EE7DD03}" dt="2024-03-07T10:58:38.088" v="1977" actId="1076"/>
        <pc:sldMkLst>
          <pc:docMk/>
          <pc:sldMk cId="233385780" sldId="2147377780"/>
        </pc:sldMkLst>
        <pc:spChg chg="mod">
          <ac:chgData name="Veighey, Kristin" userId="5f9dfb49-c7fa-46c8-ac30-9d7904e47a65" providerId="ADAL" clId="{B6AA1965-BCC9-4BD6-B14F-EA7C3EE7DD03}" dt="2024-03-07T10:58:28.192" v="1973" actId="1076"/>
          <ac:spMkLst>
            <pc:docMk/>
            <pc:sldMk cId="233385780" sldId="2147377780"/>
            <ac:spMk id="2" creationId="{ED0E2850-36B8-583A-FECB-E04BEFB4DF8D}"/>
          </ac:spMkLst>
        </pc:spChg>
        <pc:spChg chg="mod ord">
          <ac:chgData name="Veighey, Kristin" userId="5f9dfb49-c7fa-46c8-ac30-9d7904e47a65" providerId="ADAL" clId="{B6AA1965-BCC9-4BD6-B14F-EA7C3EE7DD03}" dt="2024-03-07T10:20:59.773" v="1864" actId="1076"/>
          <ac:spMkLst>
            <pc:docMk/>
            <pc:sldMk cId="233385780" sldId="2147377780"/>
            <ac:spMk id="3" creationId="{4FCC810A-84BB-701F-1BB9-CC4842210334}"/>
          </ac:spMkLst>
        </pc:spChg>
        <pc:spChg chg="add del">
          <ac:chgData name="Veighey, Kristin" userId="5f9dfb49-c7fa-46c8-ac30-9d7904e47a65" providerId="ADAL" clId="{B6AA1965-BCC9-4BD6-B14F-EA7C3EE7DD03}" dt="2024-03-07T10:20:10.968" v="1794" actId="26606"/>
          <ac:spMkLst>
            <pc:docMk/>
            <pc:sldMk cId="233385780" sldId="2147377780"/>
            <ac:spMk id="10" creationId="{352BEC0E-22F8-46D0-9632-375DB541B06C}"/>
          </ac:spMkLst>
        </pc:spChg>
        <pc:spChg chg="add del">
          <ac:chgData name="Veighey, Kristin" userId="5f9dfb49-c7fa-46c8-ac30-9d7904e47a65" providerId="ADAL" clId="{B6AA1965-BCC9-4BD6-B14F-EA7C3EE7DD03}" dt="2024-03-07T10:20:10.968" v="1794" actId="26606"/>
          <ac:spMkLst>
            <pc:docMk/>
            <pc:sldMk cId="233385780" sldId="2147377780"/>
            <ac:spMk id="12" creationId="{3FCFB1DE-0B7E-48CC-BA90-B2AB0889F9D6}"/>
          </ac:spMkLst>
        </pc:spChg>
        <pc:spChg chg="add">
          <ac:chgData name="Veighey, Kristin" userId="5f9dfb49-c7fa-46c8-ac30-9d7904e47a65" providerId="ADAL" clId="{B6AA1965-BCC9-4BD6-B14F-EA7C3EE7DD03}" dt="2024-03-07T10:20:10.968" v="1794" actId="26606"/>
          <ac:spMkLst>
            <pc:docMk/>
            <pc:sldMk cId="233385780" sldId="2147377780"/>
            <ac:spMk id="17" creationId="{352BEC0E-22F8-46D0-9632-375DB541B06C}"/>
          </ac:spMkLst>
        </pc:spChg>
        <pc:spChg chg="add">
          <ac:chgData name="Veighey, Kristin" userId="5f9dfb49-c7fa-46c8-ac30-9d7904e47a65" providerId="ADAL" clId="{B6AA1965-BCC9-4BD6-B14F-EA7C3EE7DD03}" dt="2024-03-07T10:20:10.968" v="1794" actId="26606"/>
          <ac:spMkLst>
            <pc:docMk/>
            <pc:sldMk cId="233385780" sldId="2147377780"/>
            <ac:spMk id="19" creationId="{3FCFB1DE-0B7E-48CC-BA90-B2AB0889F9D6}"/>
          </ac:spMkLst>
        </pc:spChg>
        <pc:spChg chg="del">
          <ac:chgData name="Veighey, Kristin" userId="5f9dfb49-c7fa-46c8-ac30-9d7904e47a65" providerId="ADAL" clId="{B6AA1965-BCC9-4BD6-B14F-EA7C3EE7DD03}" dt="2024-03-06T14:59:43.423" v="721"/>
          <ac:spMkLst>
            <pc:docMk/>
            <pc:sldMk cId="233385780" sldId="2147377780"/>
            <ac:spMk id="21" creationId="{5AC1364A-3E3D-4F0D-8776-78AF3A270DD6}"/>
          </ac:spMkLst>
        </pc:spChg>
        <pc:spChg chg="del">
          <ac:chgData name="Veighey, Kristin" userId="5f9dfb49-c7fa-46c8-ac30-9d7904e47a65" providerId="ADAL" clId="{B6AA1965-BCC9-4BD6-B14F-EA7C3EE7DD03}" dt="2024-03-06T14:59:43.423" v="721"/>
          <ac:spMkLst>
            <pc:docMk/>
            <pc:sldMk cId="233385780" sldId="2147377780"/>
            <ac:spMk id="23" creationId="{3FCFB1DE-0B7E-48CC-BA90-B2AB0889F9D6}"/>
          </ac:spMkLst>
        </pc:spChg>
        <pc:picChg chg="mod">
          <ac:chgData name="Veighey, Kristin" userId="5f9dfb49-c7fa-46c8-ac30-9d7904e47a65" providerId="ADAL" clId="{B6AA1965-BCC9-4BD6-B14F-EA7C3EE7DD03}" dt="2024-03-07T10:58:38.088" v="1977" actId="1076"/>
          <ac:picMkLst>
            <pc:docMk/>
            <pc:sldMk cId="233385780" sldId="2147377780"/>
            <ac:picMk id="4" creationId="{B161732C-AAC4-31FC-954A-FADCD2A8EFC8}"/>
          </ac:picMkLst>
        </pc:picChg>
        <pc:picChg chg="mod">
          <ac:chgData name="Veighey, Kristin" userId="5f9dfb49-c7fa-46c8-ac30-9d7904e47a65" providerId="ADAL" clId="{B6AA1965-BCC9-4BD6-B14F-EA7C3EE7DD03}" dt="2024-03-07T10:58:35.519" v="1976" actId="1076"/>
          <ac:picMkLst>
            <pc:docMk/>
            <pc:sldMk cId="233385780" sldId="2147377780"/>
            <ac:picMk id="5" creationId="{23F4B067-D132-6441-BF3C-4A3CE83FD307}"/>
          </ac:picMkLst>
        </pc:picChg>
      </pc:sldChg>
      <pc:sldChg chg="addSp delSp modSp add del mod">
        <pc:chgData name="Veighey, Kristin" userId="5f9dfb49-c7fa-46c8-ac30-9d7904e47a65" providerId="ADAL" clId="{B6AA1965-BCC9-4BD6-B14F-EA7C3EE7DD03}" dt="2024-03-06T14:59:29.022" v="719" actId="2696"/>
        <pc:sldMkLst>
          <pc:docMk/>
          <pc:sldMk cId="3150793661" sldId="2147377780"/>
        </pc:sldMkLst>
        <pc:spChg chg="mod">
          <ac:chgData name="Veighey, Kristin" userId="5f9dfb49-c7fa-46c8-ac30-9d7904e47a65" providerId="ADAL" clId="{B6AA1965-BCC9-4BD6-B14F-EA7C3EE7DD03}" dt="2024-03-06T14:59:17.942" v="717" actId="26606"/>
          <ac:spMkLst>
            <pc:docMk/>
            <pc:sldMk cId="3150793661" sldId="2147377780"/>
            <ac:spMk id="2" creationId="{ED0E2850-36B8-583A-FECB-E04BEFB4DF8D}"/>
          </ac:spMkLst>
        </pc:spChg>
        <pc:spChg chg="mod">
          <ac:chgData name="Veighey, Kristin" userId="5f9dfb49-c7fa-46c8-ac30-9d7904e47a65" providerId="ADAL" clId="{B6AA1965-BCC9-4BD6-B14F-EA7C3EE7DD03}" dt="2024-03-06T14:59:17.942" v="717" actId="26606"/>
          <ac:spMkLst>
            <pc:docMk/>
            <pc:sldMk cId="3150793661" sldId="2147377780"/>
            <ac:spMk id="3" creationId="{4FCC810A-84BB-701F-1BB9-CC4842210334}"/>
          </ac:spMkLst>
        </pc:spChg>
        <pc:spChg chg="del">
          <ac:chgData name="Veighey, Kristin" userId="5f9dfb49-c7fa-46c8-ac30-9d7904e47a65" providerId="ADAL" clId="{B6AA1965-BCC9-4BD6-B14F-EA7C3EE7DD03}" dt="2024-03-06T14:59:17.942" v="717" actId="26606"/>
          <ac:spMkLst>
            <pc:docMk/>
            <pc:sldMk cId="3150793661" sldId="2147377780"/>
            <ac:spMk id="10" creationId="{637B2035-1FCB-439A-B421-095E136C7E07}"/>
          </ac:spMkLst>
        </pc:spChg>
        <pc:spChg chg="del">
          <ac:chgData name="Veighey, Kristin" userId="5f9dfb49-c7fa-46c8-ac30-9d7904e47a65" providerId="ADAL" clId="{B6AA1965-BCC9-4BD6-B14F-EA7C3EE7DD03}" dt="2024-03-06T14:59:17.942" v="717" actId="26606"/>
          <ac:spMkLst>
            <pc:docMk/>
            <pc:sldMk cId="3150793661" sldId="2147377780"/>
            <ac:spMk id="12" creationId="{B39A1F5A-E57E-4178-8F57-A18DC747E5E1}"/>
          </ac:spMkLst>
        </pc:spChg>
        <pc:spChg chg="del">
          <ac:chgData name="Veighey, Kristin" userId="5f9dfb49-c7fa-46c8-ac30-9d7904e47a65" providerId="ADAL" clId="{B6AA1965-BCC9-4BD6-B14F-EA7C3EE7DD03}" dt="2024-03-06T14:59:17.942" v="717" actId="26606"/>
          <ac:spMkLst>
            <pc:docMk/>
            <pc:sldMk cId="3150793661" sldId="2147377780"/>
            <ac:spMk id="14" creationId="{CF93DC6C-1BFD-4414-BF23-471C8831CA04}"/>
          </ac:spMkLst>
        </pc:spChg>
        <pc:spChg chg="del">
          <ac:chgData name="Veighey, Kristin" userId="5f9dfb49-c7fa-46c8-ac30-9d7904e47a65" providerId="ADAL" clId="{B6AA1965-BCC9-4BD6-B14F-EA7C3EE7DD03}" dt="2024-03-06T14:59:17.942" v="717" actId="26606"/>
          <ac:spMkLst>
            <pc:docMk/>
            <pc:sldMk cId="3150793661" sldId="2147377780"/>
            <ac:spMk id="16" creationId="{001928A5-13A8-4372-8A77-BCAAE5553E6F}"/>
          </ac:spMkLst>
        </pc:spChg>
        <pc:spChg chg="add">
          <ac:chgData name="Veighey, Kristin" userId="5f9dfb49-c7fa-46c8-ac30-9d7904e47a65" providerId="ADAL" clId="{B6AA1965-BCC9-4BD6-B14F-EA7C3EE7DD03}" dt="2024-03-06T14:59:17.942" v="717" actId="26606"/>
          <ac:spMkLst>
            <pc:docMk/>
            <pc:sldMk cId="3150793661" sldId="2147377780"/>
            <ac:spMk id="21" creationId="{5AC1364A-3E3D-4F0D-8776-78AF3A270DD6}"/>
          </ac:spMkLst>
        </pc:spChg>
        <pc:spChg chg="add">
          <ac:chgData name="Veighey, Kristin" userId="5f9dfb49-c7fa-46c8-ac30-9d7904e47a65" providerId="ADAL" clId="{B6AA1965-BCC9-4BD6-B14F-EA7C3EE7DD03}" dt="2024-03-06T14:59:17.942" v="717" actId="26606"/>
          <ac:spMkLst>
            <pc:docMk/>
            <pc:sldMk cId="3150793661" sldId="2147377780"/>
            <ac:spMk id="23" creationId="{3FCFB1DE-0B7E-48CC-BA90-B2AB0889F9D6}"/>
          </ac:spMkLst>
        </pc:spChg>
        <pc:picChg chg="add mod ord">
          <ac:chgData name="Veighey, Kristin" userId="5f9dfb49-c7fa-46c8-ac30-9d7904e47a65" providerId="ADAL" clId="{B6AA1965-BCC9-4BD6-B14F-EA7C3EE7DD03}" dt="2024-03-06T14:59:17.942" v="717" actId="26606"/>
          <ac:picMkLst>
            <pc:docMk/>
            <pc:sldMk cId="3150793661" sldId="2147377780"/>
            <ac:picMk id="4" creationId="{B161732C-AAC4-31FC-954A-FADCD2A8EFC8}"/>
          </ac:picMkLst>
        </pc:picChg>
        <pc:picChg chg="mod">
          <ac:chgData name="Veighey, Kristin" userId="5f9dfb49-c7fa-46c8-ac30-9d7904e47a65" providerId="ADAL" clId="{B6AA1965-BCC9-4BD6-B14F-EA7C3EE7DD03}" dt="2024-03-06T14:59:17.942" v="717" actId="26606"/>
          <ac:picMkLst>
            <pc:docMk/>
            <pc:sldMk cId="3150793661" sldId="2147377780"/>
            <ac:picMk id="5" creationId="{23F4B067-D132-6441-BF3C-4A3CE83FD307}"/>
          </ac:picMkLst>
        </pc:picChg>
      </pc:sldChg>
      <pc:sldChg chg="addSp delSp modSp add mod chgLayout">
        <pc:chgData name="Veighey, Kristin" userId="5f9dfb49-c7fa-46c8-ac30-9d7904e47a65" providerId="ADAL" clId="{B6AA1965-BCC9-4BD6-B14F-EA7C3EE7DD03}" dt="2024-03-07T10:55:27.250" v="1919" actId="207"/>
        <pc:sldMkLst>
          <pc:docMk/>
          <pc:sldMk cId="1682784762" sldId="2147377781"/>
        </pc:sldMkLst>
        <pc:spChg chg="del mod ord">
          <ac:chgData name="Veighey, Kristin" userId="5f9dfb49-c7fa-46c8-ac30-9d7904e47a65" providerId="ADAL" clId="{B6AA1965-BCC9-4BD6-B14F-EA7C3EE7DD03}" dt="2024-03-07T08:42:47.793" v="883" actId="478"/>
          <ac:spMkLst>
            <pc:docMk/>
            <pc:sldMk cId="1682784762" sldId="2147377781"/>
            <ac:spMk id="2" creationId="{C77A85C2-B824-E37D-5D9B-28C9722188E4}"/>
          </ac:spMkLst>
        </pc:spChg>
        <pc:spChg chg="del mod ord">
          <ac:chgData name="Veighey, Kristin" userId="5f9dfb49-c7fa-46c8-ac30-9d7904e47a65" providerId="ADAL" clId="{B6AA1965-BCC9-4BD6-B14F-EA7C3EE7DD03}" dt="2024-03-07T08:42:27.378" v="878" actId="478"/>
          <ac:spMkLst>
            <pc:docMk/>
            <pc:sldMk cId="1682784762" sldId="2147377781"/>
            <ac:spMk id="3" creationId="{5545D76D-3BC2-D709-E9A6-DA52E0E8AE84}"/>
          </ac:spMkLst>
        </pc:spChg>
        <pc:spChg chg="add mod">
          <ac:chgData name="Veighey, Kristin" userId="5f9dfb49-c7fa-46c8-ac30-9d7904e47a65" providerId="ADAL" clId="{B6AA1965-BCC9-4BD6-B14F-EA7C3EE7DD03}" dt="2024-03-07T08:43:01.827" v="888" actId="1076"/>
          <ac:spMkLst>
            <pc:docMk/>
            <pc:sldMk cId="1682784762" sldId="2147377781"/>
            <ac:spMk id="4" creationId="{9A40CC69-EE02-56B9-EE14-BF7DDD7C9C7D}"/>
          </ac:spMkLst>
        </pc:spChg>
        <pc:spChg chg="add del mod">
          <ac:chgData name="Veighey, Kristin" userId="5f9dfb49-c7fa-46c8-ac30-9d7904e47a65" providerId="ADAL" clId="{B6AA1965-BCC9-4BD6-B14F-EA7C3EE7DD03}" dt="2024-03-07T08:42:36.249" v="880" actId="478"/>
          <ac:spMkLst>
            <pc:docMk/>
            <pc:sldMk cId="1682784762" sldId="2147377781"/>
            <ac:spMk id="6" creationId="{82053FD7-6CEA-30E6-BA7C-9CB826700273}"/>
          </ac:spMkLst>
        </pc:spChg>
        <pc:spChg chg="add del mod">
          <ac:chgData name="Veighey, Kristin" userId="5f9dfb49-c7fa-46c8-ac30-9d7904e47a65" providerId="ADAL" clId="{B6AA1965-BCC9-4BD6-B14F-EA7C3EE7DD03}" dt="2024-03-07T08:42:54.015" v="886" actId="478"/>
          <ac:spMkLst>
            <pc:docMk/>
            <pc:sldMk cId="1682784762" sldId="2147377781"/>
            <ac:spMk id="8" creationId="{CA473604-5C61-76B1-E2BA-AF2CA6E93874}"/>
          </ac:spMkLst>
        </pc:spChg>
        <pc:spChg chg="add mod">
          <ac:chgData name="Veighey, Kristin" userId="5f9dfb49-c7fa-46c8-ac30-9d7904e47a65" providerId="ADAL" clId="{B6AA1965-BCC9-4BD6-B14F-EA7C3EE7DD03}" dt="2024-03-07T10:55:27.250" v="1919" actId="207"/>
          <ac:spMkLst>
            <pc:docMk/>
            <pc:sldMk cId="1682784762" sldId="2147377781"/>
            <ac:spMk id="9" creationId="{AE2D429C-06E2-6031-841D-31679E348001}"/>
          </ac:spMkLst>
        </pc:spChg>
        <pc:picChg chg="add mod">
          <ac:chgData name="Veighey, Kristin" userId="5f9dfb49-c7fa-46c8-ac30-9d7904e47a65" providerId="ADAL" clId="{B6AA1965-BCC9-4BD6-B14F-EA7C3EE7DD03}" dt="2024-03-07T10:07:01.915" v="1792"/>
          <ac:picMkLst>
            <pc:docMk/>
            <pc:sldMk cId="1682784762" sldId="2147377781"/>
            <ac:picMk id="11" creationId="{82460168-F9F5-BD39-C575-9BA36144DBAC}"/>
          </ac:picMkLst>
        </pc:picChg>
      </pc:sldChg>
      <pc:sldChg chg="addSp delSp modSp new mod setBg">
        <pc:chgData name="Veighey, Kristin" userId="5f9dfb49-c7fa-46c8-ac30-9d7904e47a65" providerId="ADAL" clId="{B6AA1965-BCC9-4BD6-B14F-EA7C3EE7DD03}" dt="2024-03-07T10:57:48.246" v="1966" actId="113"/>
        <pc:sldMkLst>
          <pc:docMk/>
          <pc:sldMk cId="4140250252" sldId="2147377782"/>
        </pc:sldMkLst>
        <pc:spChg chg="mod">
          <ac:chgData name="Veighey, Kristin" userId="5f9dfb49-c7fa-46c8-ac30-9d7904e47a65" providerId="ADAL" clId="{B6AA1965-BCC9-4BD6-B14F-EA7C3EE7DD03}" dt="2024-03-07T10:57:48.246" v="1966" actId="113"/>
          <ac:spMkLst>
            <pc:docMk/>
            <pc:sldMk cId="4140250252" sldId="2147377782"/>
            <ac:spMk id="2" creationId="{2B89FA83-85E8-9CB4-D59A-7AF5861B36F5}"/>
          </ac:spMkLst>
        </pc:spChg>
        <pc:spChg chg="add del mod">
          <ac:chgData name="Veighey, Kristin" userId="5f9dfb49-c7fa-46c8-ac30-9d7904e47a65" providerId="ADAL" clId="{B6AA1965-BCC9-4BD6-B14F-EA7C3EE7DD03}" dt="2024-03-07T08:56:20.703" v="1407" actId="26606"/>
          <ac:spMkLst>
            <pc:docMk/>
            <pc:sldMk cId="4140250252" sldId="2147377782"/>
            <ac:spMk id="3" creationId="{B167353A-4C38-F58F-8BD1-02CA285C928D}"/>
          </ac:spMkLst>
        </pc:spChg>
        <pc:spChg chg="add del">
          <ac:chgData name="Veighey, Kristin" userId="5f9dfb49-c7fa-46c8-ac30-9d7904e47a65" providerId="ADAL" clId="{B6AA1965-BCC9-4BD6-B14F-EA7C3EE7DD03}" dt="2024-03-07T08:56:06.454" v="1400" actId="26606"/>
          <ac:spMkLst>
            <pc:docMk/>
            <pc:sldMk cId="4140250252" sldId="2147377782"/>
            <ac:spMk id="9" creationId="{35DB3719-6FDC-4E5D-891D-FF40B7300F64}"/>
          </ac:spMkLst>
        </pc:spChg>
        <pc:spChg chg="add del">
          <ac:chgData name="Veighey, Kristin" userId="5f9dfb49-c7fa-46c8-ac30-9d7904e47a65" providerId="ADAL" clId="{B6AA1965-BCC9-4BD6-B14F-EA7C3EE7DD03}" dt="2024-03-07T08:56:06.454" v="1400" actId="26606"/>
          <ac:spMkLst>
            <pc:docMk/>
            <pc:sldMk cId="4140250252" sldId="2147377782"/>
            <ac:spMk id="11" creationId="{E0CBAC23-2E3F-4A90-BA59-F8299F6A5439}"/>
          </ac:spMkLst>
        </pc:spChg>
        <pc:spChg chg="add del">
          <ac:chgData name="Veighey, Kristin" userId="5f9dfb49-c7fa-46c8-ac30-9d7904e47a65" providerId="ADAL" clId="{B6AA1965-BCC9-4BD6-B14F-EA7C3EE7DD03}" dt="2024-03-07T08:56:12.280" v="1402" actId="26606"/>
          <ac:spMkLst>
            <pc:docMk/>
            <pc:sldMk cId="4140250252" sldId="2147377782"/>
            <ac:spMk id="13" creationId="{78FD1E94-B12F-434F-8027-5DBEAC55A132}"/>
          </ac:spMkLst>
        </pc:spChg>
        <pc:spChg chg="add del">
          <ac:chgData name="Veighey, Kristin" userId="5f9dfb49-c7fa-46c8-ac30-9d7904e47a65" providerId="ADAL" clId="{B6AA1965-BCC9-4BD6-B14F-EA7C3EE7DD03}" dt="2024-03-07T08:56:12.280" v="1402" actId="26606"/>
          <ac:spMkLst>
            <pc:docMk/>
            <pc:sldMk cId="4140250252" sldId="2147377782"/>
            <ac:spMk id="14" creationId="{1BC8109F-B452-45EE-8BB3-65433C039601}"/>
          </ac:spMkLst>
        </pc:spChg>
        <pc:spChg chg="add">
          <ac:chgData name="Veighey, Kristin" userId="5f9dfb49-c7fa-46c8-ac30-9d7904e47a65" providerId="ADAL" clId="{B6AA1965-BCC9-4BD6-B14F-EA7C3EE7DD03}" dt="2024-03-07T08:56:20.703" v="1407" actId="26606"/>
          <ac:spMkLst>
            <pc:docMk/>
            <pc:sldMk cId="4140250252" sldId="2147377782"/>
            <ac:spMk id="21" creationId="{78FD1E94-B12F-434F-8027-5DBEAC55A132}"/>
          </ac:spMkLst>
        </pc:spChg>
        <pc:spChg chg="add">
          <ac:chgData name="Veighey, Kristin" userId="5f9dfb49-c7fa-46c8-ac30-9d7904e47a65" providerId="ADAL" clId="{B6AA1965-BCC9-4BD6-B14F-EA7C3EE7DD03}" dt="2024-03-07T08:56:20.703" v="1407" actId="26606"/>
          <ac:spMkLst>
            <pc:docMk/>
            <pc:sldMk cId="4140250252" sldId="2147377782"/>
            <ac:spMk id="22" creationId="{1BC8109F-B452-45EE-8BB3-65433C039601}"/>
          </ac:spMkLst>
        </pc:spChg>
        <pc:graphicFrameChg chg="add del">
          <ac:chgData name="Veighey, Kristin" userId="5f9dfb49-c7fa-46c8-ac30-9d7904e47a65" providerId="ADAL" clId="{B6AA1965-BCC9-4BD6-B14F-EA7C3EE7DD03}" dt="2024-03-07T08:56:06.454" v="1400" actId="26606"/>
          <ac:graphicFrameMkLst>
            <pc:docMk/>
            <pc:sldMk cId="4140250252" sldId="2147377782"/>
            <ac:graphicFrameMk id="5" creationId="{6BE1BAF8-1F1C-5460-4ABF-10744BAD03FA}"/>
          </ac:graphicFrameMkLst>
        </pc:graphicFrameChg>
        <pc:graphicFrameChg chg="add del">
          <ac:chgData name="Veighey, Kristin" userId="5f9dfb49-c7fa-46c8-ac30-9d7904e47a65" providerId="ADAL" clId="{B6AA1965-BCC9-4BD6-B14F-EA7C3EE7DD03}" dt="2024-03-07T08:56:12.280" v="1402" actId="26606"/>
          <ac:graphicFrameMkLst>
            <pc:docMk/>
            <pc:sldMk cId="4140250252" sldId="2147377782"/>
            <ac:graphicFrameMk id="15" creationId="{6E550F73-FA8E-79AB-1CD4-59CC9867112B}"/>
          </ac:graphicFrameMkLst>
        </pc:graphicFrameChg>
        <pc:graphicFrameChg chg="add del">
          <ac:chgData name="Veighey, Kristin" userId="5f9dfb49-c7fa-46c8-ac30-9d7904e47a65" providerId="ADAL" clId="{B6AA1965-BCC9-4BD6-B14F-EA7C3EE7DD03}" dt="2024-03-07T08:56:15.311" v="1404" actId="26606"/>
          <ac:graphicFrameMkLst>
            <pc:docMk/>
            <pc:sldMk cId="4140250252" sldId="2147377782"/>
            <ac:graphicFrameMk id="17" creationId="{237E95DE-3AC3-DBAB-384A-72A43EEC26FD}"/>
          </ac:graphicFrameMkLst>
        </pc:graphicFrameChg>
        <pc:graphicFrameChg chg="add del">
          <ac:chgData name="Veighey, Kristin" userId="5f9dfb49-c7fa-46c8-ac30-9d7904e47a65" providerId="ADAL" clId="{B6AA1965-BCC9-4BD6-B14F-EA7C3EE7DD03}" dt="2024-03-07T08:56:20.675" v="1406" actId="26606"/>
          <ac:graphicFrameMkLst>
            <pc:docMk/>
            <pc:sldMk cId="4140250252" sldId="2147377782"/>
            <ac:graphicFrameMk id="19" creationId="{4C42D259-2075-BB98-C685-2D984C5BC91E}"/>
          </ac:graphicFrameMkLst>
        </pc:graphicFrameChg>
        <pc:graphicFrameChg chg="add">
          <ac:chgData name="Veighey, Kristin" userId="5f9dfb49-c7fa-46c8-ac30-9d7904e47a65" providerId="ADAL" clId="{B6AA1965-BCC9-4BD6-B14F-EA7C3EE7DD03}" dt="2024-03-07T08:56:20.703" v="1407" actId="26606"/>
          <ac:graphicFrameMkLst>
            <pc:docMk/>
            <pc:sldMk cId="4140250252" sldId="2147377782"/>
            <ac:graphicFrameMk id="23" creationId="{6E550F73-FA8E-79AB-1CD4-59CC9867112B}"/>
          </ac:graphicFrameMkLst>
        </pc:graphicFrameChg>
      </pc:sldChg>
      <pc:sldChg chg="addSp delSp modSp new mod">
        <pc:chgData name="Veighey, Kristin" userId="5f9dfb49-c7fa-46c8-ac30-9d7904e47a65" providerId="ADAL" clId="{B6AA1965-BCC9-4BD6-B14F-EA7C3EE7DD03}" dt="2024-03-07T10:02:32.830" v="1759" actId="207"/>
        <pc:sldMkLst>
          <pc:docMk/>
          <pc:sldMk cId="2133719223" sldId="2147377783"/>
        </pc:sldMkLst>
        <pc:spChg chg="del">
          <ac:chgData name="Veighey, Kristin" userId="5f9dfb49-c7fa-46c8-ac30-9d7904e47a65" providerId="ADAL" clId="{B6AA1965-BCC9-4BD6-B14F-EA7C3EE7DD03}" dt="2024-03-07T10:01:58.724" v="1749" actId="478"/>
          <ac:spMkLst>
            <pc:docMk/>
            <pc:sldMk cId="2133719223" sldId="2147377783"/>
            <ac:spMk id="2" creationId="{6050BE53-E7B9-3854-43EE-55AE7C7C16FC}"/>
          </ac:spMkLst>
        </pc:spChg>
        <pc:spChg chg="del">
          <ac:chgData name="Veighey, Kristin" userId="5f9dfb49-c7fa-46c8-ac30-9d7904e47a65" providerId="ADAL" clId="{B6AA1965-BCC9-4BD6-B14F-EA7C3EE7DD03}" dt="2024-03-07T10:00:36.237" v="1715"/>
          <ac:spMkLst>
            <pc:docMk/>
            <pc:sldMk cId="2133719223" sldId="2147377783"/>
            <ac:spMk id="3" creationId="{BAE0AB25-EB69-7CEE-9EA3-54AA16F2AE91}"/>
          </ac:spMkLst>
        </pc:spChg>
        <pc:spChg chg="add mod">
          <ac:chgData name="Veighey, Kristin" userId="5f9dfb49-c7fa-46c8-ac30-9d7904e47a65" providerId="ADAL" clId="{B6AA1965-BCC9-4BD6-B14F-EA7C3EE7DD03}" dt="2024-03-07T10:02:32.830" v="1759" actId="207"/>
          <ac:spMkLst>
            <pc:docMk/>
            <pc:sldMk cId="2133719223" sldId="2147377783"/>
            <ac:spMk id="4" creationId="{5CFBE951-1C18-80C4-FF4A-A223176990EB}"/>
          </ac:spMkLst>
        </pc:spChg>
      </pc:sldChg>
      <pc:sldMasterChg chg="add addSldLayout">
        <pc:chgData name="Veighey, Kristin" userId="5f9dfb49-c7fa-46c8-ac30-9d7904e47a65" providerId="ADAL" clId="{B6AA1965-BCC9-4BD6-B14F-EA7C3EE7DD03}" dt="2024-03-06T14:58:49.708" v="707" actId="27028"/>
        <pc:sldMasterMkLst>
          <pc:docMk/>
          <pc:sldMasterMk cId="3603203246" sldId="2147483676"/>
        </pc:sldMasterMkLst>
        <pc:sldLayoutChg chg="add">
          <pc:chgData name="Veighey, Kristin" userId="5f9dfb49-c7fa-46c8-ac30-9d7904e47a65" providerId="ADAL" clId="{B6AA1965-BCC9-4BD6-B14F-EA7C3EE7DD03}" dt="2024-03-06T14:58:49.708" v="707" actId="27028"/>
          <pc:sldLayoutMkLst>
            <pc:docMk/>
            <pc:sldMasterMk cId="3603203246" sldId="2147483676"/>
            <pc:sldLayoutMk cId="3305176082" sldId="2147483687"/>
          </pc:sldLayoutMkLst>
        </pc:sldLayoutChg>
      </pc:sldMasterChg>
    </pc:docChg>
  </pc:docChgLst>
  <pc:docChgLst>
    <pc:chgData name="Veighey, Kristin" userId="S::kristin.veighey@uhs.nhs.uk::5f9dfb49-c7fa-46c8-ac30-9d7904e47a65" providerId="AD" clId="Web-{B09A3F94-DAA5-B86E-F32B-02D92FD52A2B}"/>
    <pc:docChg chg="addSld delSld modSld sldOrd">
      <pc:chgData name="Veighey, Kristin" userId="S::kristin.veighey@uhs.nhs.uk::5f9dfb49-c7fa-46c8-ac30-9d7904e47a65" providerId="AD" clId="Web-{B09A3F94-DAA5-B86E-F32B-02D92FD52A2B}" dt="2024-03-06T14:27:54.674" v="1304"/>
      <pc:docMkLst>
        <pc:docMk/>
      </pc:docMkLst>
      <pc:sldChg chg="add">
        <pc:chgData name="Veighey, Kristin" userId="S::kristin.veighey@uhs.nhs.uk::5f9dfb49-c7fa-46c8-ac30-9d7904e47a65" providerId="AD" clId="Web-{B09A3F94-DAA5-B86E-F32B-02D92FD52A2B}" dt="2024-03-06T09:56:04.199" v="1221"/>
        <pc:sldMkLst>
          <pc:docMk/>
          <pc:sldMk cId="2515042739" sldId="256"/>
        </pc:sldMkLst>
      </pc:sldChg>
      <pc:sldChg chg="modSp add">
        <pc:chgData name="Veighey, Kristin" userId="S::kristin.veighey@uhs.nhs.uk::5f9dfb49-c7fa-46c8-ac30-9d7904e47a65" providerId="AD" clId="Web-{B09A3F94-DAA5-B86E-F32B-02D92FD52A2B}" dt="2024-03-06T09:30:38.425" v="1074" actId="20577"/>
        <pc:sldMkLst>
          <pc:docMk/>
          <pc:sldMk cId="1727747950" sldId="257"/>
        </pc:sldMkLst>
        <pc:spChg chg="mod">
          <ac:chgData name="Veighey, Kristin" userId="S::kristin.veighey@uhs.nhs.uk::5f9dfb49-c7fa-46c8-ac30-9d7904e47a65" providerId="AD" clId="Web-{B09A3F94-DAA5-B86E-F32B-02D92FD52A2B}" dt="2024-03-06T09:30:11.470" v="1069" actId="20577"/>
          <ac:spMkLst>
            <pc:docMk/>
            <pc:sldMk cId="1727747950" sldId="257"/>
            <ac:spMk id="2" creationId="{C77A85C2-B824-E37D-5D9B-28C9722188E4}"/>
          </ac:spMkLst>
        </pc:spChg>
        <pc:spChg chg="mod">
          <ac:chgData name="Veighey, Kristin" userId="S::kristin.veighey@uhs.nhs.uk::5f9dfb49-c7fa-46c8-ac30-9d7904e47a65" providerId="AD" clId="Web-{B09A3F94-DAA5-B86E-F32B-02D92FD52A2B}" dt="2024-03-06T09:30:38.425" v="1074" actId="20577"/>
          <ac:spMkLst>
            <pc:docMk/>
            <pc:sldMk cId="1727747950" sldId="257"/>
            <ac:spMk id="3" creationId="{5545D76D-3BC2-D709-E9A6-DA52E0E8AE84}"/>
          </ac:spMkLst>
        </pc:spChg>
      </pc:sldChg>
      <pc:sldChg chg="add del">
        <pc:chgData name="Veighey, Kristin" userId="S::kristin.veighey@uhs.nhs.uk::5f9dfb49-c7fa-46c8-ac30-9d7904e47a65" providerId="AD" clId="Web-{B09A3F94-DAA5-B86E-F32B-02D92FD52A2B}" dt="2024-03-06T09:32:44.804" v="1087"/>
        <pc:sldMkLst>
          <pc:docMk/>
          <pc:sldMk cId="3887106394" sldId="265"/>
        </pc:sldMkLst>
      </pc:sldChg>
      <pc:sldChg chg="delSp del">
        <pc:chgData name="Veighey, Kristin" userId="S::kristin.veighey@uhs.nhs.uk::5f9dfb49-c7fa-46c8-ac30-9d7904e47a65" providerId="AD" clId="Web-{B09A3F94-DAA5-B86E-F32B-02D92FD52A2B}" dt="2024-03-06T09:35:56.546" v="1134"/>
        <pc:sldMkLst>
          <pc:docMk/>
          <pc:sldMk cId="3755874524" sldId="274"/>
        </pc:sldMkLst>
        <pc:picChg chg="del">
          <ac:chgData name="Veighey, Kristin" userId="S::kristin.veighey@uhs.nhs.uk::5f9dfb49-c7fa-46c8-ac30-9d7904e47a65" providerId="AD" clId="Web-{B09A3F94-DAA5-B86E-F32B-02D92FD52A2B}" dt="2024-03-06T09:35:54.733" v="1133"/>
          <ac:picMkLst>
            <pc:docMk/>
            <pc:sldMk cId="3755874524" sldId="274"/>
            <ac:picMk id="5" creationId="{7FC632FF-8660-4CAC-9459-925E03C27283}"/>
          </ac:picMkLst>
        </pc:picChg>
      </pc:sldChg>
      <pc:sldChg chg="addSp delSp modSp add del mod setBg modClrScheme chgLayout">
        <pc:chgData name="Veighey, Kristin" userId="S::kristin.veighey@uhs.nhs.uk::5f9dfb49-c7fa-46c8-ac30-9d7904e47a65" providerId="AD" clId="Web-{B09A3F94-DAA5-B86E-F32B-02D92FD52A2B}" dt="2024-03-06T09:37:05.157" v="1155"/>
        <pc:sldMkLst>
          <pc:docMk/>
          <pc:sldMk cId="1128344216" sldId="282"/>
        </pc:sldMkLst>
        <pc:spChg chg="add del mod ord">
          <ac:chgData name="Veighey, Kristin" userId="S::kristin.veighey@uhs.nhs.uk::5f9dfb49-c7fa-46c8-ac30-9d7904e47a65" providerId="AD" clId="Web-{B09A3F94-DAA5-B86E-F32B-02D92FD52A2B}" dt="2024-03-06T09:24:12.379" v="990"/>
          <ac:spMkLst>
            <pc:docMk/>
            <pc:sldMk cId="1128344216" sldId="282"/>
            <ac:spMk id="4" creationId="{F9BF37ED-A103-95BA-95B3-24C6E24A8F56}"/>
          </ac:spMkLst>
        </pc:spChg>
        <pc:spChg chg="add del mod ord">
          <ac:chgData name="Veighey, Kristin" userId="S::kristin.veighey@uhs.nhs.uk::5f9dfb49-c7fa-46c8-ac30-9d7904e47a65" providerId="AD" clId="Web-{B09A3F94-DAA5-B86E-F32B-02D92FD52A2B}" dt="2024-03-06T09:24:21.364" v="992"/>
          <ac:spMkLst>
            <pc:docMk/>
            <pc:sldMk cId="1128344216" sldId="282"/>
            <ac:spMk id="5" creationId="{30949F92-DD81-8EA8-BB25-F9DBF0FD3739}"/>
          </ac:spMkLst>
        </pc:spChg>
        <pc:spChg chg="add mod ord">
          <ac:chgData name="Veighey, Kristin" userId="S::kristin.veighey@uhs.nhs.uk::5f9dfb49-c7fa-46c8-ac30-9d7904e47a65" providerId="AD" clId="Web-{B09A3F94-DAA5-B86E-F32B-02D92FD52A2B}" dt="2024-03-06T09:37:05.157" v="1155"/>
          <ac:spMkLst>
            <pc:docMk/>
            <pc:sldMk cId="1128344216" sldId="282"/>
            <ac:spMk id="5" creationId="{D998D091-53F7-053F-764B-0496CE19348B}"/>
          </ac:spMkLst>
        </pc:spChg>
        <pc:spChg chg="add del mod ord">
          <ac:chgData name="Veighey, Kristin" userId="S::kristin.veighey@uhs.nhs.uk::5f9dfb49-c7fa-46c8-ac30-9d7904e47a65" providerId="AD" clId="Web-{B09A3F94-DAA5-B86E-F32B-02D92FD52A2B}" dt="2024-03-06T09:24:38.505" v="994"/>
          <ac:spMkLst>
            <pc:docMk/>
            <pc:sldMk cId="1128344216" sldId="282"/>
            <ac:spMk id="6" creationId="{252A2742-DB5B-3CF8-63A2-6D60C69388E6}"/>
          </ac:spMkLst>
        </pc:spChg>
        <pc:spChg chg="del mod ord">
          <ac:chgData name="Veighey, Kristin" userId="S::kristin.veighey@uhs.nhs.uk::5f9dfb49-c7fa-46c8-ac30-9d7904e47a65" providerId="AD" clId="Web-{B09A3F94-DAA5-B86E-F32B-02D92FD52A2B}" dt="2024-03-06T09:36:06.140" v="1136"/>
          <ac:spMkLst>
            <pc:docMk/>
            <pc:sldMk cId="1128344216" sldId="282"/>
            <ac:spMk id="3074" creationId="{00000000-0000-0000-0000-000000000000}"/>
          </ac:spMkLst>
        </pc:spChg>
        <pc:spChg chg="del mod ord">
          <ac:chgData name="Veighey, Kristin" userId="S::kristin.veighey@uhs.nhs.uk::5f9dfb49-c7fa-46c8-ac30-9d7904e47a65" providerId="AD" clId="Web-{B09A3F94-DAA5-B86E-F32B-02D92FD52A2B}" dt="2024-03-06T09:36:16.249" v="1138"/>
          <ac:spMkLst>
            <pc:docMk/>
            <pc:sldMk cId="1128344216" sldId="282"/>
            <ac:spMk id="3076" creationId="{00000000-0000-0000-0000-000000000000}"/>
          </ac:spMkLst>
        </pc:spChg>
        <pc:spChg chg="add del">
          <ac:chgData name="Veighey, Kristin" userId="S::kristin.veighey@uhs.nhs.uk::5f9dfb49-c7fa-46c8-ac30-9d7904e47a65" providerId="AD" clId="Web-{B09A3F94-DAA5-B86E-F32B-02D92FD52A2B}" dt="2024-03-06T09:36:35.625" v="1148"/>
          <ac:spMkLst>
            <pc:docMk/>
            <pc:sldMk cId="1128344216" sldId="282"/>
            <ac:spMk id="3081" creationId="{269A50E4-B5CC-4FCE-8725-E40B4E14FDDB}"/>
          </ac:spMkLst>
        </pc:spChg>
        <pc:spChg chg="add del">
          <ac:chgData name="Veighey, Kristin" userId="S::kristin.veighey@uhs.nhs.uk::5f9dfb49-c7fa-46c8-ac30-9d7904e47a65" providerId="AD" clId="Web-{B09A3F94-DAA5-B86E-F32B-02D92FD52A2B}" dt="2024-03-06T09:36:35.625" v="1148"/>
          <ac:spMkLst>
            <pc:docMk/>
            <pc:sldMk cId="1128344216" sldId="282"/>
            <ac:spMk id="3083" creationId="{42AE8636-A04B-4C96-AA50-C956D51C034E}"/>
          </ac:spMkLst>
        </pc:spChg>
        <pc:spChg chg="add del">
          <ac:chgData name="Veighey, Kristin" userId="S::kristin.veighey@uhs.nhs.uk::5f9dfb49-c7fa-46c8-ac30-9d7904e47a65" providerId="AD" clId="Web-{B09A3F94-DAA5-B86E-F32B-02D92FD52A2B}" dt="2024-03-06T09:36:35.625" v="1148"/>
          <ac:spMkLst>
            <pc:docMk/>
            <pc:sldMk cId="1128344216" sldId="282"/>
            <ac:spMk id="3085" creationId="{A408E1F6-B9B6-4459-AFC2-F77F3EA6094D}"/>
          </ac:spMkLst>
        </pc:spChg>
        <pc:spChg chg="add del">
          <ac:chgData name="Veighey, Kristin" userId="S::kristin.veighey@uhs.nhs.uk::5f9dfb49-c7fa-46c8-ac30-9d7904e47a65" providerId="AD" clId="Web-{B09A3F94-DAA5-B86E-F32B-02D92FD52A2B}" dt="2024-03-06T09:36:35.625" v="1148"/>
          <ac:spMkLst>
            <pc:docMk/>
            <pc:sldMk cId="1128344216" sldId="282"/>
            <ac:spMk id="3087" creationId="{588AB9E2-7D37-4889-BA65-F40073B8B80D}"/>
          </ac:spMkLst>
        </pc:spChg>
        <pc:spChg chg="add del">
          <ac:chgData name="Veighey, Kristin" userId="S::kristin.veighey@uhs.nhs.uk::5f9dfb49-c7fa-46c8-ac30-9d7904e47a65" providerId="AD" clId="Web-{B09A3F94-DAA5-B86E-F32B-02D92FD52A2B}" dt="2024-03-06T09:36:35.625" v="1148"/>
          <ac:spMkLst>
            <pc:docMk/>
            <pc:sldMk cId="1128344216" sldId="282"/>
            <ac:spMk id="3089" creationId="{0F47C222-B2CD-48DF-921A-F1E49A7C8AF7}"/>
          </ac:spMkLst>
        </pc:spChg>
        <pc:spChg chg="add del">
          <ac:chgData name="Veighey, Kristin" userId="S::kristin.veighey@uhs.nhs.uk::5f9dfb49-c7fa-46c8-ac30-9d7904e47a65" providerId="AD" clId="Web-{B09A3F94-DAA5-B86E-F32B-02D92FD52A2B}" dt="2024-03-06T09:36:35.625" v="1148"/>
          <ac:spMkLst>
            <pc:docMk/>
            <pc:sldMk cId="1128344216" sldId="282"/>
            <ac:spMk id="3091" creationId="{0F17DC65-D057-4CEA-8B52-BF72D5D90AEB}"/>
          </ac:spMkLst>
        </pc:spChg>
        <pc:spChg chg="add del">
          <ac:chgData name="Veighey, Kristin" userId="S::kristin.veighey@uhs.nhs.uk::5f9dfb49-c7fa-46c8-ac30-9d7904e47a65" providerId="AD" clId="Web-{B09A3F94-DAA5-B86E-F32B-02D92FD52A2B}" dt="2024-03-06T09:36:35.625" v="1148"/>
          <ac:spMkLst>
            <pc:docMk/>
            <pc:sldMk cId="1128344216" sldId="282"/>
            <ac:spMk id="3093" creationId="{35249834-544E-477E-84FD-888B8DB74B87}"/>
          </ac:spMkLst>
        </pc:spChg>
        <pc:spChg chg="add del">
          <ac:chgData name="Veighey, Kristin" userId="S::kristin.veighey@uhs.nhs.uk::5f9dfb49-c7fa-46c8-ac30-9d7904e47a65" providerId="AD" clId="Web-{B09A3F94-DAA5-B86E-F32B-02D92FD52A2B}" dt="2024-03-06T09:37:05.157" v="1155"/>
          <ac:spMkLst>
            <pc:docMk/>
            <pc:sldMk cId="1128344216" sldId="282"/>
            <ac:spMk id="3098" creationId="{3B47FC9C-2ED3-4100-A4EF-E8CDFEE106C9}"/>
          </ac:spMkLst>
        </pc:spChg>
        <pc:spChg chg="add">
          <ac:chgData name="Veighey, Kristin" userId="S::kristin.veighey@uhs.nhs.uk::5f9dfb49-c7fa-46c8-ac30-9d7904e47a65" providerId="AD" clId="Web-{B09A3F94-DAA5-B86E-F32B-02D92FD52A2B}" dt="2024-03-06T09:37:05.157" v="1155"/>
          <ac:spMkLst>
            <pc:docMk/>
            <pc:sldMk cId="1128344216" sldId="282"/>
            <ac:spMk id="3103" creationId="{53F29798-D584-4792-9B62-3F5F5C36D619}"/>
          </ac:spMkLst>
        </pc:spChg>
        <pc:picChg chg="add mod ord">
          <ac:chgData name="Veighey, Kristin" userId="S::kristin.veighey@uhs.nhs.uk::5f9dfb49-c7fa-46c8-ac30-9d7904e47a65" providerId="AD" clId="Web-{B09A3F94-DAA5-B86E-F32B-02D92FD52A2B}" dt="2024-03-06T09:37:05.157" v="1155"/>
          <ac:picMkLst>
            <pc:docMk/>
            <pc:sldMk cId="1128344216" sldId="282"/>
            <ac:picMk id="2" creationId="{0BD79AD0-72BC-6CEE-A0A1-47E41AD05D75}"/>
          </ac:picMkLst>
        </pc:picChg>
        <pc:picChg chg="add del mod">
          <ac:chgData name="Veighey, Kristin" userId="S::kristin.veighey@uhs.nhs.uk::5f9dfb49-c7fa-46c8-ac30-9d7904e47a65" providerId="AD" clId="Web-{B09A3F94-DAA5-B86E-F32B-02D92FD52A2B}" dt="2024-03-06T09:24:02.223" v="988"/>
          <ac:picMkLst>
            <pc:docMk/>
            <pc:sldMk cId="1128344216" sldId="282"/>
            <ac:picMk id="3" creationId="{97828B41-6942-A092-9557-3AB8211B9E40}"/>
          </ac:picMkLst>
        </pc:picChg>
        <pc:picChg chg="add mod ord">
          <ac:chgData name="Veighey, Kristin" userId="S::kristin.veighey@uhs.nhs.uk::5f9dfb49-c7fa-46c8-ac30-9d7904e47a65" providerId="AD" clId="Web-{B09A3F94-DAA5-B86E-F32B-02D92FD52A2B}" dt="2024-03-06T09:37:05.157" v="1155"/>
          <ac:picMkLst>
            <pc:docMk/>
            <pc:sldMk cId="1128344216" sldId="282"/>
            <ac:picMk id="3" creationId="{CC7E4095-E379-D34F-641F-F09AEBF15F1F}"/>
          </ac:picMkLst>
        </pc:picChg>
        <pc:picChg chg="add mod ord">
          <ac:chgData name="Veighey, Kristin" userId="S::kristin.veighey@uhs.nhs.uk::5f9dfb49-c7fa-46c8-ac30-9d7904e47a65" providerId="AD" clId="Web-{B09A3F94-DAA5-B86E-F32B-02D92FD52A2B}" dt="2024-03-06T09:37:05.157" v="1155"/>
          <ac:picMkLst>
            <pc:docMk/>
            <pc:sldMk cId="1128344216" sldId="282"/>
            <ac:picMk id="7" creationId="{2FF64BA5-90FC-4FC7-57AF-EE28B0F58945}"/>
          </ac:picMkLst>
        </pc:picChg>
        <pc:picChg chg="mod ord">
          <ac:chgData name="Veighey, Kristin" userId="S::kristin.veighey@uhs.nhs.uk::5f9dfb49-c7fa-46c8-ac30-9d7904e47a65" providerId="AD" clId="Web-{B09A3F94-DAA5-B86E-F32B-02D92FD52A2B}" dt="2024-03-06T09:37:05.157" v="1155"/>
          <ac:picMkLst>
            <pc:docMk/>
            <pc:sldMk cId="1128344216" sldId="282"/>
            <ac:picMk id="8" creationId="{00000000-0000-0000-0000-000000000000}"/>
          </ac:picMkLst>
        </pc:picChg>
      </pc:sldChg>
      <pc:sldChg chg="add del">
        <pc:chgData name="Veighey, Kristin" userId="S::kristin.veighey@uhs.nhs.uk::5f9dfb49-c7fa-46c8-ac30-9d7904e47a65" providerId="AD" clId="Web-{B09A3F94-DAA5-B86E-F32B-02D92FD52A2B}" dt="2024-03-06T09:32:45.007" v="1088"/>
        <pc:sldMkLst>
          <pc:docMk/>
          <pc:sldMk cId="2159414359" sldId="2147377667"/>
        </pc:sldMkLst>
      </pc:sldChg>
      <pc:sldChg chg="del">
        <pc:chgData name="Veighey, Kristin" userId="S::kristin.veighey@uhs.nhs.uk::5f9dfb49-c7fa-46c8-ac30-9d7904e47a65" providerId="AD" clId="Web-{B09A3F94-DAA5-B86E-F32B-02D92FD52A2B}" dt="2024-03-06T09:19:57.714" v="965"/>
        <pc:sldMkLst>
          <pc:docMk/>
          <pc:sldMk cId="1480721381" sldId="2147377710"/>
        </pc:sldMkLst>
      </pc:sldChg>
      <pc:sldChg chg="addSp delSp modSp ord">
        <pc:chgData name="Veighey, Kristin" userId="S::kristin.veighey@uhs.nhs.uk::5f9dfb49-c7fa-46c8-ac30-9d7904e47a65" providerId="AD" clId="Web-{B09A3F94-DAA5-B86E-F32B-02D92FD52A2B}" dt="2024-03-06T09:58:23.001" v="1243" actId="20577"/>
        <pc:sldMkLst>
          <pc:docMk/>
          <pc:sldMk cId="174633106" sldId="2147377712"/>
        </pc:sldMkLst>
        <pc:spChg chg="mod">
          <ac:chgData name="Veighey, Kristin" userId="S::kristin.veighey@uhs.nhs.uk::5f9dfb49-c7fa-46c8-ac30-9d7904e47a65" providerId="AD" clId="Web-{B09A3F94-DAA5-B86E-F32B-02D92FD52A2B}" dt="2024-03-06T09:56:50.529" v="1223" actId="1076"/>
          <ac:spMkLst>
            <pc:docMk/>
            <pc:sldMk cId="174633106" sldId="2147377712"/>
            <ac:spMk id="30" creationId="{00000000-0000-0000-0000-000000000000}"/>
          </ac:spMkLst>
        </pc:spChg>
        <pc:spChg chg="mod">
          <ac:chgData name="Veighey, Kristin" userId="S::kristin.veighey@uhs.nhs.uk::5f9dfb49-c7fa-46c8-ac30-9d7904e47a65" providerId="AD" clId="Web-{B09A3F94-DAA5-B86E-F32B-02D92FD52A2B}" dt="2024-03-06T09:58:23.001" v="1243" actId="20577"/>
          <ac:spMkLst>
            <pc:docMk/>
            <pc:sldMk cId="174633106" sldId="2147377712"/>
            <ac:spMk id="31" creationId="{00000000-0000-0000-0000-000000000000}"/>
          </ac:spMkLst>
        </pc:spChg>
        <pc:spChg chg="del">
          <ac:chgData name="Veighey, Kristin" userId="S::kristin.veighey@uhs.nhs.uk::5f9dfb49-c7fa-46c8-ac30-9d7904e47a65" providerId="AD" clId="Web-{B09A3F94-DAA5-B86E-F32B-02D92FD52A2B}" dt="2024-03-06T09:25:58.164" v="1005"/>
          <ac:spMkLst>
            <pc:docMk/>
            <pc:sldMk cId="174633106" sldId="2147377712"/>
            <ac:spMk id="47" creationId="{2EB492CD-616E-47F8-933B-5E2D952A0593}"/>
          </ac:spMkLst>
        </pc:spChg>
        <pc:spChg chg="del">
          <ac:chgData name="Veighey, Kristin" userId="S::kristin.veighey@uhs.nhs.uk::5f9dfb49-c7fa-46c8-ac30-9d7904e47a65" providerId="AD" clId="Web-{B09A3F94-DAA5-B86E-F32B-02D92FD52A2B}" dt="2024-03-06T09:25:58.164" v="1005"/>
          <ac:spMkLst>
            <pc:docMk/>
            <pc:sldMk cId="174633106" sldId="2147377712"/>
            <ac:spMk id="49" creationId="{59383CF9-23B5-4335-9B21-1791C4CF1C75}"/>
          </ac:spMkLst>
        </pc:spChg>
        <pc:spChg chg="del">
          <ac:chgData name="Veighey, Kristin" userId="S::kristin.veighey@uhs.nhs.uk::5f9dfb49-c7fa-46c8-ac30-9d7904e47a65" providerId="AD" clId="Web-{B09A3F94-DAA5-B86E-F32B-02D92FD52A2B}" dt="2024-03-06T09:25:58.164" v="1005"/>
          <ac:spMkLst>
            <pc:docMk/>
            <pc:sldMk cId="174633106" sldId="2147377712"/>
            <ac:spMk id="51" creationId="{0007FE00-9498-4706-B255-6437B0252C02}"/>
          </ac:spMkLst>
        </pc:spChg>
        <pc:spChg chg="add">
          <ac:chgData name="Veighey, Kristin" userId="S::kristin.veighey@uhs.nhs.uk::5f9dfb49-c7fa-46c8-ac30-9d7904e47a65" providerId="AD" clId="Web-{B09A3F94-DAA5-B86E-F32B-02D92FD52A2B}" dt="2024-03-06T09:25:58.164" v="1005"/>
          <ac:spMkLst>
            <pc:docMk/>
            <pc:sldMk cId="174633106" sldId="2147377712"/>
            <ac:spMk id="56" creationId="{3346177D-ADC4-4968-B747-5CFCD390B5B9}"/>
          </ac:spMkLst>
        </pc:spChg>
        <pc:spChg chg="add">
          <ac:chgData name="Veighey, Kristin" userId="S::kristin.veighey@uhs.nhs.uk::5f9dfb49-c7fa-46c8-ac30-9d7904e47a65" providerId="AD" clId="Web-{B09A3F94-DAA5-B86E-F32B-02D92FD52A2B}" dt="2024-03-06T09:25:58.164" v="1005"/>
          <ac:spMkLst>
            <pc:docMk/>
            <pc:sldMk cId="174633106" sldId="2147377712"/>
            <ac:spMk id="58" creationId="{0844A943-BF79-4FEA-ABB1-3BD54D236606}"/>
          </ac:spMkLst>
        </pc:spChg>
        <pc:spChg chg="add">
          <ac:chgData name="Veighey, Kristin" userId="S::kristin.veighey@uhs.nhs.uk::5f9dfb49-c7fa-46c8-ac30-9d7904e47a65" providerId="AD" clId="Web-{B09A3F94-DAA5-B86E-F32B-02D92FD52A2B}" dt="2024-03-06T09:25:58.164" v="1005"/>
          <ac:spMkLst>
            <pc:docMk/>
            <pc:sldMk cId="174633106" sldId="2147377712"/>
            <ac:spMk id="60" creationId="{6437CC72-F4A8-4DC3-AFAB-D22C482C8100}"/>
          </ac:spMkLst>
        </pc:spChg>
        <pc:picChg chg="del mod">
          <ac:chgData name="Veighey, Kristin" userId="S::kristin.veighey@uhs.nhs.uk::5f9dfb49-c7fa-46c8-ac30-9d7904e47a65" providerId="AD" clId="Web-{B09A3F94-DAA5-B86E-F32B-02D92FD52A2B}" dt="2024-03-06T09:31:22.020" v="1077"/>
          <ac:picMkLst>
            <pc:docMk/>
            <pc:sldMk cId="174633106" sldId="2147377712"/>
            <ac:picMk id="2" creationId="{00000000-0000-0000-0000-000000000000}"/>
          </ac:picMkLst>
        </pc:picChg>
      </pc:sldChg>
      <pc:sldChg chg="del ord">
        <pc:chgData name="Veighey, Kristin" userId="S::kristin.veighey@uhs.nhs.uk::5f9dfb49-c7fa-46c8-ac30-9d7904e47a65" providerId="AD" clId="Web-{B09A3F94-DAA5-B86E-F32B-02D92FD52A2B}" dt="2024-03-06T09:31:48.490" v="1082"/>
        <pc:sldMkLst>
          <pc:docMk/>
          <pc:sldMk cId="283362208" sldId="2147377713"/>
        </pc:sldMkLst>
      </pc:sldChg>
      <pc:sldChg chg="modSp ord">
        <pc:chgData name="Veighey, Kristin" userId="S::kristin.veighey@uhs.nhs.uk::5f9dfb49-c7fa-46c8-ac30-9d7904e47a65" providerId="AD" clId="Web-{B09A3F94-DAA5-B86E-F32B-02D92FD52A2B}" dt="2024-03-06T14:26:40.156" v="1299" actId="20577"/>
        <pc:sldMkLst>
          <pc:docMk/>
          <pc:sldMk cId="1484845148" sldId="2147377714"/>
        </pc:sldMkLst>
        <pc:spChg chg="mod">
          <ac:chgData name="Veighey, Kristin" userId="S::kristin.veighey@uhs.nhs.uk::5f9dfb49-c7fa-46c8-ac30-9d7904e47a65" providerId="AD" clId="Web-{B09A3F94-DAA5-B86E-F32B-02D92FD52A2B}" dt="2024-03-06T14:26:40.156" v="1299" actId="20577"/>
          <ac:spMkLst>
            <pc:docMk/>
            <pc:sldMk cId="1484845148" sldId="2147377714"/>
            <ac:spMk id="31" creationId="{00000000-0000-0000-0000-000000000000}"/>
          </ac:spMkLst>
        </pc:spChg>
      </pc:sldChg>
      <pc:sldChg chg="delSp modSp add del">
        <pc:chgData name="Veighey, Kristin" userId="S::kristin.veighey@uhs.nhs.uk::5f9dfb49-c7fa-46c8-ac30-9d7904e47a65" providerId="AD" clId="Web-{B09A3F94-DAA5-B86E-F32B-02D92FD52A2B}" dt="2024-03-06T14:26:55.500" v="1301" actId="20577"/>
        <pc:sldMkLst>
          <pc:docMk/>
          <pc:sldMk cId="356709053" sldId="2147377715"/>
        </pc:sldMkLst>
        <pc:spChg chg="mod">
          <ac:chgData name="Veighey, Kristin" userId="S::kristin.veighey@uhs.nhs.uk::5f9dfb49-c7fa-46c8-ac30-9d7904e47a65" providerId="AD" clId="Web-{B09A3F94-DAA5-B86E-F32B-02D92FD52A2B}" dt="2024-03-06T09:37:44.456" v="1157" actId="14100"/>
          <ac:spMkLst>
            <pc:docMk/>
            <pc:sldMk cId="356709053" sldId="2147377715"/>
            <ac:spMk id="30" creationId="{00000000-0000-0000-0000-000000000000}"/>
          </ac:spMkLst>
        </pc:spChg>
        <pc:spChg chg="mod">
          <ac:chgData name="Veighey, Kristin" userId="S::kristin.veighey@uhs.nhs.uk::5f9dfb49-c7fa-46c8-ac30-9d7904e47a65" providerId="AD" clId="Web-{B09A3F94-DAA5-B86E-F32B-02D92FD52A2B}" dt="2024-03-06T14:26:55.500" v="1301" actId="20577"/>
          <ac:spMkLst>
            <pc:docMk/>
            <pc:sldMk cId="356709053" sldId="2147377715"/>
            <ac:spMk id="31" creationId="{00000000-0000-0000-0000-000000000000}"/>
          </ac:spMkLst>
        </pc:spChg>
        <pc:picChg chg="del">
          <ac:chgData name="Veighey, Kristin" userId="S::kristin.veighey@uhs.nhs.uk::5f9dfb49-c7fa-46c8-ac30-9d7904e47a65" providerId="AD" clId="Web-{B09A3F94-DAA5-B86E-F32B-02D92FD52A2B}" dt="2024-03-06T09:37:39.830" v="1156"/>
          <ac:picMkLst>
            <pc:docMk/>
            <pc:sldMk cId="356709053" sldId="2147377715"/>
            <ac:picMk id="3" creationId="{00000000-0000-0000-0000-000000000000}"/>
          </ac:picMkLst>
        </pc:picChg>
      </pc:sldChg>
      <pc:sldChg chg="addSp delSp modSp">
        <pc:chgData name="Veighey, Kristin" userId="S::kristin.veighey@uhs.nhs.uk::5f9dfb49-c7fa-46c8-ac30-9d7904e47a65" providerId="AD" clId="Web-{B09A3F94-DAA5-B86E-F32B-02D92FD52A2B}" dt="2024-03-06T09:11:37.461" v="896"/>
        <pc:sldMkLst>
          <pc:docMk/>
          <pc:sldMk cId="4006344366" sldId="2147377716"/>
        </pc:sldMkLst>
        <pc:spChg chg="mod">
          <ac:chgData name="Veighey, Kristin" userId="S::kristin.veighey@uhs.nhs.uk::5f9dfb49-c7fa-46c8-ac30-9d7904e47a65" providerId="AD" clId="Web-{B09A3F94-DAA5-B86E-F32B-02D92FD52A2B}" dt="2024-03-06T09:11:37.461" v="896"/>
          <ac:spMkLst>
            <pc:docMk/>
            <pc:sldMk cId="4006344366" sldId="2147377716"/>
            <ac:spMk id="2" creationId="{B92FA89E-2DDB-4E66-A6F7-D6232A6135D4}"/>
          </ac:spMkLst>
        </pc:spChg>
        <pc:spChg chg="del">
          <ac:chgData name="Veighey, Kristin" userId="S::kristin.veighey@uhs.nhs.uk::5f9dfb49-c7fa-46c8-ac30-9d7904e47a65" providerId="AD" clId="Web-{B09A3F94-DAA5-B86E-F32B-02D92FD52A2B}" dt="2024-03-06T09:11:37.461" v="896"/>
          <ac:spMkLst>
            <pc:docMk/>
            <pc:sldMk cId="4006344366" sldId="2147377716"/>
            <ac:spMk id="3" creationId="{9139076A-518B-48B4-8D3C-BFEED3A42DB5}"/>
          </ac:spMkLst>
        </pc:spChg>
        <pc:spChg chg="del">
          <ac:chgData name="Veighey, Kristin" userId="S::kristin.veighey@uhs.nhs.uk::5f9dfb49-c7fa-46c8-ac30-9d7904e47a65" providerId="AD" clId="Web-{B09A3F94-DAA5-B86E-F32B-02D92FD52A2B}" dt="2024-03-06T09:11:37.461" v="896"/>
          <ac:spMkLst>
            <pc:docMk/>
            <pc:sldMk cId="4006344366" sldId="2147377716"/>
            <ac:spMk id="8" creationId="{6A1473A6-3F22-483E-8A30-80B9D2B14592}"/>
          </ac:spMkLst>
        </pc:spChg>
        <pc:spChg chg="add">
          <ac:chgData name="Veighey, Kristin" userId="S::kristin.veighey@uhs.nhs.uk::5f9dfb49-c7fa-46c8-ac30-9d7904e47a65" providerId="AD" clId="Web-{B09A3F94-DAA5-B86E-F32B-02D92FD52A2B}" dt="2024-03-06T09:11:37.461" v="896"/>
          <ac:spMkLst>
            <pc:docMk/>
            <pc:sldMk cId="4006344366" sldId="2147377716"/>
            <ac:spMk id="19" creationId="{BACC6370-2D7E-4714-9D71-7542949D7D5D}"/>
          </ac:spMkLst>
        </pc:spChg>
        <pc:spChg chg="add">
          <ac:chgData name="Veighey, Kristin" userId="S::kristin.veighey@uhs.nhs.uk::5f9dfb49-c7fa-46c8-ac30-9d7904e47a65" providerId="AD" clId="Web-{B09A3F94-DAA5-B86E-F32B-02D92FD52A2B}" dt="2024-03-06T09:11:37.461" v="896"/>
          <ac:spMkLst>
            <pc:docMk/>
            <pc:sldMk cId="4006344366" sldId="2147377716"/>
            <ac:spMk id="21" creationId="{256B2C21-A230-48C0-8DF1-C46611373C44}"/>
          </ac:spMkLst>
        </pc:spChg>
        <pc:spChg chg="add">
          <ac:chgData name="Veighey, Kristin" userId="S::kristin.veighey@uhs.nhs.uk::5f9dfb49-c7fa-46c8-ac30-9d7904e47a65" providerId="AD" clId="Web-{B09A3F94-DAA5-B86E-F32B-02D92FD52A2B}" dt="2024-03-06T09:11:37.461" v="896"/>
          <ac:spMkLst>
            <pc:docMk/>
            <pc:sldMk cId="4006344366" sldId="2147377716"/>
            <ac:spMk id="23" creationId="{3847E18C-932D-4C95-AABA-FEC7C9499AD7}"/>
          </ac:spMkLst>
        </pc:spChg>
        <pc:spChg chg="add">
          <ac:chgData name="Veighey, Kristin" userId="S::kristin.veighey@uhs.nhs.uk::5f9dfb49-c7fa-46c8-ac30-9d7904e47a65" providerId="AD" clId="Web-{B09A3F94-DAA5-B86E-F32B-02D92FD52A2B}" dt="2024-03-06T09:11:37.461" v="896"/>
          <ac:spMkLst>
            <pc:docMk/>
            <pc:sldMk cId="4006344366" sldId="2147377716"/>
            <ac:spMk id="25" creationId="{3150CB11-0C61-439E-910F-5787759E72A0}"/>
          </ac:spMkLst>
        </pc:spChg>
        <pc:spChg chg="add">
          <ac:chgData name="Veighey, Kristin" userId="S::kristin.veighey@uhs.nhs.uk::5f9dfb49-c7fa-46c8-ac30-9d7904e47a65" providerId="AD" clId="Web-{B09A3F94-DAA5-B86E-F32B-02D92FD52A2B}" dt="2024-03-06T09:11:37.461" v="896"/>
          <ac:spMkLst>
            <pc:docMk/>
            <pc:sldMk cId="4006344366" sldId="2147377716"/>
            <ac:spMk id="27" creationId="{43F8A58B-5155-44CE-A5FF-7647B47D0A7A}"/>
          </ac:spMkLst>
        </pc:spChg>
        <pc:spChg chg="add">
          <ac:chgData name="Veighey, Kristin" userId="S::kristin.veighey@uhs.nhs.uk::5f9dfb49-c7fa-46c8-ac30-9d7904e47a65" providerId="AD" clId="Web-{B09A3F94-DAA5-B86E-F32B-02D92FD52A2B}" dt="2024-03-06T09:11:37.461" v="896"/>
          <ac:spMkLst>
            <pc:docMk/>
            <pc:sldMk cId="4006344366" sldId="2147377716"/>
            <ac:spMk id="29" creationId="{443F2ACA-E6D6-4028-82DD-F03C262D5DE6}"/>
          </ac:spMkLst>
        </pc:spChg>
        <pc:grpChg chg="del">
          <ac:chgData name="Veighey, Kristin" userId="S::kristin.veighey@uhs.nhs.uk::5f9dfb49-c7fa-46c8-ac30-9d7904e47a65" providerId="AD" clId="Web-{B09A3F94-DAA5-B86E-F32B-02D92FD52A2B}" dt="2024-03-06T09:11:37.461" v="896"/>
          <ac:grpSpMkLst>
            <pc:docMk/>
            <pc:sldMk cId="4006344366" sldId="2147377716"/>
            <ac:grpSpMk id="10" creationId="{AA1375E3-3E53-4D75-BAB7-E5929BFCB25F}"/>
          </ac:grpSpMkLst>
        </pc:grpChg>
        <pc:graphicFrameChg chg="add">
          <ac:chgData name="Veighey, Kristin" userId="S::kristin.veighey@uhs.nhs.uk::5f9dfb49-c7fa-46c8-ac30-9d7904e47a65" providerId="AD" clId="Web-{B09A3F94-DAA5-B86E-F32B-02D92FD52A2B}" dt="2024-03-06T09:11:37.461" v="896"/>
          <ac:graphicFrameMkLst>
            <pc:docMk/>
            <pc:sldMk cId="4006344366" sldId="2147377716"/>
            <ac:graphicFrameMk id="15" creationId="{D761D503-8322-14B0-814A-F96A484F9EAD}"/>
          </ac:graphicFrameMkLst>
        </pc:graphicFrameChg>
      </pc:sldChg>
      <pc:sldChg chg="delSp modSp add del ord">
        <pc:chgData name="Veighey, Kristin" userId="S::kristin.veighey@uhs.nhs.uk::5f9dfb49-c7fa-46c8-ac30-9d7904e47a65" providerId="AD" clId="Web-{B09A3F94-DAA5-B86E-F32B-02D92FD52A2B}" dt="2024-03-06T14:27:14.704" v="1303"/>
        <pc:sldMkLst>
          <pc:docMk/>
          <pc:sldMk cId="1363103807" sldId="2147377728"/>
        </pc:sldMkLst>
        <pc:spChg chg="del mod">
          <ac:chgData name="Veighey, Kristin" userId="S::kristin.veighey@uhs.nhs.uk::5f9dfb49-c7fa-46c8-ac30-9d7904e47a65" providerId="AD" clId="Web-{B09A3F94-DAA5-B86E-F32B-02D92FD52A2B}" dt="2024-03-06T08:44:56.462" v="183"/>
          <ac:spMkLst>
            <pc:docMk/>
            <pc:sldMk cId="1363103807" sldId="2147377728"/>
            <ac:spMk id="30" creationId="{00000000-0000-0000-0000-000000000000}"/>
          </ac:spMkLst>
        </pc:spChg>
        <pc:spChg chg="mod">
          <ac:chgData name="Veighey, Kristin" userId="S::kristin.veighey@uhs.nhs.uk::5f9dfb49-c7fa-46c8-ac30-9d7904e47a65" providerId="AD" clId="Web-{B09A3F94-DAA5-B86E-F32B-02D92FD52A2B}" dt="2024-03-06T08:45:17.681" v="189" actId="20577"/>
          <ac:spMkLst>
            <pc:docMk/>
            <pc:sldMk cId="1363103807" sldId="2147377728"/>
            <ac:spMk id="31" creationId="{00000000-0000-0000-0000-000000000000}"/>
          </ac:spMkLst>
        </pc:spChg>
      </pc:sldChg>
      <pc:sldChg chg="addSp delSp modSp">
        <pc:chgData name="Veighey, Kristin" userId="S::kristin.veighey@uhs.nhs.uk::5f9dfb49-c7fa-46c8-ac30-9d7904e47a65" providerId="AD" clId="Web-{B09A3F94-DAA5-B86E-F32B-02D92FD52A2B}" dt="2024-03-06T09:15:15.266" v="903"/>
        <pc:sldMkLst>
          <pc:docMk/>
          <pc:sldMk cId="2301734851" sldId="2147377730"/>
        </pc:sldMkLst>
        <pc:spChg chg="mod">
          <ac:chgData name="Veighey, Kristin" userId="S::kristin.veighey@uhs.nhs.uk::5f9dfb49-c7fa-46c8-ac30-9d7904e47a65" providerId="AD" clId="Web-{B09A3F94-DAA5-B86E-F32B-02D92FD52A2B}" dt="2024-03-06T09:15:15.266" v="903"/>
          <ac:spMkLst>
            <pc:docMk/>
            <pc:sldMk cId="2301734851" sldId="2147377730"/>
            <ac:spMk id="42" creationId="{00000000-0000-0000-0000-000000000000}"/>
          </ac:spMkLst>
        </pc:spChg>
        <pc:spChg chg="mod ord">
          <ac:chgData name="Veighey, Kristin" userId="S::kristin.veighey@uhs.nhs.uk::5f9dfb49-c7fa-46c8-ac30-9d7904e47a65" providerId="AD" clId="Web-{B09A3F94-DAA5-B86E-F32B-02D92FD52A2B}" dt="2024-03-06T09:15:15.266" v="903"/>
          <ac:spMkLst>
            <pc:docMk/>
            <pc:sldMk cId="2301734851" sldId="2147377730"/>
            <ac:spMk id="43" creationId="{00000000-0000-0000-0000-000000000000}"/>
          </ac:spMkLst>
        </pc:spChg>
        <pc:spChg chg="add del">
          <ac:chgData name="Veighey, Kristin" userId="S::kristin.veighey@uhs.nhs.uk::5f9dfb49-c7fa-46c8-ac30-9d7904e47a65" providerId="AD" clId="Web-{B09A3F94-DAA5-B86E-F32B-02D92FD52A2B}" dt="2024-03-06T09:15:15.266" v="903"/>
          <ac:spMkLst>
            <pc:docMk/>
            <pc:sldMk cId="2301734851" sldId="2147377730"/>
            <ac:spMk id="49" creationId="{2EB492CD-616E-47F8-933B-5E2D952A0593}"/>
          </ac:spMkLst>
        </pc:spChg>
        <pc:spChg chg="add del">
          <ac:chgData name="Veighey, Kristin" userId="S::kristin.veighey@uhs.nhs.uk::5f9dfb49-c7fa-46c8-ac30-9d7904e47a65" providerId="AD" clId="Web-{B09A3F94-DAA5-B86E-F32B-02D92FD52A2B}" dt="2024-03-06T09:15:15.266" v="903"/>
          <ac:spMkLst>
            <pc:docMk/>
            <pc:sldMk cId="2301734851" sldId="2147377730"/>
            <ac:spMk id="51" creationId="{59383CF9-23B5-4335-9B21-1791C4CF1C75}"/>
          </ac:spMkLst>
        </pc:spChg>
        <pc:spChg chg="add del">
          <ac:chgData name="Veighey, Kristin" userId="S::kristin.veighey@uhs.nhs.uk::5f9dfb49-c7fa-46c8-ac30-9d7904e47a65" providerId="AD" clId="Web-{B09A3F94-DAA5-B86E-F32B-02D92FD52A2B}" dt="2024-03-06T09:15:15.266" v="903"/>
          <ac:spMkLst>
            <pc:docMk/>
            <pc:sldMk cId="2301734851" sldId="2147377730"/>
            <ac:spMk id="53" creationId="{0007FE00-9498-4706-B255-6437B0252C02}"/>
          </ac:spMkLst>
        </pc:spChg>
        <pc:spChg chg="add del">
          <ac:chgData name="Veighey, Kristin" userId="S::kristin.veighey@uhs.nhs.uk::5f9dfb49-c7fa-46c8-ac30-9d7904e47a65" providerId="AD" clId="Web-{B09A3F94-DAA5-B86E-F32B-02D92FD52A2B}" dt="2024-03-06T09:15:15.266" v="902"/>
          <ac:spMkLst>
            <pc:docMk/>
            <pc:sldMk cId="2301734851" sldId="2147377730"/>
            <ac:spMk id="58" creationId="{C29C59CE-9D5A-4E64-9F64-161998AB2DCE}"/>
          </ac:spMkLst>
        </pc:spChg>
        <pc:spChg chg="add del">
          <ac:chgData name="Veighey, Kristin" userId="S::kristin.veighey@uhs.nhs.uk::5f9dfb49-c7fa-46c8-ac30-9d7904e47a65" providerId="AD" clId="Web-{B09A3F94-DAA5-B86E-F32B-02D92FD52A2B}" dt="2024-03-06T09:15:15.266" v="902"/>
          <ac:spMkLst>
            <pc:docMk/>
            <pc:sldMk cId="2301734851" sldId="2147377730"/>
            <ac:spMk id="60" creationId="{2EA3E16E-E32B-4992-ADBC-EA9C33A6FE33}"/>
          </ac:spMkLst>
        </pc:spChg>
        <pc:grpChg chg="add">
          <ac:chgData name="Veighey, Kristin" userId="S::kristin.veighey@uhs.nhs.uk::5f9dfb49-c7fa-46c8-ac30-9d7904e47a65" providerId="AD" clId="Web-{B09A3F94-DAA5-B86E-F32B-02D92FD52A2B}" dt="2024-03-06T09:15:15.266" v="903"/>
          <ac:grpSpMkLst>
            <pc:docMk/>
            <pc:sldMk cId="2301734851" sldId="2147377730"/>
            <ac:grpSpMk id="62" creationId="{50A0A18D-98B4-40E5-4078-A318C9554788}"/>
          </ac:grpSpMkLst>
        </pc:grpChg>
        <pc:picChg chg="add mod ord">
          <ac:chgData name="Veighey, Kristin" userId="S::kristin.veighey@uhs.nhs.uk::5f9dfb49-c7fa-46c8-ac30-9d7904e47a65" providerId="AD" clId="Web-{B09A3F94-DAA5-B86E-F32B-02D92FD52A2B}" dt="2024-03-06T09:15:15.266" v="903"/>
          <ac:picMkLst>
            <pc:docMk/>
            <pc:sldMk cId="2301734851" sldId="2147377730"/>
            <ac:picMk id="3" creationId="{63B92E77-D5A9-3A99-4800-5E28FE21C372}"/>
          </ac:picMkLst>
        </pc:picChg>
        <pc:picChg chg="add mod">
          <ac:chgData name="Veighey, Kristin" userId="S::kristin.veighey@uhs.nhs.uk::5f9dfb49-c7fa-46c8-ac30-9d7904e47a65" providerId="AD" clId="Web-{B09A3F94-DAA5-B86E-F32B-02D92FD52A2B}" dt="2024-03-06T09:15:15.266" v="903"/>
          <ac:picMkLst>
            <pc:docMk/>
            <pc:sldMk cId="2301734851" sldId="2147377730"/>
            <ac:picMk id="5" creationId="{83898A7B-FEFB-23B9-66BA-C64DD19A31FF}"/>
          </ac:picMkLst>
        </pc:picChg>
        <pc:picChg chg="mod ord">
          <ac:chgData name="Veighey, Kristin" userId="S::kristin.veighey@uhs.nhs.uk::5f9dfb49-c7fa-46c8-ac30-9d7904e47a65" providerId="AD" clId="Web-{B09A3F94-DAA5-B86E-F32B-02D92FD52A2B}" dt="2024-03-06T09:15:15.266" v="903"/>
          <ac:picMkLst>
            <pc:docMk/>
            <pc:sldMk cId="2301734851" sldId="2147377730"/>
            <ac:picMk id="44" creationId="{00000000-0000-0000-0000-000000000000}"/>
          </ac:picMkLst>
        </pc:picChg>
      </pc:sldChg>
      <pc:sldChg chg="del">
        <pc:chgData name="Veighey, Kristin" userId="S::kristin.veighey@uhs.nhs.uk::5f9dfb49-c7fa-46c8-ac30-9d7904e47a65" providerId="AD" clId="Web-{B09A3F94-DAA5-B86E-F32B-02D92FD52A2B}" dt="2024-03-06T09:14:43.296" v="898"/>
        <pc:sldMkLst>
          <pc:docMk/>
          <pc:sldMk cId="1078831135" sldId="2147377731"/>
        </pc:sldMkLst>
      </pc:sldChg>
      <pc:sldChg chg="del">
        <pc:chgData name="Veighey, Kristin" userId="S::kristin.veighey@uhs.nhs.uk::5f9dfb49-c7fa-46c8-ac30-9d7904e47a65" providerId="AD" clId="Web-{B09A3F94-DAA5-B86E-F32B-02D92FD52A2B}" dt="2024-03-06T09:14:51.687" v="900"/>
        <pc:sldMkLst>
          <pc:docMk/>
          <pc:sldMk cId="599268200" sldId="2147377733"/>
        </pc:sldMkLst>
      </pc:sldChg>
      <pc:sldChg chg="del">
        <pc:chgData name="Veighey, Kristin" userId="S::kristin.veighey@uhs.nhs.uk::5f9dfb49-c7fa-46c8-ac30-9d7904e47a65" providerId="AD" clId="Web-{B09A3F94-DAA5-B86E-F32B-02D92FD52A2B}" dt="2024-03-06T08:56:44.684" v="408"/>
        <pc:sldMkLst>
          <pc:docMk/>
          <pc:sldMk cId="1743026618" sldId="2147377735"/>
        </pc:sldMkLst>
      </pc:sldChg>
      <pc:sldChg chg="del">
        <pc:chgData name="Veighey, Kristin" userId="S::kristin.veighey@uhs.nhs.uk::5f9dfb49-c7fa-46c8-ac30-9d7904e47a65" providerId="AD" clId="Web-{B09A3F94-DAA5-B86E-F32B-02D92FD52A2B}" dt="2024-03-06T08:58:09.780" v="630"/>
        <pc:sldMkLst>
          <pc:docMk/>
          <pc:sldMk cId="597471209" sldId="2147377736"/>
        </pc:sldMkLst>
      </pc:sldChg>
      <pc:sldChg chg="del">
        <pc:chgData name="Veighey, Kristin" userId="S::kristin.veighey@uhs.nhs.uk::5f9dfb49-c7fa-46c8-ac30-9d7904e47a65" providerId="AD" clId="Web-{B09A3F94-DAA5-B86E-F32B-02D92FD52A2B}" dt="2024-03-06T08:58:34.062" v="670"/>
        <pc:sldMkLst>
          <pc:docMk/>
          <pc:sldMk cId="1159540653" sldId="2147377737"/>
        </pc:sldMkLst>
      </pc:sldChg>
      <pc:sldChg chg="del">
        <pc:chgData name="Veighey, Kristin" userId="S::kristin.veighey@uhs.nhs.uk::5f9dfb49-c7fa-46c8-ac30-9d7904e47a65" providerId="AD" clId="Web-{B09A3F94-DAA5-B86E-F32B-02D92FD52A2B}" dt="2024-03-06T08:58:55.812" v="707"/>
        <pc:sldMkLst>
          <pc:docMk/>
          <pc:sldMk cId="3895359437" sldId="2147377740"/>
        </pc:sldMkLst>
      </pc:sldChg>
      <pc:sldChg chg="modSp">
        <pc:chgData name="Veighey, Kristin" userId="S::kristin.veighey@uhs.nhs.uk::5f9dfb49-c7fa-46c8-ac30-9d7904e47a65" providerId="AD" clId="Web-{B09A3F94-DAA5-B86E-F32B-02D92FD52A2B}" dt="2024-03-06T09:00:28.346" v="876" actId="20577"/>
        <pc:sldMkLst>
          <pc:docMk/>
          <pc:sldMk cId="1409410663" sldId="2147377742"/>
        </pc:sldMkLst>
        <pc:spChg chg="mod">
          <ac:chgData name="Veighey, Kristin" userId="S::kristin.veighey@uhs.nhs.uk::5f9dfb49-c7fa-46c8-ac30-9d7904e47a65" providerId="AD" clId="Web-{B09A3F94-DAA5-B86E-F32B-02D92FD52A2B}" dt="2024-03-06T09:00:28.346" v="876" actId="20577"/>
          <ac:spMkLst>
            <pc:docMk/>
            <pc:sldMk cId="1409410663" sldId="2147377742"/>
            <ac:spMk id="47" creationId="{00000000-0000-0000-0000-000000000000}"/>
          </ac:spMkLst>
        </pc:spChg>
      </pc:sldChg>
      <pc:sldChg chg="del">
        <pc:chgData name="Veighey, Kristin" userId="S::kristin.veighey@uhs.nhs.uk::5f9dfb49-c7fa-46c8-ac30-9d7904e47a65" providerId="AD" clId="Web-{B09A3F94-DAA5-B86E-F32B-02D92FD52A2B}" dt="2024-03-06T09:00:09.924" v="854"/>
        <pc:sldMkLst>
          <pc:docMk/>
          <pc:sldMk cId="1176061392" sldId="2147377743"/>
        </pc:sldMkLst>
      </pc:sldChg>
      <pc:sldChg chg="del">
        <pc:chgData name="Veighey, Kristin" userId="S::kristin.veighey@uhs.nhs.uk::5f9dfb49-c7fa-46c8-ac30-9d7904e47a65" providerId="AD" clId="Web-{B09A3F94-DAA5-B86E-F32B-02D92FD52A2B}" dt="2024-03-06T09:00:29.393" v="877"/>
        <pc:sldMkLst>
          <pc:docMk/>
          <pc:sldMk cId="1496750456" sldId="2147377745"/>
        </pc:sldMkLst>
      </pc:sldChg>
      <pc:sldChg chg="del">
        <pc:chgData name="Veighey, Kristin" userId="S::kristin.veighey@uhs.nhs.uk::5f9dfb49-c7fa-46c8-ac30-9d7904e47a65" providerId="AD" clId="Web-{B09A3F94-DAA5-B86E-F32B-02D92FD52A2B}" dt="2024-03-06T09:35:41.826" v="1132"/>
        <pc:sldMkLst>
          <pc:docMk/>
          <pc:sldMk cId="448864259" sldId="2147377754"/>
        </pc:sldMkLst>
      </pc:sldChg>
      <pc:sldChg chg="ord">
        <pc:chgData name="Veighey, Kristin" userId="S::kristin.veighey@uhs.nhs.uk::5f9dfb49-c7fa-46c8-ac30-9d7904e47a65" providerId="AD" clId="Web-{B09A3F94-DAA5-B86E-F32B-02D92FD52A2B}" dt="2024-03-06T09:35:25.451" v="1131"/>
        <pc:sldMkLst>
          <pc:docMk/>
          <pc:sldMk cId="1789511032" sldId="2147377755"/>
        </pc:sldMkLst>
      </pc:sldChg>
      <pc:sldChg chg="del">
        <pc:chgData name="Veighey, Kristin" userId="S::kristin.veighey@uhs.nhs.uk::5f9dfb49-c7fa-46c8-ac30-9d7904e47a65" providerId="AD" clId="Web-{B09A3F94-DAA5-B86E-F32B-02D92FD52A2B}" dt="2024-03-06T09:35:17.966" v="1129"/>
        <pc:sldMkLst>
          <pc:docMk/>
          <pc:sldMk cId="726833263" sldId="2147377756"/>
        </pc:sldMkLst>
      </pc:sldChg>
      <pc:sldChg chg="addSp modSp add del ord">
        <pc:chgData name="Veighey, Kristin" userId="S::kristin.veighey@uhs.nhs.uk::5f9dfb49-c7fa-46c8-ac30-9d7904e47a65" providerId="AD" clId="Web-{B09A3F94-DAA5-B86E-F32B-02D92FD52A2B}" dt="2024-03-06T09:33:50.932" v="1098"/>
        <pc:sldMkLst>
          <pc:docMk/>
          <pc:sldMk cId="3412414509" sldId="2147377766"/>
        </pc:sldMkLst>
        <pc:spChg chg="add">
          <ac:chgData name="Veighey, Kristin" userId="S::kristin.veighey@uhs.nhs.uk::5f9dfb49-c7fa-46c8-ac30-9d7904e47a65" providerId="AD" clId="Web-{B09A3F94-DAA5-B86E-F32B-02D92FD52A2B}" dt="2024-03-06T08:54:08.351" v="310"/>
          <ac:spMkLst>
            <pc:docMk/>
            <pc:sldMk cId="3412414509" sldId="2147377766"/>
            <ac:spMk id="9" creationId="{42A4FC2C-047E-45A5-965D-8E1E3BF09BC6}"/>
          </ac:spMkLst>
        </pc:spChg>
        <pc:picChg chg="mod">
          <ac:chgData name="Veighey, Kristin" userId="S::kristin.veighey@uhs.nhs.uk::5f9dfb49-c7fa-46c8-ac30-9d7904e47a65" providerId="AD" clId="Web-{B09A3F94-DAA5-B86E-F32B-02D92FD52A2B}" dt="2024-03-06T08:54:08.351" v="310"/>
          <ac:picMkLst>
            <pc:docMk/>
            <pc:sldMk cId="3412414509" sldId="2147377766"/>
            <ac:picMk id="4" creationId="{01F9E902-1445-6C51-D827-3165B85AB8DE}"/>
          </ac:picMkLst>
        </pc:picChg>
      </pc:sldChg>
      <pc:sldChg chg="ord">
        <pc:chgData name="Veighey, Kristin" userId="S::kristin.veighey@uhs.nhs.uk::5f9dfb49-c7fa-46c8-ac30-9d7904e47a65" providerId="AD" clId="Web-{B09A3F94-DAA5-B86E-F32B-02D92FD52A2B}" dt="2024-03-06T09:33:08.086" v="1093"/>
        <pc:sldMkLst>
          <pc:docMk/>
          <pc:sldMk cId="2258713624" sldId="2147377767"/>
        </pc:sldMkLst>
      </pc:sldChg>
      <pc:sldChg chg="new del">
        <pc:chgData name="Veighey, Kristin" userId="S::kristin.veighey@uhs.nhs.uk::5f9dfb49-c7fa-46c8-ac30-9d7904e47a65" providerId="AD" clId="Web-{B09A3F94-DAA5-B86E-F32B-02D92FD52A2B}" dt="2024-03-06T08:42:44.646" v="16"/>
        <pc:sldMkLst>
          <pc:docMk/>
          <pc:sldMk cId="1559917094" sldId="2147377768"/>
        </pc:sldMkLst>
      </pc:sldChg>
      <pc:sldChg chg="modSp new ord">
        <pc:chgData name="Veighey, Kristin" userId="S::kristin.veighey@uhs.nhs.uk::5f9dfb49-c7fa-46c8-ac30-9d7904e47a65" providerId="AD" clId="Web-{B09A3F94-DAA5-B86E-F32B-02D92FD52A2B}" dt="2024-03-06T14:26:18.624" v="1295" actId="20577"/>
        <pc:sldMkLst>
          <pc:docMk/>
          <pc:sldMk cId="2503846986" sldId="2147377769"/>
        </pc:sldMkLst>
        <pc:spChg chg="mod">
          <ac:chgData name="Veighey, Kristin" userId="S::kristin.veighey@uhs.nhs.uk::5f9dfb49-c7fa-46c8-ac30-9d7904e47a65" providerId="AD" clId="Web-{B09A3F94-DAA5-B86E-F32B-02D92FD52A2B}" dt="2024-03-06T14:25:38.592" v="1283"/>
          <ac:spMkLst>
            <pc:docMk/>
            <pc:sldMk cId="2503846986" sldId="2147377769"/>
            <ac:spMk id="2" creationId="{1611CF5F-0113-8F45-01F7-C55255049B98}"/>
          </ac:spMkLst>
        </pc:spChg>
        <pc:spChg chg="mod">
          <ac:chgData name="Veighey, Kristin" userId="S::kristin.veighey@uhs.nhs.uk::5f9dfb49-c7fa-46c8-ac30-9d7904e47a65" providerId="AD" clId="Web-{B09A3F94-DAA5-B86E-F32B-02D92FD52A2B}" dt="2024-03-06T14:26:18.624" v="1295" actId="20577"/>
          <ac:spMkLst>
            <pc:docMk/>
            <pc:sldMk cId="2503846986" sldId="2147377769"/>
            <ac:spMk id="3" creationId="{55CB8BD3-AB9F-5207-FBF8-EAC12770A824}"/>
          </ac:spMkLst>
        </pc:spChg>
      </pc:sldChg>
      <pc:sldChg chg="modSp new del">
        <pc:chgData name="Veighey, Kristin" userId="S::kristin.veighey@uhs.nhs.uk::5f9dfb49-c7fa-46c8-ac30-9d7904e47a65" providerId="AD" clId="Web-{B09A3F94-DAA5-B86E-F32B-02D92FD52A2B}" dt="2024-03-06T09:56:19.324" v="1222"/>
        <pc:sldMkLst>
          <pc:docMk/>
          <pc:sldMk cId="939309034" sldId="2147377770"/>
        </pc:sldMkLst>
        <pc:spChg chg="mod">
          <ac:chgData name="Veighey, Kristin" userId="S::kristin.veighey@uhs.nhs.uk::5f9dfb49-c7fa-46c8-ac30-9d7904e47a65" providerId="AD" clId="Web-{B09A3F94-DAA5-B86E-F32B-02D92FD52A2B}" dt="2024-03-06T08:47:07.653" v="207" actId="20577"/>
          <ac:spMkLst>
            <pc:docMk/>
            <pc:sldMk cId="939309034" sldId="2147377770"/>
            <ac:spMk id="2" creationId="{7CACB7F9-25A1-EFBB-33D7-2C05A47AA84F}"/>
          </ac:spMkLst>
        </pc:spChg>
        <pc:spChg chg="mod">
          <ac:chgData name="Veighey, Kristin" userId="S::kristin.veighey@uhs.nhs.uk::5f9dfb49-c7fa-46c8-ac30-9d7904e47a65" providerId="AD" clId="Web-{B09A3F94-DAA5-B86E-F32B-02D92FD52A2B}" dt="2024-03-06T08:47:47.201" v="266" actId="20577"/>
          <ac:spMkLst>
            <pc:docMk/>
            <pc:sldMk cId="939309034" sldId="2147377770"/>
            <ac:spMk id="3" creationId="{2A5A356B-3514-C966-21B9-1204E721D69C}"/>
          </ac:spMkLst>
        </pc:spChg>
      </pc:sldChg>
      <pc:sldChg chg="addSp delSp modSp new">
        <pc:chgData name="Veighey, Kristin" userId="S::kristin.veighey@uhs.nhs.uk::5f9dfb49-c7fa-46c8-ac30-9d7904e47a65" providerId="AD" clId="Web-{B09A3F94-DAA5-B86E-F32B-02D92FD52A2B}" dt="2024-03-06T08:51:25.347" v="307" actId="14100"/>
        <pc:sldMkLst>
          <pc:docMk/>
          <pc:sldMk cId="1988944694" sldId="2147377771"/>
        </pc:sldMkLst>
        <pc:spChg chg="mod">
          <ac:chgData name="Veighey, Kristin" userId="S::kristin.veighey@uhs.nhs.uk::5f9dfb49-c7fa-46c8-ac30-9d7904e47a65" providerId="AD" clId="Web-{B09A3F94-DAA5-B86E-F32B-02D92FD52A2B}" dt="2024-03-06T08:48:02.607" v="278" actId="20577"/>
          <ac:spMkLst>
            <pc:docMk/>
            <pc:sldMk cId="1988944694" sldId="2147377771"/>
            <ac:spMk id="2" creationId="{63158061-2244-5EB8-63C9-ABDDD8F56981}"/>
          </ac:spMkLst>
        </pc:spChg>
        <pc:spChg chg="del">
          <ac:chgData name="Veighey, Kristin" userId="S::kristin.veighey@uhs.nhs.uk::5f9dfb49-c7fa-46c8-ac30-9d7904e47a65" providerId="AD" clId="Web-{B09A3F94-DAA5-B86E-F32B-02D92FD52A2B}" dt="2024-03-06T08:49:22.375" v="299"/>
          <ac:spMkLst>
            <pc:docMk/>
            <pc:sldMk cId="1988944694" sldId="2147377771"/>
            <ac:spMk id="3" creationId="{7F258197-6A6A-6BCA-95E2-767490BBE40C}"/>
          </ac:spMkLst>
        </pc:spChg>
        <pc:picChg chg="add mod ord">
          <ac:chgData name="Veighey, Kristin" userId="S::kristin.veighey@uhs.nhs.uk::5f9dfb49-c7fa-46c8-ac30-9d7904e47a65" providerId="AD" clId="Web-{B09A3F94-DAA5-B86E-F32B-02D92FD52A2B}" dt="2024-03-06T08:51:25.347" v="307" actId="14100"/>
          <ac:picMkLst>
            <pc:docMk/>
            <pc:sldMk cId="1988944694" sldId="2147377771"/>
            <ac:picMk id="4" creationId="{DCE8D8DD-7366-4386-8DB6-BC7C3BE52EDD}"/>
          </ac:picMkLst>
        </pc:picChg>
        <pc:picChg chg="add mod">
          <ac:chgData name="Veighey, Kristin" userId="S::kristin.veighey@uhs.nhs.uk::5f9dfb49-c7fa-46c8-ac30-9d7904e47a65" providerId="AD" clId="Web-{B09A3F94-DAA5-B86E-F32B-02D92FD52A2B}" dt="2024-03-06T08:51:21.878" v="306" actId="1076"/>
          <ac:picMkLst>
            <pc:docMk/>
            <pc:sldMk cId="1988944694" sldId="2147377771"/>
            <ac:picMk id="5" creationId="{4888E0FE-58C9-5108-B99A-7E807F6428BE}"/>
          </ac:picMkLst>
        </pc:picChg>
      </pc:sldChg>
      <pc:sldChg chg="addSp delSp modSp new add del mod ord setBg">
        <pc:chgData name="Veighey, Kristin" userId="S::kristin.veighey@uhs.nhs.uk::5f9dfb49-c7fa-46c8-ac30-9d7904e47a65" providerId="AD" clId="Web-{B09A3F94-DAA5-B86E-F32B-02D92FD52A2B}" dt="2024-03-06T14:24:12.339" v="1272" actId="1076"/>
        <pc:sldMkLst>
          <pc:docMk/>
          <pc:sldMk cId="4049308293" sldId="2147377772"/>
        </pc:sldMkLst>
        <pc:spChg chg="mod ord">
          <ac:chgData name="Veighey, Kristin" userId="S::kristin.veighey@uhs.nhs.uk::5f9dfb49-c7fa-46c8-ac30-9d7904e47a65" providerId="AD" clId="Web-{B09A3F94-DAA5-B86E-F32B-02D92FD52A2B}" dt="2024-03-06T14:23:18.556" v="1263"/>
          <ac:spMkLst>
            <pc:docMk/>
            <pc:sldMk cId="4049308293" sldId="2147377772"/>
            <ac:spMk id="2" creationId="{6E02B4C5-FF61-E46E-0410-AA7BB3C9B84F}"/>
          </ac:spMkLst>
        </pc:spChg>
        <pc:spChg chg="del">
          <ac:chgData name="Veighey, Kristin" userId="S::kristin.veighey@uhs.nhs.uk::5f9dfb49-c7fa-46c8-ac30-9d7904e47a65" providerId="AD" clId="Web-{B09A3F94-DAA5-B86E-F32B-02D92FD52A2B}" dt="2024-03-06T08:52:15.786" v="308"/>
          <ac:spMkLst>
            <pc:docMk/>
            <pc:sldMk cId="4049308293" sldId="2147377772"/>
            <ac:spMk id="3" creationId="{9764A1AE-C741-DE54-DCE5-152C97207D40}"/>
          </ac:spMkLst>
        </pc:spChg>
        <pc:spChg chg="add del">
          <ac:chgData name="Veighey, Kristin" userId="S::kristin.veighey@uhs.nhs.uk::5f9dfb49-c7fa-46c8-ac30-9d7904e47a65" providerId="AD" clId="Web-{B09A3F94-DAA5-B86E-F32B-02D92FD52A2B}" dt="2024-03-06T14:23:05.978" v="1261"/>
          <ac:spMkLst>
            <pc:docMk/>
            <pc:sldMk cId="4049308293" sldId="2147377772"/>
            <ac:spMk id="12" creationId="{D4771268-CB57-404A-9271-370EB28F6090}"/>
          </ac:spMkLst>
        </pc:spChg>
        <pc:spChg chg="add del">
          <ac:chgData name="Veighey, Kristin" userId="S::kristin.veighey@uhs.nhs.uk::5f9dfb49-c7fa-46c8-ac30-9d7904e47a65" providerId="AD" clId="Web-{B09A3F94-DAA5-B86E-F32B-02D92FD52A2B}" dt="2024-03-06T14:23:18.556" v="1263"/>
          <ac:spMkLst>
            <pc:docMk/>
            <pc:sldMk cId="4049308293" sldId="2147377772"/>
            <ac:spMk id="17" creationId="{53F29798-D584-4792-9B62-3F5F5C36D619}"/>
          </ac:spMkLst>
        </pc:spChg>
        <pc:spChg chg="add">
          <ac:chgData name="Veighey, Kristin" userId="S::kristin.veighey@uhs.nhs.uk::5f9dfb49-c7fa-46c8-ac30-9d7904e47a65" providerId="AD" clId="Web-{B09A3F94-DAA5-B86E-F32B-02D92FD52A2B}" dt="2024-03-06T14:23:18.556" v="1263"/>
          <ac:spMkLst>
            <pc:docMk/>
            <pc:sldMk cId="4049308293" sldId="2147377772"/>
            <ac:spMk id="22" creationId="{1707FC24-6981-43D9-B525-C7832BA22463}"/>
          </ac:spMkLst>
        </pc:spChg>
        <pc:picChg chg="add del mod">
          <ac:chgData name="Veighey, Kristin" userId="S::kristin.veighey@uhs.nhs.uk::5f9dfb49-c7fa-46c8-ac30-9d7904e47a65" providerId="AD" clId="Web-{B09A3F94-DAA5-B86E-F32B-02D92FD52A2B}" dt="2024-03-06T14:11:44.349" v="1248"/>
          <ac:picMkLst>
            <pc:docMk/>
            <pc:sldMk cId="4049308293" sldId="2147377772"/>
            <ac:picMk id="3" creationId="{14479E04-9674-5234-83B4-EE899DC4D389}"/>
          </ac:picMkLst>
        </pc:picChg>
        <pc:picChg chg="add mod ord">
          <ac:chgData name="Veighey, Kristin" userId="S::kristin.veighey@uhs.nhs.uk::5f9dfb49-c7fa-46c8-ac30-9d7904e47a65" providerId="AD" clId="Web-{B09A3F94-DAA5-B86E-F32B-02D92FD52A2B}" dt="2024-03-06T14:23:30.072" v="1264" actId="1076"/>
          <ac:picMkLst>
            <pc:docMk/>
            <pc:sldMk cId="4049308293" sldId="2147377772"/>
            <ac:picMk id="4" creationId="{EAE0710F-1BF7-66B0-D970-28A4014A991C}"/>
          </ac:picMkLst>
        </pc:picChg>
        <pc:picChg chg="add del mod">
          <ac:chgData name="Veighey, Kristin" userId="S::kristin.veighey@uhs.nhs.uk::5f9dfb49-c7fa-46c8-ac30-9d7904e47a65" providerId="AD" clId="Web-{B09A3F94-DAA5-B86E-F32B-02D92FD52A2B}" dt="2024-03-06T14:19:34.191" v="1253"/>
          <ac:picMkLst>
            <pc:docMk/>
            <pc:sldMk cId="4049308293" sldId="2147377772"/>
            <ac:picMk id="5" creationId="{301FFE3B-4F30-378E-9F0D-597AABD426D8}"/>
          </ac:picMkLst>
        </pc:picChg>
        <pc:picChg chg="add mod ord">
          <ac:chgData name="Veighey, Kristin" userId="S::kristin.veighey@uhs.nhs.uk::5f9dfb49-c7fa-46c8-ac30-9d7904e47a65" providerId="AD" clId="Web-{B09A3F94-DAA5-B86E-F32B-02D92FD52A2B}" dt="2024-03-06T14:24:12.339" v="1272" actId="1076"/>
          <ac:picMkLst>
            <pc:docMk/>
            <pc:sldMk cId="4049308293" sldId="2147377772"/>
            <ac:picMk id="6" creationId="{CC6571F4-7F33-F62B-71F3-C8F796302BF0}"/>
          </ac:picMkLst>
        </pc:picChg>
        <pc:picChg chg="add mod ord">
          <ac:chgData name="Veighey, Kristin" userId="S::kristin.veighey@uhs.nhs.uk::5f9dfb49-c7fa-46c8-ac30-9d7904e47a65" providerId="AD" clId="Web-{B09A3F94-DAA5-B86E-F32B-02D92FD52A2B}" dt="2024-03-06T14:24:06.573" v="1270" actId="1076"/>
          <ac:picMkLst>
            <pc:docMk/>
            <pc:sldMk cId="4049308293" sldId="2147377772"/>
            <ac:picMk id="7" creationId="{D4057B74-B8BA-F94E-9478-2B3631EDD9A8}"/>
          </ac:picMkLst>
        </pc:picChg>
        <pc:picChg chg="add mod ord">
          <ac:chgData name="Veighey, Kristin" userId="S::kristin.veighey@uhs.nhs.uk::5f9dfb49-c7fa-46c8-ac30-9d7904e47a65" providerId="AD" clId="Web-{B09A3F94-DAA5-B86E-F32B-02D92FD52A2B}" dt="2024-03-06T14:24:10.231" v="1271" actId="1076"/>
          <ac:picMkLst>
            <pc:docMk/>
            <pc:sldMk cId="4049308293" sldId="2147377772"/>
            <ac:picMk id="8" creationId="{DCD54C4E-3E44-BE57-B0D9-1ABD2BCA0360}"/>
          </ac:picMkLst>
        </pc:picChg>
        <pc:picChg chg="add mod ord">
          <ac:chgData name="Veighey, Kristin" userId="S::kristin.veighey@uhs.nhs.uk::5f9dfb49-c7fa-46c8-ac30-9d7904e47a65" providerId="AD" clId="Web-{B09A3F94-DAA5-B86E-F32B-02D92FD52A2B}" dt="2024-03-06T14:24:02.948" v="1269" actId="1076"/>
          <ac:picMkLst>
            <pc:docMk/>
            <pc:sldMk cId="4049308293" sldId="2147377772"/>
            <ac:picMk id="9" creationId="{82A28F01-6CD8-4EC8-6A8F-D25083B98FC3}"/>
          </ac:picMkLst>
        </pc:picChg>
      </pc:sldChg>
      <pc:sldChg chg="new del">
        <pc:chgData name="Veighey, Kristin" userId="S::kristin.veighey@uhs.nhs.uk::5f9dfb49-c7fa-46c8-ac30-9d7904e47a65" providerId="AD" clId="Web-{B09A3F94-DAA5-B86E-F32B-02D92FD52A2B}" dt="2024-03-06T08:56:00.339" v="314"/>
        <pc:sldMkLst>
          <pc:docMk/>
          <pc:sldMk cId="657376403" sldId="2147377773"/>
        </pc:sldMkLst>
      </pc:sldChg>
      <pc:sldChg chg="modSp new">
        <pc:chgData name="Veighey, Kristin" userId="S::kristin.veighey@uhs.nhs.uk::5f9dfb49-c7fa-46c8-ac30-9d7904e47a65" providerId="AD" clId="Web-{B09A3F94-DAA5-B86E-F32B-02D92FD52A2B}" dt="2024-03-06T08:59:18.828" v="779" actId="20577"/>
        <pc:sldMkLst>
          <pc:docMk/>
          <pc:sldMk cId="2510468140" sldId="2147377774"/>
        </pc:sldMkLst>
        <pc:spChg chg="mod">
          <ac:chgData name="Veighey, Kristin" userId="S::kristin.veighey@uhs.nhs.uk::5f9dfb49-c7fa-46c8-ac30-9d7904e47a65" providerId="AD" clId="Web-{B09A3F94-DAA5-B86E-F32B-02D92FD52A2B}" dt="2024-03-06T08:56:13.589" v="329" actId="20577"/>
          <ac:spMkLst>
            <pc:docMk/>
            <pc:sldMk cId="2510468140" sldId="2147377774"/>
            <ac:spMk id="2" creationId="{0EE9AE42-B44D-8DAB-B187-B5C5CB6F2E6A}"/>
          </ac:spMkLst>
        </pc:spChg>
        <pc:spChg chg="mod">
          <ac:chgData name="Veighey, Kristin" userId="S::kristin.veighey@uhs.nhs.uk::5f9dfb49-c7fa-46c8-ac30-9d7904e47a65" providerId="AD" clId="Web-{B09A3F94-DAA5-B86E-F32B-02D92FD52A2B}" dt="2024-03-06T08:59:18.828" v="779" actId="20577"/>
          <ac:spMkLst>
            <pc:docMk/>
            <pc:sldMk cId="2510468140" sldId="2147377774"/>
            <ac:spMk id="3" creationId="{02EFA7EC-60AB-3470-7EA5-5E28B9BC03F3}"/>
          </ac:spMkLst>
        </pc:spChg>
      </pc:sldChg>
      <pc:sldChg chg="addSp delSp modSp new">
        <pc:chgData name="Veighey, Kristin" userId="S::kristin.veighey@uhs.nhs.uk::5f9dfb49-c7fa-46c8-ac30-9d7904e47a65" providerId="AD" clId="Web-{B09A3F94-DAA5-B86E-F32B-02D92FD52A2B}" dt="2024-03-06T09:10:29.381" v="895" actId="20577"/>
        <pc:sldMkLst>
          <pc:docMk/>
          <pc:sldMk cId="2426670732" sldId="2147377775"/>
        </pc:sldMkLst>
        <pc:spChg chg="mod">
          <ac:chgData name="Veighey, Kristin" userId="S::kristin.veighey@uhs.nhs.uk::5f9dfb49-c7fa-46c8-ac30-9d7904e47a65" providerId="AD" clId="Web-{B09A3F94-DAA5-B86E-F32B-02D92FD52A2B}" dt="2024-03-06T09:10:05.505" v="888" actId="20577"/>
          <ac:spMkLst>
            <pc:docMk/>
            <pc:sldMk cId="2426670732" sldId="2147377775"/>
            <ac:spMk id="2" creationId="{6CCC3239-6405-5706-572A-4C2FFB539237}"/>
          </ac:spMkLst>
        </pc:spChg>
        <pc:spChg chg="del">
          <ac:chgData name="Veighey, Kristin" userId="S::kristin.veighey@uhs.nhs.uk::5f9dfb49-c7fa-46c8-ac30-9d7904e47a65" providerId="AD" clId="Web-{B09A3F94-DAA5-B86E-F32B-02D92FD52A2B}" dt="2024-03-06T09:07:43" v="879"/>
          <ac:spMkLst>
            <pc:docMk/>
            <pc:sldMk cId="2426670732" sldId="2147377775"/>
            <ac:spMk id="3" creationId="{0E38724D-F3B7-CF0C-0EB4-0D5E1C326112}"/>
          </ac:spMkLst>
        </pc:spChg>
        <pc:spChg chg="add mod">
          <ac:chgData name="Veighey, Kristin" userId="S::kristin.veighey@uhs.nhs.uk::5f9dfb49-c7fa-46c8-ac30-9d7904e47a65" providerId="AD" clId="Web-{B09A3F94-DAA5-B86E-F32B-02D92FD52A2B}" dt="2024-03-06T09:10:29.381" v="895" actId="20577"/>
          <ac:spMkLst>
            <pc:docMk/>
            <pc:sldMk cId="2426670732" sldId="2147377775"/>
            <ac:spMk id="5" creationId="{6B63A7BF-89E8-C4CA-EC32-AD9CA2CB6E95}"/>
          </ac:spMkLst>
        </pc:spChg>
        <pc:picChg chg="add mod ord">
          <ac:chgData name="Veighey, Kristin" userId="S::kristin.veighey@uhs.nhs.uk::5f9dfb49-c7fa-46c8-ac30-9d7904e47a65" providerId="AD" clId="Web-{B09A3F94-DAA5-B86E-F32B-02D92FD52A2B}" dt="2024-03-06T09:10:08.239" v="889" actId="1076"/>
          <ac:picMkLst>
            <pc:docMk/>
            <pc:sldMk cId="2426670732" sldId="2147377775"/>
            <ac:picMk id="4" creationId="{79E1CEED-DCC9-F03C-DDBB-20C7AE8640D3}"/>
          </ac:picMkLst>
        </pc:picChg>
      </pc:sldChg>
      <pc:sldChg chg="new">
        <pc:chgData name="Veighey, Kristin" userId="S::kristin.veighey@uhs.nhs.uk::5f9dfb49-c7fa-46c8-ac30-9d7904e47a65" providerId="AD" clId="Web-{B09A3F94-DAA5-B86E-F32B-02D92FD52A2B}" dt="2024-03-06T14:27:54.674" v="1304"/>
        <pc:sldMkLst>
          <pc:docMk/>
          <pc:sldMk cId="3256318125" sldId="2147377776"/>
        </pc:sldMkLst>
      </pc:sldChg>
      <pc:sldChg chg="addSp delSp modSp new del">
        <pc:chgData name="Veighey, Kristin" userId="S::kristin.veighey@uhs.nhs.uk::5f9dfb49-c7fa-46c8-ac30-9d7904e47a65" providerId="AD" clId="Web-{B09A3F94-DAA5-B86E-F32B-02D92FD52A2B}" dt="2024-03-06T09:25:50.461" v="1004"/>
        <pc:sldMkLst>
          <pc:docMk/>
          <pc:sldMk cId="4185685890" sldId="2147377776"/>
        </pc:sldMkLst>
        <pc:spChg chg="del">
          <ac:chgData name="Veighey, Kristin" userId="S::kristin.veighey@uhs.nhs.uk::5f9dfb49-c7fa-46c8-ac30-9d7904e47a65" providerId="AD" clId="Web-{B09A3F94-DAA5-B86E-F32B-02D92FD52A2B}" dt="2024-03-06T09:24:56.318" v="996"/>
          <ac:spMkLst>
            <pc:docMk/>
            <pc:sldMk cId="4185685890" sldId="2147377776"/>
            <ac:spMk id="3" creationId="{0E9FE6DE-2701-5BBB-866A-F1780BEB6CE2}"/>
          </ac:spMkLst>
        </pc:spChg>
        <pc:spChg chg="add mod">
          <ac:chgData name="Veighey, Kristin" userId="S::kristin.veighey@uhs.nhs.uk::5f9dfb49-c7fa-46c8-ac30-9d7904e47a65" providerId="AD" clId="Web-{B09A3F94-DAA5-B86E-F32B-02D92FD52A2B}" dt="2024-03-06T09:25:02.334" v="997"/>
          <ac:spMkLst>
            <pc:docMk/>
            <pc:sldMk cId="4185685890" sldId="2147377776"/>
            <ac:spMk id="6" creationId="{1F4284E3-5141-1DAC-3517-FBC10436887E}"/>
          </ac:spMkLst>
        </pc:spChg>
        <pc:picChg chg="add del mod ord">
          <ac:chgData name="Veighey, Kristin" userId="S::kristin.veighey@uhs.nhs.uk::5f9dfb49-c7fa-46c8-ac30-9d7904e47a65" providerId="AD" clId="Web-{B09A3F94-DAA5-B86E-F32B-02D92FD52A2B}" dt="2024-03-06T09:25:02.334" v="997"/>
          <ac:picMkLst>
            <pc:docMk/>
            <pc:sldMk cId="4185685890" sldId="2147377776"/>
            <ac:picMk id="4" creationId="{C95EBC93-3000-B64D-5B13-82AE5FB0698C}"/>
          </ac:picMkLst>
        </pc:picChg>
      </pc:sldChg>
      <pc:sldMasterChg chg="addSldLayout">
        <pc:chgData name="Veighey, Kristin" userId="S::kristin.veighey@uhs.nhs.uk::5f9dfb49-c7fa-46c8-ac30-9d7904e47a65" providerId="AD" clId="Web-{B09A3F94-DAA5-B86E-F32B-02D92FD52A2B}" dt="2024-03-06T09:31:11.395" v="1076"/>
        <pc:sldMasterMkLst>
          <pc:docMk/>
          <pc:sldMasterMk cId="0" sldId="2147483648"/>
        </pc:sldMasterMkLst>
        <pc:sldLayoutChg chg="add">
          <pc:chgData name="Veighey, Kristin" userId="S::kristin.veighey@uhs.nhs.uk::5f9dfb49-c7fa-46c8-ac30-9d7904e47a65" providerId="AD" clId="Web-{B09A3F94-DAA5-B86E-F32B-02D92FD52A2B}" dt="2024-03-06T09:31:11.395" v="1076"/>
          <pc:sldLayoutMkLst>
            <pc:docMk/>
            <pc:sldMasterMk cId="0" sldId="2147483648"/>
            <pc:sldLayoutMk cId="3016672931" sldId="2147483653"/>
          </pc:sldLayoutMkLst>
        </pc:sldLayoutChg>
      </pc:sldMasterChg>
    </pc:docChg>
  </pc:docChgLst>
  <pc:docChgLst>
    <pc:chgData name="Kristin Veighey" userId="c4c68241-0e25-4974-b0f2-ec62b7c79e56" providerId="ADAL" clId="{11578E02-A43C-4139-90FA-3A2D012EDFD4}"/>
    <pc:docChg chg="undo custSel addSld delSld modSld sldOrd">
      <pc:chgData name="Kristin Veighey" userId="c4c68241-0e25-4974-b0f2-ec62b7c79e56" providerId="ADAL" clId="{11578E02-A43C-4139-90FA-3A2D012EDFD4}" dt="2023-09-14T15:50:34.593" v="313" actId="47"/>
      <pc:docMkLst>
        <pc:docMk/>
      </pc:docMkLst>
      <pc:sldChg chg="modSp mod">
        <pc:chgData name="Kristin Veighey" userId="c4c68241-0e25-4974-b0f2-ec62b7c79e56" providerId="ADAL" clId="{11578E02-A43C-4139-90FA-3A2D012EDFD4}" dt="2023-09-14T14:09:00.211" v="43" actId="20577"/>
        <pc:sldMkLst>
          <pc:docMk/>
          <pc:sldMk cId="1128344216" sldId="282"/>
        </pc:sldMkLst>
        <pc:spChg chg="mod">
          <ac:chgData name="Kristin Veighey" userId="c4c68241-0e25-4974-b0f2-ec62b7c79e56" providerId="ADAL" clId="{11578E02-A43C-4139-90FA-3A2D012EDFD4}" dt="2023-09-14T14:09:00.211" v="43" actId="20577"/>
          <ac:spMkLst>
            <pc:docMk/>
            <pc:sldMk cId="1128344216" sldId="282"/>
            <ac:spMk id="3074" creationId="{00000000-0000-0000-0000-000000000000}"/>
          </ac:spMkLst>
        </pc:spChg>
      </pc:sldChg>
      <pc:sldChg chg="modSp mod">
        <pc:chgData name="Kristin Veighey" userId="c4c68241-0e25-4974-b0f2-ec62b7c79e56" providerId="ADAL" clId="{11578E02-A43C-4139-90FA-3A2D012EDFD4}" dt="2023-09-14T15:46:50.177" v="159" actId="207"/>
        <pc:sldMkLst>
          <pc:docMk/>
          <pc:sldMk cId="356709053" sldId="2147377715"/>
        </pc:sldMkLst>
        <pc:spChg chg="mod">
          <ac:chgData name="Kristin Veighey" userId="c4c68241-0e25-4974-b0f2-ec62b7c79e56" providerId="ADAL" clId="{11578E02-A43C-4139-90FA-3A2D012EDFD4}" dt="2023-09-14T15:46:50.177" v="159" actId="207"/>
          <ac:spMkLst>
            <pc:docMk/>
            <pc:sldMk cId="356709053" sldId="2147377715"/>
            <ac:spMk id="31" creationId="{00000000-0000-0000-0000-000000000000}"/>
          </ac:spMkLst>
        </pc:spChg>
      </pc:sldChg>
      <pc:sldChg chg="modSp mod">
        <pc:chgData name="Kristin Veighey" userId="c4c68241-0e25-4974-b0f2-ec62b7c79e56" providerId="ADAL" clId="{11578E02-A43C-4139-90FA-3A2D012EDFD4}" dt="2023-09-14T15:47:05.226" v="160" actId="20577"/>
        <pc:sldMkLst>
          <pc:docMk/>
          <pc:sldMk cId="4006344366" sldId="2147377716"/>
        </pc:sldMkLst>
        <pc:spChg chg="mod">
          <ac:chgData name="Kristin Veighey" userId="c4c68241-0e25-4974-b0f2-ec62b7c79e56" providerId="ADAL" clId="{11578E02-A43C-4139-90FA-3A2D012EDFD4}" dt="2023-09-14T15:47:05.226" v="160" actId="20577"/>
          <ac:spMkLst>
            <pc:docMk/>
            <pc:sldMk cId="4006344366" sldId="2147377716"/>
            <ac:spMk id="3" creationId="{9139076A-518B-48B4-8D3C-BFEED3A42DB5}"/>
          </ac:spMkLst>
        </pc:spChg>
      </pc:sldChg>
      <pc:sldChg chg="addSp modSp mod setBg">
        <pc:chgData name="Kristin Veighey" userId="c4c68241-0e25-4974-b0f2-ec62b7c79e56" providerId="ADAL" clId="{11578E02-A43C-4139-90FA-3A2D012EDFD4}" dt="2023-09-14T15:47:25.304" v="161" actId="26606"/>
        <pc:sldMkLst>
          <pc:docMk/>
          <pc:sldMk cId="159078534" sldId="2147377719"/>
        </pc:sldMkLst>
        <pc:spChg chg="add">
          <ac:chgData name="Kristin Veighey" userId="c4c68241-0e25-4974-b0f2-ec62b7c79e56" providerId="ADAL" clId="{11578E02-A43C-4139-90FA-3A2D012EDFD4}" dt="2023-09-14T15:47:25.304" v="161" actId="26606"/>
          <ac:spMkLst>
            <pc:docMk/>
            <pc:sldMk cId="159078534" sldId="2147377719"/>
            <ac:spMk id="7" creationId="{F3060C83-F051-4F0E-ABAD-AA0DFC48B218}"/>
          </ac:spMkLst>
        </pc:spChg>
        <pc:spChg chg="add">
          <ac:chgData name="Kristin Veighey" userId="c4c68241-0e25-4974-b0f2-ec62b7c79e56" providerId="ADAL" clId="{11578E02-A43C-4139-90FA-3A2D012EDFD4}" dt="2023-09-14T15:47:25.304" v="161" actId="26606"/>
          <ac:spMkLst>
            <pc:docMk/>
            <pc:sldMk cId="159078534" sldId="2147377719"/>
            <ac:spMk id="9" creationId="{83C98ABE-055B-441F-B07E-44F97F083C39}"/>
          </ac:spMkLst>
        </pc:spChg>
        <pc:spChg chg="add">
          <ac:chgData name="Kristin Veighey" userId="c4c68241-0e25-4974-b0f2-ec62b7c79e56" providerId="ADAL" clId="{11578E02-A43C-4139-90FA-3A2D012EDFD4}" dt="2023-09-14T15:47:25.304" v="161" actId="26606"/>
          <ac:spMkLst>
            <pc:docMk/>
            <pc:sldMk cId="159078534" sldId="2147377719"/>
            <ac:spMk id="11" creationId="{29FDB030-9B49-4CED-8CCD-4D99382388AC}"/>
          </ac:spMkLst>
        </pc:spChg>
        <pc:spChg chg="add">
          <ac:chgData name="Kristin Veighey" userId="c4c68241-0e25-4974-b0f2-ec62b7c79e56" providerId="ADAL" clId="{11578E02-A43C-4139-90FA-3A2D012EDFD4}" dt="2023-09-14T15:47:25.304" v="161" actId="26606"/>
          <ac:spMkLst>
            <pc:docMk/>
            <pc:sldMk cId="159078534" sldId="2147377719"/>
            <ac:spMk id="13" creationId="{3783CA14-24A1-485C-8B30-D6A5D87987AD}"/>
          </ac:spMkLst>
        </pc:spChg>
        <pc:spChg chg="add">
          <ac:chgData name="Kristin Veighey" userId="c4c68241-0e25-4974-b0f2-ec62b7c79e56" providerId="ADAL" clId="{11578E02-A43C-4139-90FA-3A2D012EDFD4}" dt="2023-09-14T15:47:25.304" v="161" actId="26606"/>
          <ac:spMkLst>
            <pc:docMk/>
            <pc:sldMk cId="159078534" sldId="2147377719"/>
            <ac:spMk id="15" creationId="{9A97C86A-04D6-40F7-AE84-31AB43E6A846}"/>
          </ac:spMkLst>
        </pc:spChg>
        <pc:spChg chg="add">
          <ac:chgData name="Kristin Veighey" userId="c4c68241-0e25-4974-b0f2-ec62b7c79e56" providerId="ADAL" clId="{11578E02-A43C-4139-90FA-3A2D012EDFD4}" dt="2023-09-14T15:47:25.304" v="161" actId="26606"/>
          <ac:spMkLst>
            <pc:docMk/>
            <pc:sldMk cId="159078534" sldId="2147377719"/>
            <ac:spMk id="17" creationId="{FF9F2414-84E8-453E-B1F3-389FDE8192D9}"/>
          </ac:spMkLst>
        </pc:spChg>
        <pc:spChg chg="add">
          <ac:chgData name="Kristin Veighey" userId="c4c68241-0e25-4974-b0f2-ec62b7c79e56" providerId="ADAL" clId="{11578E02-A43C-4139-90FA-3A2D012EDFD4}" dt="2023-09-14T15:47:25.304" v="161" actId="26606"/>
          <ac:spMkLst>
            <pc:docMk/>
            <pc:sldMk cId="159078534" sldId="2147377719"/>
            <ac:spMk id="19" creationId="{3ECA69A1-7536-43AC-85EF-C7106179F5ED}"/>
          </ac:spMkLst>
        </pc:spChg>
        <pc:picChg chg="mod">
          <ac:chgData name="Kristin Veighey" userId="c4c68241-0e25-4974-b0f2-ec62b7c79e56" providerId="ADAL" clId="{11578E02-A43C-4139-90FA-3A2D012EDFD4}" dt="2023-09-14T15:47:25.304" v="161" actId="26606"/>
          <ac:picMkLst>
            <pc:docMk/>
            <pc:sldMk cId="159078534" sldId="2147377719"/>
            <ac:picMk id="2" creationId="{00000000-0000-0000-0000-000000000000}"/>
          </ac:picMkLst>
        </pc:picChg>
      </pc:sldChg>
      <pc:sldChg chg="modSp mod ord">
        <pc:chgData name="Kristin Veighey" userId="c4c68241-0e25-4974-b0f2-ec62b7c79e56" providerId="ADAL" clId="{11578E02-A43C-4139-90FA-3A2D012EDFD4}" dt="2023-09-14T15:46:13.826" v="147" actId="20577"/>
        <pc:sldMkLst>
          <pc:docMk/>
          <pc:sldMk cId="2562669447" sldId="2147377724"/>
        </pc:sldMkLst>
        <pc:spChg chg="mod">
          <ac:chgData name="Kristin Veighey" userId="c4c68241-0e25-4974-b0f2-ec62b7c79e56" providerId="ADAL" clId="{11578E02-A43C-4139-90FA-3A2D012EDFD4}" dt="2023-09-14T15:46:13.826" v="147" actId="20577"/>
          <ac:spMkLst>
            <pc:docMk/>
            <pc:sldMk cId="2562669447" sldId="2147377724"/>
            <ac:spMk id="2" creationId="{49368234-116F-4CDB-A9FA-38EDE5E70926}"/>
          </ac:spMkLst>
        </pc:spChg>
      </pc:sldChg>
      <pc:sldChg chg="modSp mod modAnim">
        <pc:chgData name="Kristin Veighey" userId="c4c68241-0e25-4974-b0f2-ec62b7c79e56" providerId="ADAL" clId="{11578E02-A43C-4139-90FA-3A2D012EDFD4}" dt="2023-09-14T15:50:20.898" v="312" actId="20577"/>
        <pc:sldMkLst>
          <pc:docMk/>
          <pc:sldMk cId="1363103807" sldId="2147377728"/>
        </pc:sldMkLst>
        <pc:spChg chg="mod">
          <ac:chgData name="Kristin Veighey" userId="c4c68241-0e25-4974-b0f2-ec62b7c79e56" providerId="ADAL" clId="{11578E02-A43C-4139-90FA-3A2D012EDFD4}" dt="2023-09-14T15:50:20.898" v="312" actId="20577"/>
          <ac:spMkLst>
            <pc:docMk/>
            <pc:sldMk cId="1363103807" sldId="2147377728"/>
            <ac:spMk id="31" creationId="{00000000-0000-0000-0000-000000000000}"/>
          </ac:spMkLst>
        </pc:spChg>
      </pc:sldChg>
      <pc:sldChg chg="del">
        <pc:chgData name="Kristin Veighey" userId="c4c68241-0e25-4974-b0f2-ec62b7c79e56" providerId="ADAL" clId="{11578E02-A43C-4139-90FA-3A2D012EDFD4}" dt="2023-09-14T15:32:20.675" v="86" actId="47"/>
        <pc:sldMkLst>
          <pc:docMk/>
          <pc:sldMk cId="1639341892" sldId="2147377732"/>
        </pc:sldMkLst>
      </pc:sldChg>
      <pc:sldChg chg="ord">
        <pc:chgData name="Kristin Veighey" userId="c4c68241-0e25-4974-b0f2-ec62b7c79e56" providerId="ADAL" clId="{11578E02-A43C-4139-90FA-3A2D012EDFD4}" dt="2023-09-14T15:45:56.963" v="91"/>
        <pc:sldMkLst>
          <pc:docMk/>
          <pc:sldMk cId="4087110585" sldId="2147377747"/>
        </pc:sldMkLst>
      </pc:sldChg>
      <pc:sldChg chg="del">
        <pc:chgData name="Kristin Veighey" userId="c4c68241-0e25-4974-b0f2-ec62b7c79e56" providerId="ADAL" clId="{11578E02-A43C-4139-90FA-3A2D012EDFD4}" dt="2023-09-14T14:12:27.212" v="71" actId="47"/>
        <pc:sldMkLst>
          <pc:docMk/>
          <pc:sldMk cId="257997610" sldId="2147377748"/>
        </pc:sldMkLst>
      </pc:sldChg>
      <pc:sldChg chg="addSp delSp modSp del mod setBg">
        <pc:chgData name="Kristin Veighey" userId="c4c68241-0e25-4974-b0f2-ec62b7c79e56" providerId="ADAL" clId="{11578E02-A43C-4139-90FA-3A2D012EDFD4}" dt="2023-09-14T15:50:34.593" v="313" actId="47"/>
        <pc:sldMkLst>
          <pc:docMk/>
          <pc:sldMk cId="1675147682" sldId="2147377751"/>
        </pc:sldMkLst>
        <pc:spChg chg="mod">
          <ac:chgData name="Kristin Veighey" userId="c4c68241-0e25-4974-b0f2-ec62b7c79e56" providerId="ADAL" clId="{11578E02-A43C-4139-90FA-3A2D012EDFD4}" dt="2023-09-14T14:14:26.368" v="81" actId="26606"/>
          <ac:spMkLst>
            <pc:docMk/>
            <pc:sldMk cId="1675147682" sldId="2147377751"/>
            <ac:spMk id="2" creationId="{1B14E9B8-24E3-53FD-9E54-B5E4D289FFF5}"/>
          </ac:spMkLst>
        </pc:spChg>
        <pc:spChg chg="mod">
          <ac:chgData name="Kristin Veighey" userId="c4c68241-0e25-4974-b0f2-ec62b7c79e56" providerId="ADAL" clId="{11578E02-A43C-4139-90FA-3A2D012EDFD4}" dt="2023-09-14T14:14:26.368" v="81" actId="26606"/>
          <ac:spMkLst>
            <pc:docMk/>
            <pc:sldMk cId="1675147682" sldId="2147377751"/>
            <ac:spMk id="3" creationId="{D78969E5-10D5-BE8B-18F2-8E19E26061AE}"/>
          </ac:spMkLst>
        </pc:spChg>
        <pc:spChg chg="add del">
          <ac:chgData name="Kristin Veighey" userId="c4c68241-0e25-4974-b0f2-ec62b7c79e56" providerId="ADAL" clId="{11578E02-A43C-4139-90FA-3A2D012EDFD4}" dt="2023-09-14T14:14:26.368" v="81" actId="26606"/>
          <ac:spMkLst>
            <pc:docMk/>
            <pc:sldMk cId="1675147682" sldId="2147377751"/>
            <ac:spMk id="10" creationId="{7D07B7BC-3270-4CF3-A7AA-0937908AD58A}"/>
          </ac:spMkLst>
        </pc:spChg>
        <pc:grpChg chg="add del">
          <ac:chgData name="Kristin Veighey" userId="c4c68241-0e25-4974-b0f2-ec62b7c79e56" providerId="ADAL" clId="{11578E02-A43C-4139-90FA-3A2D012EDFD4}" dt="2023-09-14T14:14:26.368" v="81" actId="26606"/>
          <ac:grpSpMkLst>
            <pc:docMk/>
            <pc:sldMk cId="1675147682" sldId="2147377751"/>
            <ac:grpSpMk id="12" creationId="{108BB4D4-D71A-48F5-B2D2-45D2D78F4C20}"/>
          </ac:grpSpMkLst>
        </pc:grpChg>
        <pc:grpChg chg="add del">
          <ac:chgData name="Kristin Veighey" userId="c4c68241-0e25-4974-b0f2-ec62b7c79e56" providerId="ADAL" clId="{11578E02-A43C-4139-90FA-3A2D012EDFD4}" dt="2023-09-14T14:14:26.368" v="81" actId="26606"/>
          <ac:grpSpMkLst>
            <pc:docMk/>
            <pc:sldMk cId="1675147682" sldId="2147377751"/>
            <ac:grpSpMk id="16" creationId="{E27AF472-EAE3-4572-AB69-B92BD10DBC6D}"/>
          </ac:grpSpMkLst>
        </pc:grpChg>
        <pc:picChg chg="add del mod ord">
          <ac:chgData name="Kristin Veighey" userId="c4c68241-0e25-4974-b0f2-ec62b7c79e56" providerId="ADAL" clId="{11578E02-A43C-4139-90FA-3A2D012EDFD4}" dt="2023-09-14T15:33:10.366" v="87" actId="478"/>
          <ac:picMkLst>
            <pc:docMk/>
            <pc:sldMk cId="1675147682" sldId="2147377751"/>
            <ac:picMk id="5" creationId="{D49B41FA-4595-6224-D8E9-E0603DC6946A}"/>
          </ac:picMkLst>
        </pc:picChg>
      </pc:sldChg>
      <pc:sldChg chg="del">
        <pc:chgData name="Kristin Veighey" userId="c4c68241-0e25-4974-b0f2-ec62b7c79e56" providerId="ADAL" clId="{11578E02-A43C-4139-90FA-3A2D012EDFD4}" dt="2023-09-14T14:12:27.933" v="72" actId="47"/>
        <pc:sldMkLst>
          <pc:docMk/>
          <pc:sldMk cId="4179681322" sldId="2147377752"/>
        </pc:sldMkLst>
      </pc:sldChg>
      <pc:sldChg chg="addSp delSp modSp new mod ord">
        <pc:chgData name="Kristin Veighey" userId="c4c68241-0e25-4974-b0f2-ec62b7c79e56" providerId="ADAL" clId="{11578E02-A43C-4139-90FA-3A2D012EDFD4}" dt="2023-09-14T15:45:56.963" v="91"/>
        <pc:sldMkLst>
          <pc:docMk/>
          <pc:sldMk cId="2501830225" sldId="2147377753"/>
        </pc:sldMkLst>
        <pc:spChg chg="mod">
          <ac:chgData name="Kristin Veighey" userId="c4c68241-0e25-4974-b0f2-ec62b7c79e56" providerId="ADAL" clId="{11578E02-A43C-4139-90FA-3A2D012EDFD4}" dt="2023-09-14T14:05:48.676" v="14" actId="20577"/>
          <ac:spMkLst>
            <pc:docMk/>
            <pc:sldMk cId="2501830225" sldId="2147377753"/>
            <ac:spMk id="2" creationId="{5B9BA1AE-CE6E-39F7-1F5A-D3D64D086868}"/>
          </ac:spMkLst>
        </pc:spChg>
        <pc:spChg chg="del">
          <ac:chgData name="Kristin Veighey" userId="c4c68241-0e25-4974-b0f2-ec62b7c79e56" providerId="ADAL" clId="{11578E02-A43C-4139-90FA-3A2D012EDFD4}" dt="2023-09-14T14:05:41.915" v="1" actId="22"/>
          <ac:spMkLst>
            <pc:docMk/>
            <pc:sldMk cId="2501830225" sldId="2147377753"/>
            <ac:spMk id="3" creationId="{AB1BD156-B06E-A120-8ABA-D4F7BB9F3B29}"/>
          </ac:spMkLst>
        </pc:spChg>
        <pc:picChg chg="add mod ord">
          <ac:chgData name="Kristin Veighey" userId="c4c68241-0e25-4974-b0f2-ec62b7c79e56" providerId="ADAL" clId="{11578E02-A43C-4139-90FA-3A2D012EDFD4}" dt="2023-09-14T14:05:41.915" v="1" actId="22"/>
          <ac:picMkLst>
            <pc:docMk/>
            <pc:sldMk cId="2501830225" sldId="2147377753"/>
            <ac:picMk id="5" creationId="{CA6278FD-5AAD-12F8-2174-9AA53B5D635E}"/>
          </ac:picMkLst>
        </pc:picChg>
      </pc:sldChg>
      <pc:sldChg chg="addSp delSp modSp new mod">
        <pc:chgData name="Kristin Veighey" userId="c4c68241-0e25-4974-b0f2-ec62b7c79e56" providerId="ADAL" clId="{11578E02-A43C-4139-90FA-3A2D012EDFD4}" dt="2023-09-14T14:11:05.232" v="57" actId="1076"/>
        <pc:sldMkLst>
          <pc:docMk/>
          <pc:sldMk cId="448864259" sldId="2147377754"/>
        </pc:sldMkLst>
        <pc:spChg chg="del">
          <ac:chgData name="Kristin Veighey" userId="c4c68241-0e25-4974-b0f2-ec62b7c79e56" providerId="ADAL" clId="{11578E02-A43C-4139-90FA-3A2D012EDFD4}" dt="2023-09-14T14:10:20.726" v="46" actId="478"/>
          <ac:spMkLst>
            <pc:docMk/>
            <pc:sldMk cId="448864259" sldId="2147377754"/>
            <ac:spMk id="2" creationId="{21A572A2-8ECA-32D4-3AB9-96CDD4B7B5BA}"/>
          </ac:spMkLst>
        </pc:spChg>
        <pc:spChg chg="del">
          <ac:chgData name="Kristin Veighey" userId="c4c68241-0e25-4974-b0f2-ec62b7c79e56" providerId="ADAL" clId="{11578E02-A43C-4139-90FA-3A2D012EDFD4}" dt="2023-09-14T14:10:15.413" v="45" actId="22"/>
          <ac:spMkLst>
            <pc:docMk/>
            <pc:sldMk cId="448864259" sldId="2147377754"/>
            <ac:spMk id="3" creationId="{3E75A208-1E0D-E5A1-064A-AA33E40DEBF4}"/>
          </ac:spMkLst>
        </pc:spChg>
        <pc:spChg chg="add mod">
          <ac:chgData name="Kristin Veighey" userId="c4c68241-0e25-4974-b0f2-ec62b7c79e56" providerId="ADAL" clId="{11578E02-A43C-4139-90FA-3A2D012EDFD4}" dt="2023-09-14T14:11:05.232" v="57" actId="1076"/>
          <ac:spMkLst>
            <pc:docMk/>
            <pc:sldMk cId="448864259" sldId="2147377754"/>
            <ac:spMk id="7" creationId="{3AD2572E-1A32-7AEE-7651-BBABE8366AC3}"/>
          </ac:spMkLst>
        </pc:spChg>
        <pc:picChg chg="add mod ord">
          <ac:chgData name="Kristin Veighey" userId="c4c68241-0e25-4974-b0f2-ec62b7c79e56" providerId="ADAL" clId="{11578E02-A43C-4139-90FA-3A2D012EDFD4}" dt="2023-09-14T14:10:59.872" v="56" actId="1076"/>
          <ac:picMkLst>
            <pc:docMk/>
            <pc:sldMk cId="448864259" sldId="2147377754"/>
            <ac:picMk id="5" creationId="{DEFD648E-BB88-599B-DC77-BE3A2B74D605}"/>
          </ac:picMkLst>
        </pc:picChg>
      </pc:sldChg>
      <pc:sldChg chg="addSp delSp modSp new mod setBg">
        <pc:chgData name="Kristin Veighey" userId="c4c68241-0e25-4974-b0f2-ec62b7c79e56" providerId="ADAL" clId="{11578E02-A43C-4139-90FA-3A2D012EDFD4}" dt="2023-09-14T14:11:54.393" v="70" actId="26606"/>
        <pc:sldMkLst>
          <pc:docMk/>
          <pc:sldMk cId="1789511032" sldId="2147377755"/>
        </pc:sldMkLst>
        <pc:spChg chg="mod">
          <ac:chgData name="Kristin Veighey" userId="c4c68241-0e25-4974-b0f2-ec62b7c79e56" providerId="ADAL" clId="{11578E02-A43C-4139-90FA-3A2D012EDFD4}" dt="2023-09-14T14:11:54.393" v="70" actId="26606"/>
          <ac:spMkLst>
            <pc:docMk/>
            <pc:sldMk cId="1789511032" sldId="2147377755"/>
            <ac:spMk id="2" creationId="{0282EE3D-B15F-57D2-8DA2-A17FE40EBA2A}"/>
          </ac:spMkLst>
        </pc:spChg>
        <pc:spChg chg="del">
          <ac:chgData name="Kristin Veighey" userId="c4c68241-0e25-4974-b0f2-ec62b7c79e56" providerId="ADAL" clId="{11578E02-A43C-4139-90FA-3A2D012EDFD4}" dt="2023-09-14T14:11:51.414" v="69" actId="22"/>
          <ac:spMkLst>
            <pc:docMk/>
            <pc:sldMk cId="1789511032" sldId="2147377755"/>
            <ac:spMk id="3" creationId="{F6EF7BC6-8AD9-F6B4-69BF-8355FB4F7C74}"/>
          </ac:spMkLst>
        </pc:spChg>
        <pc:spChg chg="add">
          <ac:chgData name="Kristin Veighey" userId="c4c68241-0e25-4974-b0f2-ec62b7c79e56" providerId="ADAL" clId="{11578E02-A43C-4139-90FA-3A2D012EDFD4}" dt="2023-09-14T14:11:54.393" v="70" actId="26606"/>
          <ac:spMkLst>
            <pc:docMk/>
            <pc:sldMk cId="1789511032" sldId="2147377755"/>
            <ac:spMk id="10" creationId="{A4AC5506-6312-4701-8D3C-40187889A947}"/>
          </ac:spMkLst>
        </pc:spChg>
        <pc:picChg chg="add mod ord">
          <ac:chgData name="Kristin Veighey" userId="c4c68241-0e25-4974-b0f2-ec62b7c79e56" providerId="ADAL" clId="{11578E02-A43C-4139-90FA-3A2D012EDFD4}" dt="2023-09-14T14:11:54.393" v="70" actId="26606"/>
          <ac:picMkLst>
            <pc:docMk/>
            <pc:sldMk cId="1789511032" sldId="2147377755"/>
            <ac:picMk id="5" creationId="{28CD7EBE-EA14-11CD-D4E7-C6376377247D}"/>
          </ac:picMkLst>
        </pc:picChg>
      </pc:sldChg>
      <pc:sldChg chg="modSp new mod">
        <pc:chgData name="Kristin Veighey" userId="c4c68241-0e25-4974-b0f2-ec62b7c79e56" providerId="ADAL" clId="{11578E02-A43C-4139-90FA-3A2D012EDFD4}" dt="2023-09-14T15:46:32.775" v="158" actId="20577"/>
        <pc:sldMkLst>
          <pc:docMk/>
          <pc:sldMk cId="726833263" sldId="2147377756"/>
        </pc:sldMkLst>
        <pc:spChg chg="mod">
          <ac:chgData name="Kristin Veighey" userId="c4c68241-0e25-4974-b0f2-ec62b7c79e56" providerId="ADAL" clId="{11578E02-A43C-4139-90FA-3A2D012EDFD4}" dt="2023-09-14T15:46:32.775" v="158" actId="20577"/>
          <ac:spMkLst>
            <pc:docMk/>
            <pc:sldMk cId="726833263" sldId="2147377756"/>
            <ac:spMk id="2" creationId="{4CF9A855-3385-C8BA-B8AB-989D2D194904}"/>
          </ac:spMkLst>
        </pc:spChg>
      </pc:sldChg>
    </pc:docChg>
  </pc:docChgLst>
  <pc:docChgLst>
    <pc:chgData name="Veighey, Kristin" userId="S::kristin.veighey@uhs.nhs.uk::5f9dfb49-c7fa-46c8-ac30-9d7904e47a65" providerId="AD" clId="Web-{514863ED-B704-94DF-878A-3E91F314A82C}"/>
    <pc:docChg chg="addSld delSld modSld sldOrd">
      <pc:chgData name="Veighey, Kristin" userId="S::kristin.veighey@uhs.nhs.uk::5f9dfb49-c7fa-46c8-ac30-9d7904e47a65" providerId="AD" clId="Web-{514863ED-B704-94DF-878A-3E91F314A82C}" dt="2024-02-27T15:27:00.508" v="59" actId="1076"/>
      <pc:docMkLst>
        <pc:docMk/>
      </pc:docMkLst>
      <pc:sldChg chg="addSp delSp modSp">
        <pc:chgData name="Veighey, Kristin" userId="S::kristin.veighey@uhs.nhs.uk::5f9dfb49-c7fa-46c8-ac30-9d7904e47a65" providerId="AD" clId="Web-{514863ED-B704-94DF-878A-3E91F314A82C}" dt="2024-02-27T15:24:31.846" v="20"/>
        <pc:sldMkLst>
          <pc:docMk/>
          <pc:sldMk cId="1484845148" sldId="2147377714"/>
        </pc:sldMkLst>
        <pc:spChg chg="mod">
          <ac:chgData name="Veighey, Kristin" userId="S::kristin.veighey@uhs.nhs.uk::5f9dfb49-c7fa-46c8-ac30-9d7904e47a65" providerId="AD" clId="Web-{514863ED-B704-94DF-878A-3E91F314A82C}" dt="2024-02-27T15:24:31.846" v="20"/>
          <ac:spMkLst>
            <pc:docMk/>
            <pc:sldMk cId="1484845148" sldId="2147377714"/>
            <ac:spMk id="30" creationId="{00000000-0000-0000-0000-000000000000}"/>
          </ac:spMkLst>
        </pc:spChg>
        <pc:spChg chg="mod">
          <ac:chgData name="Veighey, Kristin" userId="S::kristin.veighey@uhs.nhs.uk::5f9dfb49-c7fa-46c8-ac30-9d7904e47a65" providerId="AD" clId="Web-{514863ED-B704-94DF-878A-3E91F314A82C}" dt="2024-02-27T15:24:31.846" v="20"/>
          <ac:spMkLst>
            <pc:docMk/>
            <pc:sldMk cId="1484845148" sldId="2147377714"/>
            <ac:spMk id="31" creationId="{00000000-0000-0000-0000-000000000000}"/>
          </ac:spMkLst>
        </pc:spChg>
        <pc:spChg chg="add del">
          <ac:chgData name="Veighey, Kristin" userId="S::kristin.veighey@uhs.nhs.uk::5f9dfb49-c7fa-46c8-ac30-9d7904e47a65" providerId="AD" clId="Web-{514863ED-B704-94DF-878A-3E91F314A82C}" dt="2024-02-27T15:24:13.360" v="15"/>
          <ac:spMkLst>
            <pc:docMk/>
            <pc:sldMk cId="1484845148" sldId="2147377714"/>
            <ac:spMk id="47" creationId="{2EB492CD-616E-47F8-933B-5E2D952A0593}"/>
          </ac:spMkLst>
        </pc:spChg>
        <pc:spChg chg="add del">
          <ac:chgData name="Veighey, Kristin" userId="S::kristin.veighey@uhs.nhs.uk::5f9dfb49-c7fa-46c8-ac30-9d7904e47a65" providerId="AD" clId="Web-{514863ED-B704-94DF-878A-3E91F314A82C}" dt="2024-02-27T15:24:13.360" v="15"/>
          <ac:spMkLst>
            <pc:docMk/>
            <pc:sldMk cId="1484845148" sldId="2147377714"/>
            <ac:spMk id="49" creationId="{59383CF9-23B5-4335-9B21-1791C4CF1C75}"/>
          </ac:spMkLst>
        </pc:spChg>
        <pc:spChg chg="add del">
          <ac:chgData name="Veighey, Kristin" userId="S::kristin.veighey@uhs.nhs.uk::5f9dfb49-c7fa-46c8-ac30-9d7904e47a65" providerId="AD" clId="Web-{514863ED-B704-94DF-878A-3E91F314A82C}" dt="2024-02-27T15:24:13.360" v="15"/>
          <ac:spMkLst>
            <pc:docMk/>
            <pc:sldMk cId="1484845148" sldId="2147377714"/>
            <ac:spMk id="51" creationId="{0007FE00-9498-4706-B255-6437B0252C02}"/>
          </ac:spMkLst>
        </pc:spChg>
        <pc:spChg chg="add del">
          <ac:chgData name="Veighey, Kristin" userId="S::kristin.veighey@uhs.nhs.uk::5f9dfb49-c7fa-46c8-ac30-9d7904e47a65" providerId="AD" clId="Web-{514863ED-B704-94DF-878A-3E91F314A82C}" dt="2024-02-27T15:24:13.345" v="14"/>
          <ac:spMkLst>
            <pc:docMk/>
            <pc:sldMk cId="1484845148" sldId="2147377714"/>
            <ac:spMk id="56" creationId="{1B15ED52-F352-441B-82BF-E0EA34836D08}"/>
          </ac:spMkLst>
        </pc:spChg>
        <pc:spChg chg="add del">
          <ac:chgData name="Veighey, Kristin" userId="S::kristin.veighey@uhs.nhs.uk::5f9dfb49-c7fa-46c8-ac30-9d7904e47a65" providerId="AD" clId="Web-{514863ED-B704-94DF-878A-3E91F314A82C}" dt="2024-02-27T15:24:13.345" v="14"/>
          <ac:spMkLst>
            <pc:docMk/>
            <pc:sldMk cId="1484845148" sldId="2147377714"/>
            <ac:spMk id="58" creationId="{61707E60-CEC9-4661-AA82-69242EB4BDC3}"/>
          </ac:spMkLst>
        </pc:spChg>
        <pc:spChg chg="add del">
          <ac:chgData name="Veighey, Kristin" userId="S::kristin.veighey@uhs.nhs.uk::5f9dfb49-c7fa-46c8-ac30-9d7904e47a65" providerId="AD" clId="Web-{514863ED-B704-94DF-878A-3E91F314A82C}" dt="2024-02-27T15:24:13.345" v="14"/>
          <ac:spMkLst>
            <pc:docMk/>
            <pc:sldMk cId="1484845148" sldId="2147377714"/>
            <ac:spMk id="60" creationId="{8F035CD8-AE30-4146-96F2-036B0CE5E4F3}"/>
          </ac:spMkLst>
        </pc:spChg>
        <pc:spChg chg="add del">
          <ac:chgData name="Veighey, Kristin" userId="S::kristin.veighey@uhs.nhs.uk::5f9dfb49-c7fa-46c8-ac30-9d7904e47a65" providerId="AD" clId="Web-{514863ED-B704-94DF-878A-3E91F314A82C}" dt="2024-02-27T15:24:31.846" v="20"/>
          <ac:spMkLst>
            <pc:docMk/>
            <pc:sldMk cId="1484845148" sldId="2147377714"/>
            <ac:spMk id="62" creationId="{E3020543-B24B-4EC4-8FFC-8DD88EEA91A8}"/>
          </ac:spMkLst>
        </pc:spChg>
        <pc:spChg chg="add del">
          <ac:chgData name="Veighey, Kristin" userId="S::kristin.veighey@uhs.nhs.uk::5f9dfb49-c7fa-46c8-ac30-9d7904e47a65" providerId="AD" clId="Web-{514863ED-B704-94DF-878A-3E91F314A82C}" dt="2024-02-27T15:24:31.846" v="20"/>
          <ac:spMkLst>
            <pc:docMk/>
            <pc:sldMk cId="1484845148" sldId="2147377714"/>
            <ac:spMk id="63" creationId="{8D1AA55E-40D5-461B-A5A8-4AE8AAB71B08}"/>
          </ac:spMkLst>
        </pc:spChg>
        <pc:spChg chg="add del">
          <ac:chgData name="Veighey, Kristin" userId="S::kristin.veighey@uhs.nhs.uk::5f9dfb49-c7fa-46c8-ac30-9d7904e47a65" providerId="AD" clId="Web-{514863ED-B704-94DF-878A-3E91F314A82C}" dt="2024-02-27T15:24:31.846" v="20"/>
          <ac:spMkLst>
            <pc:docMk/>
            <pc:sldMk cId="1484845148" sldId="2147377714"/>
            <ac:spMk id="65" creationId="{6CB927A4-E432-4310-9CD5-E89FF5063179}"/>
          </ac:spMkLst>
        </pc:spChg>
        <pc:spChg chg="add del">
          <ac:chgData name="Veighey, Kristin" userId="S::kristin.veighey@uhs.nhs.uk::5f9dfb49-c7fa-46c8-ac30-9d7904e47a65" providerId="AD" clId="Web-{514863ED-B704-94DF-878A-3E91F314A82C}" dt="2024-02-27T15:24:31.783" v="19"/>
          <ac:spMkLst>
            <pc:docMk/>
            <pc:sldMk cId="1484845148" sldId="2147377714"/>
            <ac:spMk id="70" creationId="{C3420C89-0B09-4632-A4AF-3971D08BF7A8}"/>
          </ac:spMkLst>
        </pc:spChg>
        <pc:spChg chg="add del">
          <ac:chgData name="Veighey, Kristin" userId="S::kristin.veighey@uhs.nhs.uk::5f9dfb49-c7fa-46c8-ac30-9d7904e47a65" providerId="AD" clId="Web-{514863ED-B704-94DF-878A-3E91F314A82C}" dt="2024-02-27T15:24:31.783" v="19"/>
          <ac:spMkLst>
            <pc:docMk/>
            <pc:sldMk cId="1484845148" sldId="2147377714"/>
            <ac:spMk id="72" creationId="{4E5CBA61-BF74-40B4-A3A8-366BBA626CCF}"/>
          </ac:spMkLst>
        </pc:spChg>
        <pc:spChg chg="add">
          <ac:chgData name="Veighey, Kristin" userId="S::kristin.veighey@uhs.nhs.uk::5f9dfb49-c7fa-46c8-ac30-9d7904e47a65" providerId="AD" clId="Web-{514863ED-B704-94DF-878A-3E91F314A82C}" dt="2024-02-27T15:24:31.846" v="20"/>
          <ac:spMkLst>
            <pc:docMk/>
            <pc:sldMk cId="1484845148" sldId="2147377714"/>
            <ac:spMk id="76" creationId="{3B9FD11D-7561-43C8-BE54-00D7DCF0E211}"/>
          </ac:spMkLst>
        </pc:spChg>
        <pc:spChg chg="add">
          <ac:chgData name="Veighey, Kristin" userId="S::kristin.veighey@uhs.nhs.uk::5f9dfb49-c7fa-46c8-ac30-9d7904e47a65" providerId="AD" clId="Web-{514863ED-B704-94DF-878A-3E91F314A82C}" dt="2024-02-27T15:24:31.846" v="20"/>
          <ac:spMkLst>
            <pc:docMk/>
            <pc:sldMk cId="1484845148" sldId="2147377714"/>
            <ac:spMk id="87" creationId="{10EB215C-7839-4CEA-AA02-B8F7755F9CE9}"/>
          </ac:spMkLst>
        </pc:spChg>
        <pc:spChg chg="add">
          <ac:chgData name="Veighey, Kristin" userId="S::kristin.veighey@uhs.nhs.uk::5f9dfb49-c7fa-46c8-ac30-9d7904e47a65" providerId="AD" clId="Web-{514863ED-B704-94DF-878A-3E91F314A82C}" dt="2024-02-27T15:24:31.846" v="20"/>
          <ac:spMkLst>
            <pc:docMk/>
            <pc:sldMk cId="1484845148" sldId="2147377714"/>
            <ac:spMk id="88" creationId="{91011C6D-05BE-4D99-8C11-A0E478B12996}"/>
          </ac:spMkLst>
        </pc:spChg>
        <pc:spChg chg="add">
          <ac:chgData name="Veighey, Kristin" userId="S::kristin.veighey@uhs.nhs.uk::5f9dfb49-c7fa-46c8-ac30-9d7904e47a65" providerId="AD" clId="Web-{514863ED-B704-94DF-878A-3E91F314A82C}" dt="2024-02-27T15:24:31.846" v="20"/>
          <ac:spMkLst>
            <pc:docMk/>
            <pc:sldMk cId="1484845148" sldId="2147377714"/>
            <ac:spMk id="89" creationId="{6BFFEA99-E831-4C3B-8D16-0EA4AB33FFCA}"/>
          </ac:spMkLst>
        </pc:spChg>
        <pc:spChg chg="add">
          <ac:chgData name="Veighey, Kristin" userId="S::kristin.veighey@uhs.nhs.uk::5f9dfb49-c7fa-46c8-ac30-9d7904e47a65" providerId="AD" clId="Web-{514863ED-B704-94DF-878A-3E91F314A82C}" dt="2024-02-27T15:24:31.846" v="20"/>
          <ac:spMkLst>
            <pc:docMk/>
            <pc:sldMk cId="1484845148" sldId="2147377714"/>
            <ac:spMk id="90" creationId="{8D91DE60-2C2D-4D7E-A6B4-C9499017DE4C}"/>
          </ac:spMkLst>
        </pc:spChg>
        <pc:grpChg chg="add del">
          <ac:chgData name="Veighey, Kristin" userId="S::kristin.veighey@uhs.nhs.uk::5f9dfb49-c7fa-46c8-ac30-9d7904e47a65" providerId="AD" clId="Web-{514863ED-B704-94DF-878A-3E91F314A82C}" dt="2024-02-27T15:24:31.783" v="19"/>
          <ac:grpSpMkLst>
            <pc:docMk/>
            <pc:sldMk cId="1484845148" sldId="2147377714"/>
            <ac:grpSpMk id="74" creationId="{AC27E70C-5470-4262-B9CE-AE52C51CF4C1}"/>
          </ac:grpSpMkLst>
        </pc:grpChg>
        <pc:grpChg chg="add del">
          <ac:chgData name="Veighey, Kristin" userId="S::kristin.veighey@uhs.nhs.uk::5f9dfb49-c7fa-46c8-ac30-9d7904e47a65" providerId="AD" clId="Web-{514863ED-B704-94DF-878A-3E91F314A82C}" dt="2024-02-27T15:24:31.783" v="19"/>
          <ac:grpSpMkLst>
            <pc:docMk/>
            <pc:sldMk cId="1484845148" sldId="2147377714"/>
            <ac:grpSpMk id="78" creationId="{E27AF472-EAE3-4572-AB69-B92BD10DBC6D}"/>
          </ac:grpSpMkLst>
        </pc:grpChg>
        <pc:picChg chg="mod ord">
          <ac:chgData name="Veighey, Kristin" userId="S::kristin.veighey@uhs.nhs.uk::5f9dfb49-c7fa-46c8-ac30-9d7904e47a65" providerId="AD" clId="Web-{514863ED-B704-94DF-878A-3E91F314A82C}" dt="2024-02-27T15:24:31.846" v="20"/>
          <ac:picMkLst>
            <pc:docMk/>
            <pc:sldMk cId="1484845148" sldId="2147377714"/>
            <ac:picMk id="2" creationId="{00000000-0000-0000-0000-000000000000}"/>
          </ac:picMkLst>
        </pc:picChg>
        <pc:cxnChg chg="add del">
          <ac:chgData name="Veighey, Kristin" userId="S::kristin.veighey@uhs.nhs.uk::5f9dfb49-c7fa-46c8-ac30-9d7904e47a65" providerId="AD" clId="Web-{514863ED-B704-94DF-878A-3E91F314A82C}" dt="2024-02-27T15:24:31.846" v="20"/>
          <ac:cxnSpMkLst>
            <pc:docMk/>
            <pc:sldMk cId="1484845148" sldId="2147377714"/>
            <ac:cxnSpMk id="64" creationId="{7EB498BD-8089-4626-91EA-4978EBEF535E}"/>
          </ac:cxnSpMkLst>
        </pc:cxnChg>
      </pc:sldChg>
      <pc:sldChg chg="modSp">
        <pc:chgData name="Veighey, Kristin" userId="S::kristin.veighey@uhs.nhs.uk::5f9dfb49-c7fa-46c8-ac30-9d7904e47a65" providerId="AD" clId="Web-{514863ED-B704-94DF-878A-3E91F314A82C}" dt="2024-02-27T15:24:45.768" v="21" actId="20577"/>
        <pc:sldMkLst>
          <pc:docMk/>
          <pc:sldMk cId="356709053" sldId="2147377715"/>
        </pc:sldMkLst>
        <pc:spChg chg="mod">
          <ac:chgData name="Veighey, Kristin" userId="S::kristin.veighey@uhs.nhs.uk::5f9dfb49-c7fa-46c8-ac30-9d7904e47a65" providerId="AD" clId="Web-{514863ED-B704-94DF-878A-3E91F314A82C}" dt="2024-02-27T15:24:45.768" v="21" actId="20577"/>
          <ac:spMkLst>
            <pc:docMk/>
            <pc:sldMk cId="356709053" sldId="2147377715"/>
            <ac:spMk id="31" creationId="{00000000-0000-0000-0000-000000000000}"/>
          </ac:spMkLst>
        </pc:spChg>
      </pc:sldChg>
      <pc:sldChg chg="modSp">
        <pc:chgData name="Veighey, Kristin" userId="S::kristin.veighey@uhs.nhs.uk::5f9dfb49-c7fa-46c8-ac30-9d7904e47a65" providerId="AD" clId="Web-{514863ED-B704-94DF-878A-3E91F314A82C}" dt="2024-02-27T15:25:07.628" v="29" actId="20577"/>
        <pc:sldMkLst>
          <pc:docMk/>
          <pc:sldMk cId="4006344366" sldId="2147377716"/>
        </pc:sldMkLst>
        <pc:spChg chg="mod">
          <ac:chgData name="Veighey, Kristin" userId="S::kristin.veighey@uhs.nhs.uk::5f9dfb49-c7fa-46c8-ac30-9d7904e47a65" providerId="AD" clId="Web-{514863ED-B704-94DF-878A-3E91F314A82C}" dt="2024-02-27T15:25:07.628" v="29" actId="20577"/>
          <ac:spMkLst>
            <pc:docMk/>
            <pc:sldMk cId="4006344366" sldId="2147377716"/>
            <ac:spMk id="3" creationId="{9139076A-518B-48B4-8D3C-BFEED3A42DB5}"/>
          </ac:spMkLst>
        </pc:spChg>
      </pc:sldChg>
      <pc:sldChg chg="addSp delSp modSp">
        <pc:chgData name="Veighey, Kristin" userId="S::kristin.veighey@uhs.nhs.uk::5f9dfb49-c7fa-46c8-ac30-9d7904e47a65" providerId="AD" clId="Web-{514863ED-B704-94DF-878A-3E91F314A82C}" dt="2024-02-27T15:25:48.989" v="44"/>
        <pc:sldMkLst>
          <pc:docMk/>
          <pc:sldMk cId="835462663" sldId="2147377718"/>
        </pc:sldMkLst>
        <pc:spChg chg="mod">
          <ac:chgData name="Veighey, Kristin" userId="S::kristin.veighey@uhs.nhs.uk::5f9dfb49-c7fa-46c8-ac30-9d7904e47a65" providerId="AD" clId="Web-{514863ED-B704-94DF-878A-3E91F314A82C}" dt="2024-02-27T15:25:48.989" v="44"/>
          <ac:spMkLst>
            <pc:docMk/>
            <pc:sldMk cId="835462663" sldId="2147377718"/>
            <ac:spMk id="2" creationId="{3A518AE5-0F1C-4917-8847-83671E0E945B}"/>
          </ac:spMkLst>
        </pc:spChg>
        <pc:spChg chg="mod">
          <ac:chgData name="Veighey, Kristin" userId="S::kristin.veighey@uhs.nhs.uk::5f9dfb49-c7fa-46c8-ac30-9d7904e47a65" providerId="AD" clId="Web-{514863ED-B704-94DF-878A-3E91F314A82C}" dt="2024-02-27T15:25:48.989" v="44"/>
          <ac:spMkLst>
            <pc:docMk/>
            <pc:sldMk cId="835462663" sldId="2147377718"/>
            <ac:spMk id="3" creationId="{4B413CE1-9B2C-4A92-952B-DF85786B7124}"/>
          </ac:spMkLst>
        </pc:spChg>
        <pc:spChg chg="add del">
          <ac:chgData name="Veighey, Kristin" userId="S::kristin.veighey@uhs.nhs.uk::5f9dfb49-c7fa-46c8-ac30-9d7904e47a65" providerId="AD" clId="Web-{514863ED-B704-94DF-878A-3E91F314A82C}" dt="2024-02-27T15:25:48.989" v="44"/>
          <ac:spMkLst>
            <pc:docMk/>
            <pc:sldMk cId="835462663" sldId="2147377718"/>
            <ac:spMk id="8" creationId="{E92FEB64-6EEA-4759-B4A4-BD2C1E660BA8}"/>
          </ac:spMkLst>
        </pc:spChg>
        <pc:spChg chg="add del">
          <ac:chgData name="Veighey, Kristin" userId="S::kristin.veighey@uhs.nhs.uk::5f9dfb49-c7fa-46c8-ac30-9d7904e47a65" providerId="AD" clId="Web-{514863ED-B704-94DF-878A-3E91F314A82C}" dt="2024-02-27T15:25:48.989" v="44"/>
          <ac:spMkLst>
            <pc:docMk/>
            <pc:sldMk cId="835462663" sldId="2147377718"/>
            <ac:spMk id="10" creationId="{B10BB131-AC8E-4A8E-A5D1-36260F720C3B}"/>
          </ac:spMkLst>
        </pc:spChg>
        <pc:spChg chg="add del">
          <ac:chgData name="Veighey, Kristin" userId="S::kristin.veighey@uhs.nhs.uk::5f9dfb49-c7fa-46c8-ac30-9d7904e47a65" providerId="AD" clId="Web-{514863ED-B704-94DF-878A-3E91F314A82C}" dt="2024-02-27T15:25:48.989" v="44"/>
          <ac:spMkLst>
            <pc:docMk/>
            <pc:sldMk cId="835462663" sldId="2147377718"/>
            <ac:spMk id="12" creationId="{14847E93-7DC1-4D4B-8829-B19AA7137C50}"/>
          </ac:spMkLst>
        </pc:spChg>
        <pc:spChg chg="add del">
          <ac:chgData name="Veighey, Kristin" userId="S::kristin.veighey@uhs.nhs.uk::5f9dfb49-c7fa-46c8-ac30-9d7904e47a65" providerId="AD" clId="Web-{514863ED-B704-94DF-878A-3E91F314A82C}" dt="2024-02-27T15:25:48.989" v="44"/>
          <ac:spMkLst>
            <pc:docMk/>
            <pc:sldMk cId="835462663" sldId="2147377718"/>
            <ac:spMk id="14" creationId="{5566D6E1-03A1-4D73-A4E0-35D74D568A04}"/>
          </ac:spMkLst>
        </pc:spChg>
        <pc:spChg chg="add del">
          <ac:chgData name="Veighey, Kristin" userId="S::kristin.veighey@uhs.nhs.uk::5f9dfb49-c7fa-46c8-ac30-9d7904e47a65" providerId="AD" clId="Web-{514863ED-B704-94DF-878A-3E91F314A82C}" dt="2024-02-27T15:25:48.989" v="44"/>
          <ac:spMkLst>
            <pc:docMk/>
            <pc:sldMk cId="835462663" sldId="2147377718"/>
            <ac:spMk id="16" creationId="{9F835A99-04AC-494A-A572-AFE8413CC938}"/>
          </ac:spMkLst>
        </pc:spChg>
        <pc:spChg chg="add del">
          <ac:chgData name="Veighey, Kristin" userId="S::kristin.veighey@uhs.nhs.uk::5f9dfb49-c7fa-46c8-ac30-9d7904e47a65" providerId="AD" clId="Web-{514863ED-B704-94DF-878A-3E91F314A82C}" dt="2024-02-27T15:25:48.989" v="44"/>
          <ac:spMkLst>
            <pc:docMk/>
            <pc:sldMk cId="835462663" sldId="2147377718"/>
            <ac:spMk id="18" creationId="{7B786209-1B0B-4CA9-9BDD-F7327066A84D}"/>
          </ac:spMkLst>
        </pc:spChg>
        <pc:spChg chg="add del">
          <ac:chgData name="Veighey, Kristin" userId="S::kristin.veighey@uhs.nhs.uk::5f9dfb49-c7fa-46c8-ac30-9d7904e47a65" providerId="AD" clId="Web-{514863ED-B704-94DF-878A-3E91F314A82C}" dt="2024-02-27T15:25:48.989" v="44"/>
          <ac:spMkLst>
            <pc:docMk/>
            <pc:sldMk cId="835462663" sldId="2147377718"/>
            <ac:spMk id="20" creationId="{2D2964BB-484D-45AE-AD66-D407D0629652}"/>
          </ac:spMkLst>
        </pc:spChg>
        <pc:spChg chg="add del">
          <ac:chgData name="Veighey, Kristin" userId="S::kristin.veighey@uhs.nhs.uk::5f9dfb49-c7fa-46c8-ac30-9d7904e47a65" providerId="AD" clId="Web-{514863ED-B704-94DF-878A-3E91F314A82C}" dt="2024-02-27T15:25:48.989" v="44"/>
          <ac:spMkLst>
            <pc:docMk/>
            <pc:sldMk cId="835462663" sldId="2147377718"/>
            <ac:spMk id="22" creationId="{6691AC69-A76E-4DAB-B565-468B6B87ACF3}"/>
          </ac:spMkLst>
        </pc:spChg>
        <pc:spChg chg="add del">
          <ac:chgData name="Veighey, Kristin" userId="S::kristin.veighey@uhs.nhs.uk::5f9dfb49-c7fa-46c8-ac30-9d7904e47a65" providerId="AD" clId="Web-{514863ED-B704-94DF-878A-3E91F314A82C}" dt="2024-02-27T15:25:48.989" v="44"/>
          <ac:spMkLst>
            <pc:docMk/>
            <pc:sldMk cId="835462663" sldId="2147377718"/>
            <ac:spMk id="27" creationId="{327D73B4-9F5C-4A64-A179-51B9500CB8B5}"/>
          </ac:spMkLst>
        </pc:spChg>
        <pc:spChg chg="add del">
          <ac:chgData name="Veighey, Kristin" userId="S::kristin.veighey@uhs.nhs.uk::5f9dfb49-c7fa-46c8-ac30-9d7904e47a65" providerId="AD" clId="Web-{514863ED-B704-94DF-878A-3E91F314A82C}" dt="2024-02-27T15:25:48.989" v="44"/>
          <ac:spMkLst>
            <pc:docMk/>
            <pc:sldMk cId="835462663" sldId="2147377718"/>
            <ac:spMk id="29" creationId="{C1F06963-6374-4B48-844F-071A9BAAAE02}"/>
          </ac:spMkLst>
        </pc:spChg>
        <pc:spChg chg="add del">
          <ac:chgData name="Veighey, Kristin" userId="S::kristin.veighey@uhs.nhs.uk::5f9dfb49-c7fa-46c8-ac30-9d7904e47a65" providerId="AD" clId="Web-{514863ED-B704-94DF-878A-3E91F314A82C}" dt="2024-02-27T15:25:48.989" v="44"/>
          <ac:spMkLst>
            <pc:docMk/>
            <pc:sldMk cId="835462663" sldId="2147377718"/>
            <ac:spMk id="31" creationId="{6CB927A4-E432-4310-9CD5-E89FF5063179}"/>
          </ac:spMkLst>
        </pc:spChg>
        <pc:spChg chg="add del">
          <ac:chgData name="Veighey, Kristin" userId="S::kristin.veighey@uhs.nhs.uk::5f9dfb49-c7fa-46c8-ac30-9d7904e47a65" providerId="AD" clId="Web-{514863ED-B704-94DF-878A-3E91F314A82C}" dt="2024-02-27T15:25:48.989" v="44"/>
          <ac:spMkLst>
            <pc:docMk/>
            <pc:sldMk cId="835462663" sldId="2147377718"/>
            <ac:spMk id="33" creationId="{1453BF6C-B012-48B7-B4E8-6D7AC7C27D02}"/>
          </ac:spMkLst>
        </pc:spChg>
        <pc:spChg chg="add del">
          <ac:chgData name="Veighey, Kristin" userId="S::kristin.veighey@uhs.nhs.uk::5f9dfb49-c7fa-46c8-ac30-9d7904e47a65" providerId="AD" clId="Web-{514863ED-B704-94DF-878A-3E91F314A82C}" dt="2024-02-27T15:25:48.989" v="44"/>
          <ac:spMkLst>
            <pc:docMk/>
            <pc:sldMk cId="835462663" sldId="2147377718"/>
            <ac:spMk id="35" creationId="{E3020543-B24B-4EC4-8FFC-8DD88EEA91A8}"/>
          </ac:spMkLst>
        </pc:spChg>
        <pc:cxnChg chg="add del">
          <ac:chgData name="Veighey, Kristin" userId="S::kristin.veighey@uhs.nhs.uk::5f9dfb49-c7fa-46c8-ac30-9d7904e47a65" providerId="AD" clId="Web-{514863ED-B704-94DF-878A-3E91F314A82C}" dt="2024-02-27T15:25:48.989" v="44"/>
          <ac:cxnSpMkLst>
            <pc:docMk/>
            <pc:sldMk cId="835462663" sldId="2147377718"/>
            <ac:cxnSpMk id="37" creationId="{C49DA8F6-BCC1-4447-B54C-57856834B94B}"/>
          </ac:cxnSpMkLst>
        </pc:cxnChg>
      </pc:sldChg>
      <pc:sldChg chg="delSp del ord">
        <pc:chgData name="Veighey, Kristin" userId="S::kristin.veighey@uhs.nhs.uk::5f9dfb49-c7fa-46c8-ac30-9d7904e47a65" providerId="AD" clId="Web-{514863ED-B704-94DF-878A-3E91F314A82C}" dt="2024-02-27T15:24:04.219" v="12"/>
        <pc:sldMkLst>
          <pc:docMk/>
          <pc:sldMk cId="159078534" sldId="2147377719"/>
        </pc:sldMkLst>
        <pc:picChg chg="del">
          <ac:chgData name="Veighey, Kristin" userId="S::kristin.veighey@uhs.nhs.uk::5f9dfb49-c7fa-46c8-ac30-9d7904e47a65" providerId="AD" clId="Web-{514863ED-B704-94DF-878A-3E91F314A82C}" dt="2024-02-27T15:23:52.594" v="8"/>
          <ac:picMkLst>
            <pc:docMk/>
            <pc:sldMk cId="159078534" sldId="2147377719"/>
            <ac:picMk id="2" creationId="{00000000-0000-0000-0000-000000000000}"/>
          </ac:picMkLst>
        </pc:picChg>
      </pc:sldChg>
      <pc:sldChg chg="addSp delSp modSp">
        <pc:chgData name="Veighey, Kristin" userId="S::kristin.veighey@uhs.nhs.uk::5f9dfb49-c7fa-46c8-ac30-9d7904e47a65" providerId="AD" clId="Web-{514863ED-B704-94DF-878A-3E91F314A82C}" dt="2024-02-27T15:27:00.508" v="59" actId="1076"/>
        <pc:sldMkLst>
          <pc:docMk/>
          <pc:sldMk cId="1403908687" sldId="2147377721"/>
        </pc:sldMkLst>
        <pc:spChg chg="mod">
          <ac:chgData name="Veighey, Kristin" userId="S::kristin.veighey@uhs.nhs.uk::5f9dfb49-c7fa-46c8-ac30-9d7904e47a65" providerId="AD" clId="Web-{514863ED-B704-94DF-878A-3E91F314A82C}" dt="2024-02-27T15:26:16.537" v="52"/>
          <ac:spMkLst>
            <pc:docMk/>
            <pc:sldMk cId="1403908687" sldId="2147377721"/>
            <ac:spMk id="2" creationId="{A0D10CC7-B47E-4074-A913-3A0E614CC45F}"/>
          </ac:spMkLst>
        </pc:spChg>
        <pc:spChg chg="mod">
          <ac:chgData name="Veighey, Kristin" userId="S::kristin.veighey@uhs.nhs.uk::5f9dfb49-c7fa-46c8-ac30-9d7904e47a65" providerId="AD" clId="Web-{514863ED-B704-94DF-878A-3E91F314A82C}" dt="2024-02-27T15:27:00.508" v="59" actId="1076"/>
          <ac:spMkLst>
            <pc:docMk/>
            <pc:sldMk cId="1403908687" sldId="2147377721"/>
            <ac:spMk id="3" creationId="{E33B178B-1C02-45AB-8BCF-B36477B1F9F4}"/>
          </ac:spMkLst>
        </pc:spChg>
        <pc:spChg chg="add del">
          <ac:chgData name="Veighey, Kristin" userId="S::kristin.veighey@uhs.nhs.uk::5f9dfb49-c7fa-46c8-ac30-9d7904e47a65" providerId="AD" clId="Web-{514863ED-B704-94DF-878A-3E91F314A82C}" dt="2024-02-27T15:26:16.537" v="52"/>
          <ac:spMkLst>
            <pc:docMk/>
            <pc:sldMk cId="1403908687" sldId="2147377721"/>
            <ac:spMk id="8" creationId="{C2554CA6-288E-4202-BC52-2E5A8F0C0AED}"/>
          </ac:spMkLst>
        </pc:spChg>
        <pc:spChg chg="add del">
          <ac:chgData name="Veighey, Kristin" userId="S::kristin.veighey@uhs.nhs.uk::5f9dfb49-c7fa-46c8-ac30-9d7904e47a65" providerId="AD" clId="Web-{514863ED-B704-94DF-878A-3E91F314A82C}" dt="2024-02-27T15:26:16.537" v="52"/>
          <ac:spMkLst>
            <pc:docMk/>
            <pc:sldMk cId="1403908687" sldId="2147377721"/>
            <ac:spMk id="10" creationId="{B10BB131-AC8E-4A8E-A5D1-36260F720C3B}"/>
          </ac:spMkLst>
        </pc:spChg>
        <pc:spChg chg="add del">
          <ac:chgData name="Veighey, Kristin" userId="S::kristin.veighey@uhs.nhs.uk::5f9dfb49-c7fa-46c8-ac30-9d7904e47a65" providerId="AD" clId="Web-{514863ED-B704-94DF-878A-3E91F314A82C}" dt="2024-02-27T15:26:16.537" v="52"/>
          <ac:spMkLst>
            <pc:docMk/>
            <pc:sldMk cId="1403908687" sldId="2147377721"/>
            <ac:spMk id="12" creationId="{5B7778FC-632E-4DCA-A7CB-0D7731CCF970}"/>
          </ac:spMkLst>
        </pc:spChg>
        <pc:spChg chg="add del">
          <ac:chgData name="Veighey, Kristin" userId="S::kristin.veighey@uhs.nhs.uk::5f9dfb49-c7fa-46c8-ac30-9d7904e47a65" providerId="AD" clId="Web-{514863ED-B704-94DF-878A-3E91F314A82C}" dt="2024-02-27T15:26:16.537" v="52"/>
          <ac:spMkLst>
            <pc:docMk/>
            <pc:sldMk cId="1403908687" sldId="2147377721"/>
            <ac:spMk id="14" creationId="{FA23A907-97FB-4A8F-880A-DD77401C4296}"/>
          </ac:spMkLst>
        </pc:spChg>
        <pc:spChg chg="add del">
          <ac:chgData name="Veighey, Kristin" userId="S::kristin.veighey@uhs.nhs.uk::5f9dfb49-c7fa-46c8-ac30-9d7904e47a65" providerId="AD" clId="Web-{514863ED-B704-94DF-878A-3E91F314A82C}" dt="2024-02-27T15:26:16.537" v="52"/>
          <ac:spMkLst>
            <pc:docMk/>
            <pc:sldMk cId="1403908687" sldId="2147377721"/>
            <ac:spMk id="19" creationId="{5C8908E2-EE49-44D2-9428-A28D2312A8D5}"/>
          </ac:spMkLst>
        </pc:spChg>
        <pc:spChg chg="add del">
          <ac:chgData name="Veighey, Kristin" userId="S::kristin.veighey@uhs.nhs.uk::5f9dfb49-c7fa-46c8-ac30-9d7904e47a65" providerId="AD" clId="Web-{514863ED-B704-94DF-878A-3E91F314A82C}" dt="2024-02-27T15:26:16.537" v="52"/>
          <ac:spMkLst>
            <pc:docMk/>
            <pc:sldMk cId="1403908687" sldId="2147377721"/>
            <ac:spMk id="25" creationId="{BD92035A-AA2F-4CD8-A556-1CE8BDEC75BD}"/>
          </ac:spMkLst>
        </pc:spChg>
        <pc:spChg chg="add del">
          <ac:chgData name="Veighey, Kristin" userId="S::kristin.veighey@uhs.nhs.uk::5f9dfb49-c7fa-46c8-ac30-9d7904e47a65" providerId="AD" clId="Web-{514863ED-B704-94DF-878A-3E91F314A82C}" dt="2024-02-27T15:26:16.537" v="52"/>
          <ac:spMkLst>
            <pc:docMk/>
            <pc:sldMk cId="1403908687" sldId="2147377721"/>
            <ac:spMk id="27" creationId="{ED888B23-07FA-482A-96DF-47E31AF1A603}"/>
          </ac:spMkLst>
        </pc:spChg>
        <pc:grpChg chg="add del">
          <ac:chgData name="Veighey, Kristin" userId="S::kristin.veighey@uhs.nhs.uk::5f9dfb49-c7fa-46c8-ac30-9d7904e47a65" providerId="AD" clId="Web-{514863ED-B704-94DF-878A-3E91F314A82C}" dt="2024-02-27T15:26:16.537" v="52"/>
          <ac:grpSpMkLst>
            <pc:docMk/>
            <pc:sldMk cId="1403908687" sldId="2147377721"/>
            <ac:grpSpMk id="21" creationId="{5D1A9D8B-3117-4D9D-BDA4-DD81895098B0}"/>
          </ac:grpSpMkLst>
        </pc:grpChg>
      </pc:sldChg>
      <pc:sldChg chg="add">
        <pc:chgData name="Veighey, Kristin" userId="S::kristin.veighey@uhs.nhs.uk::5f9dfb49-c7fa-46c8-ac30-9d7904e47a65" providerId="AD" clId="Web-{514863ED-B704-94DF-878A-3E91F314A82C}" dt="2024-02-27T15:21:35.964" v="0"/>
        <pc:sldMkLst>
          <pc:docMk/>
          <pc:sldMk cId="3412414509" sldId="2147377766"/>
        </pc:sldMkLst>
      </pc:sldChg>
      <pc:sldChg chg="addSp delSp modSp new mod setBg">
        <pc:chgData name="Veighey, Kristin" userId="S::kristin.veighey@uhs.nhs.uk::5f9dfb49-c7fa-46c8-ac30-9d7904e47a65" providerId="AD" clId="Web-{514863ED-B704-94DF-878A-3E91F314A82C}" dt="2024-02-27T15:24:00.251" v="11"/>
        <pc:sldMkLst>
          <pc:docMk/>
          <pc:sldMk cId="2258713624" sldId="2147377767"/>
        </pc:sldMkLst>
        <pc:spChg chg="mod ord">
          <ac:chgData name="Veighey, Kristin" userId="S::kristin.veighey@uhs.nhs.uk::5f9dfb49-c7fa-46c8-ac30-9d7904e47a65" providerId="AD" clId="Web-{514863ED-B704-94DF-878A-3E91F314A82C}" dt="2024-02-27T15:24:00.251" v="11"/>
          <ac:spMkLst>
            <pc:docMk/>
            <pc:sldMk cId="2258713624" sldId="2147377767"/>
            <ac:spMk id="2" creationId="{E2302168-6025-650C-F44B-CC5CF8436225}"/>
          </ac:spMkLst>
        </pc:spChg>
        <pc:spChg chg="del">
          <ac:chgData name="Veighey, Kristin" userId="S::kristin.veighey@uhs.nhs.uk::5f9dfb49-c7fa-46c8-ac30-9d7904e47a65" providerId="AD" clId="Web-{514863ED-B704-94DF-878A-3E91F314A82C}" dt="2024-02-27T15:23:06.561" v="2"/>
          <ac:spMkLst>
            <pc:docMk/>
            <pc:sldMk cId="2258713624" sldId="2147377767"/>
            <ac:spMk id="3" creationId="{0DF2D1AE-EA5E-E1B5-91F3-E1C38072B6EB}"/>
          </ac:spMkLst>
        </pc:spChg>
        <pc:spChg chg="add del">
          <ac:chgData name="Veighey, Kristin" userId="S::kristin.veighey@uhs.nhs.uk::5f9dfb49-c7fa-46c8-ac30-9d7904e47a65" providerId="AD" clId="Web-{514863ED-B704-94DF-878A-3E91F314A82C}" dt="2024-02-27T15:24:00.251" v="11"/>
          <ac:spMkLst>
            <pc:docMk/>
            <pc:sldMk cId="2258713624" sldId="2147377767"/>
            <ac:spMk id="9" creationId="{D4771268-CB57-404A-9271-370EB28F6090}"/>
          </ac:spMkLst>
        </pc:spChg>
        <pc:picChg chg="add mod ord">
          <ac:chgData name="Veighey, Kristin" userId="S::kristin.veighey@uhs.nhs.uk::5f9dfb49-c7fa-46c8-ac30-9d7904e47a65" providerId="AD" clId="Web-{514863ED-B704-94DF-878A-3E91F314A82C}" dt="2024-02-27T15:24:00.251" v="11"/>
          <ac:picMkLst>
            <pc:docMk/>
            <pc:sldMk cId="2258713624" sldId="2147377767"/>
            <ac:picMk id="4" creationId="{873229C1-266A-A267-04EB-3528A8FE89AB}"/>
          </ac:picMkLst>
        </pc:picChg>
        <pc:picChg chg="add mod">
          <ac:chgData name="Veighey, Kristin" userId="S::kristin.veighey@uhs.nhs.uk::5f9dfb49-c7fa-46c8-ac30-9d7904e47a65" providerId="AD" clId="Web-{514863ED-B704-94DF-878A-3E91F314A82C}" dt="2024-02-27T15:24:00.251" v="11"/>
          <ac:picMkLst>
            <pc:docMk/>
            <pc:sldMk cId="2258713624" sldId="2147377767"/>
            <ac:picMk id="5" creationId="{A6A8C657-55A2-B330-6E44-3C26CB204969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27A70B-6B87-4D4B-BB61-58599E3119A1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</dgm:pt>
    <dgm:pt modelId="{D1E4D076-CA67-4B78-83B9-7BDBB0536ED2}">
      <dgm:prSet phldrT="[Text]" custT="1"/>
      <dgm:spPr>
        <a:solidFill>
          <a:schemeClr val="accent1">
            <a:alpha val="50000"/>
          </a:schemeClr>
        </a:solidFill>
      </dgm:spPr>
      <dgm:t>
        <a:bodyPr/>
        <a:lstStyle/>
        <a:p>
          <a:pPr algn="l"/>
          <a:endParaRPr lang="en-GB" sz="2400" b="1" dirty="0"/>
        </a:p>
        <a:p>
          <a:pPr algn="l"/>
          <a:r>
            <a:rPr lang="en-GB" sz="2400" b="1" dirty="0"/>
            <a:t>Primary Care</a:t>
          </a:r>
        </a:p>
        <a:p>
          <a:pPr algn="l"/>
          <a:r>
            <a:rPr lang="en-GB" sz="2400" dirty="0"/>
            <a:t>BP (ACE/ARB)</a:t>
          </a:r>
        </a:p>
        <a:p>
          <a:pPr algn="l"/>
          <a:r>
            <a:rPr lang="en-GB" sz="2400" dirty="0"/>
            <a:t>Lipid management</a:t>
          </a:r>
        </a:p>
        <a:p>
          <a:pPr algn="l"/>
          <a:r>
            <a:rPr lang="en-GB" sz="2400" dirty="0"/>
            <a:t>Diabetes</a:t>
          </a:r>
        </a:p>
        <a:p>
          <a:pPr algn="l"/>
          <a:r>
            <a:rPr lang="en-GB" sz="2400" dirty="0"/>
            <a:t>Lifestyle</a:t>
          </a:r>
        </a:p>
        <a:p>
          <a:pPr algn="l"/>
          <a:r>
            <a:rPr lang="en-GB" sz="2400" dirty="0"/>
            <a:t>CKD treatments</a:t>
          </a:r>
        </a:p>
        <a:p>
          <a:pPr algn="l"/>
          <a:r>
            <a:rPr lang="en-GB" sz="2400" dirty="0"/>
            <a:t>Identification</a:t>
          </a:r>
        </a:p>
        <a:p>
          <a:pPr algn="l"/>
          <a:r>
            <a:rPr lang="en-GB" sz="2400" dirty="0"/>
            <a:t>   of those at risk</a:t>
          </a:r>
        </a:p>
        <a:p>
          <a:pPr algn="l"/>
          <a:endParaRPr lang="en-GB" sz="3300" dirty="0"/>
        </a:p>
      </dgm:t>
    </dgm:pt>
    <dgm:pt modelId="{881E6709-3E19-4875-85A1-D7AE1B56D522}" type="parTrans" cxnId="{851CCCCC-32FB-40F1-9DCD-3513CB453556}">
      <dgm:prSet/>
      <dgm:spPr/>
      <dgm:t>
        <a:bodyPr/>
        <a:lstStyle/>
        <a:p>
          <a:endParaRPr lang="en-GB"/>
        </a:p>
      </dgm:t>
    </dgm:pt>
    <dgm:pt modelId="{984668D3-CAEE-4841-81A8-F4AC97063DE1}" type="sibTrans" cxnId="{851CCCCC-32FB-40F1-9DCD-3513CB453556}">
      <dgm:prSet/>
      <dgm:spPr/>
      <dgm:t>
        <a:bodyPr/>
        <a:lstStyle/>
        <a:p>
          <a:endParaRPr lang="en-GB"/>
        </a:p>
      </dgm:t>
    </dgm:pt>
    <dgm:pt modelId="{2D84241F-D0EF-4C53-A1F0-C0D84FC7AB45}">
      <dgm:prSet phldrT="[Text]" custT="1"/>
      <dgm:spPr>
        <a:solidFill>
          <a:schemeClr val="accent4">
            <a:alpha val="50000"/>
          </a:schemeClr>
        </a:solidFill>
      </dgm:spPr>
      <dgm:t>
        <a:bodyPr/>
        <a:lstStyle/>
        <a:p>
          <a:pPr algn="r"/>
          <a:r>
            <a:rPr lang="en-GB" sz="2500" b="1" dirty="0"/>
            <a:t>Secondary Care</a:t>
          </a:r>
        </a:p>
        <a:p>
          <a:pPr algn="r"/>
          <a:r>
            <a:rPr lang="en-GB" sz="2400" dirty="0"/>
            <a:t>CKD treatments</a:t>
          </a:r>
        </a:p>
        <a:p>
          <a:pPr algn="r"/>
          <a:r>
            <a:rPr lang="en-GB" sz="2400" dirty="0"/>
            <a:t>Diagnostics</a:t>
          </a:r>
        </a:p>
        <a:p>
          <a:pPr algn="r"/>
          <a:r>
            <a:rPr lang="en-GB" sz="2400" dirty="0"/>
            <a:t>Disease treatments</a:t>
          </a:r>
        </a:p>
        <a:p>
          <a:pPr algn="r"/>
          <a:r>
            <a:rPr lang="en-GB" sz="2400" dirty="0"/>
            <a:t>RRT – dialysis/Tx</a:t>
          </a:r>
        </a:p>
        <a:p>
          <a:pPr algn="r"/>
          <a:r>
            <a:rPr lang="en-GB" sz="2400" dirty="0"/>
            <a:t>Advanced kidney care</a:t>
          </a:r>
        </a:p>
        <a:p>
          <a:pPr algn="r"/>
          <a:r>
            <a:rPr lang="en-GB" sz="2400" dirty="0"/>
            <a:t>Complications</a:t>
          </a:r>
        </a:p>
      </dgm:t>
    </dgm:pt>
    <dgm:pt modelId="{E730AE4E-995D-45A4-87B8-AE8FB1FF8D93}" type="parTrans" cxnId="{1966ADD8-D9F4-4B6C-A94D-BAD08241E2D2}">
      <dgm:prSet/>
      <dgm:spPr/>
      <dgm:t>
        <a:bodyPr/>
        <a:lstStyle/>
        <a:p>
          <a:endParaRPr lang="en-GB"/>
        </a:p>
      </dgm:t>
    </dgm:pt>
    <dgm:pt modelId="{77A28700-2B7E-43A8-8371-F7C150E7F7B5}" type="sibTrans" cxnId="{1966ADD8-D9F4-4B6C-A94D-BAD08241E2D2}">
      <dgm:prSet/>
      <dgm:spPr/>
      <dgm:t>
        <a:bodyPr/>
        <a:lstStyle/>
        <a:p>
          <a:endParaRPr lang="en-GB"/>
        </a:p>
      </dgm:t>
    </dgm:pt>
    <dgm:pt modelId="{06BDAEC7-68AD-49CB-9127-51E0B824E643}" type="pres">
      <dgm:prSet presAssocID="{4027A70B-6B87-4D4B-BB61-58599E3119A1}" presName="compositeShape" presStyleCnt="0">
        <dgm:presLayoutVars>
          <dgm:chMax val="7"/>
          <dgm:dir/>
          <dgm:resizeHandles val="exact"/>
        </dgm:presLayoutVars>
      </dgm:prSet>
      <dgm:spPr/>
    </dgm:pt>
    <dgm:pt modelId="{FB9E2EBE-89BE-44DD-B57C-88FA28703ACD}" type="pres">
      <dgm:prSet presAssocID="{D1E4D076-CA67-4B78-83B9-7BDBB0536ED2}" presName="circ1" presStyleLbl="vennNode1" presStyleIdx="0" presStyleCnt="2" custScaleX="142170" custLinFactNeighborX="-578" custLinFactNeighborY="0"/>
      <dgm:spPr/>
    </dgm:pt>
    <dgm:pt modelId="{9E604D27-83EC-4DBD-B24D-BD3964A787B8}" type="pres">
      <dgm:prSet presAssocID="{D1E4D076-CA67-4B78-83B9-7BDBB0536ED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BB4EF07-D19B-40D1-820B-97D8BDEBA79A}" type="pres">
      <dgm:prSet presAssocID="{2D84241F-D0EF-4C53-A1F0-C0D84FC7AB45}" presName="circ2" presStyleLbl="vennNode1" presStyleIdx="1" presStyleCnt="2" custScaleX="148362" custLinFactNeighborY="0"/>
      <dgm:spPr/>
    </dgm:pt>
    <dgm:pt modelId="{FC8A29A7-196E-407D-B0AB-9C33EDAD2563}" type="pres">
      <dgm:prSet presAssocID="{2D84241F-D0EF-4C53-A1F0-C0D84FC7AB4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7CF5F26-B6F0-4061-87FE-A4917E5A76B9}" type="presOf" srcId="{4027A70B-6B87-4D4B-BB61-58599E3119A1}" destId="{06BDAEC7-68AD-49CB-9127-51E0B824E643}" srcOrd="0" destOrd="0" presId="urn:microsoft.com/office/officeart/2005/8/layout/venn1"/>
    <dgm:cxn modelId="{1A0F1B45-1C58-40A5-9C73-39904D94A8C8}" type="presOf" srcId="{2D84241F-D0EF-4C53-A1F0-C0D84FC7AB45}" destId="{FC8A29A7-196E-407D-B0AB-9C33EDAD2563}" srcOrd="1" destOrd="0" presId="urn:microsoft.com/office/officeart/2005/8/layout/venn1"/>
    <dgm:cxn modelId="{7F29729C-F250-42A7-A033-E6E0CC1FF763}" type="presOf" srcId="{D1E4D076-CA67-4B78-83B9-7BDBB0536ED2}" destId="{FB9E2EBE-89BE-44DD-B57C-88FA28703ACD}" srcOrd="0" destOrd="0" presId="urn:microsoft.com/office/officeart/2005/8/layout/venn1"/>
    <dgm:cxn modelId="{2EC566BD-9628-4825-BBED-A8B902267770}" type="presOf" srcId="{D1E4D076-CA67-4B78-83B9-7BDBB0536ED2}" destId="{9E604D27-83EC-4DBD-B24D-BD3964A787B8}" srcOrd="1" destOrd="0" presId="urn:microsoft.com/office/officeart/2005/8/layout/venn1"/>
    <dgm:cxn modelId="{851CCCCC-32FB-40F1-9DCD-3513CB453556}" srcId="{4027A70B-6B87-4D4B-BB61-58599E3119A1}" destId="{D1E4D076-CA67-4B78-83B9-7BDBB0536ED2}" srcOrd="0" destOrd="0" parTransId="{881E6709-3E19-4875-85A1-D7AE1B56D522}" sibTransId="{984668D3-CAEE-4841-81A8-F4AC97063DE1}"/>
    <dgm:cxn modelId="{1966ADD8-D9F4-4B6C-A94D-BAD08241E2D2}" srcId="{4027A70B-6B87-4D4B-BB61-58599E3119A1}" destId="{2D84241F-D0EF-4C53-A1F0-C0D84FC7AB45}" srcOrd="1" destOrd="0" parTransId="{E730AE4E-995D-45A4-87B8-AE8FB1FF8D93}" sibTransId="{77A28700-2B7E-43A8-8371-F7C150E7F7B5}"/>
    <dgm:cxn modelId="{4709D2FD-355D-449C-AE7F-32B867AE5BF6}" type="presOf" srcId="{2D84241F-D0EF-4C53-A1F0-C0D84FC7AB45}" destId="{0BB4EF07-D19B-40D1-820B-97D8BDEBA79A}" srcOrd="0" destOrd="0" presId="urn:microsoft.com/office/officeart/2005/8/layout/venn1"/>
    <dgm:cxn modelId="{77671B52-7EA3-47A0-AA1D-FEDE58D2793E}" type="presParOf" srcId="{06BDAEC7-68AD-49CB-9127-51E0B824E643}" destId="{FB9E2EBE-89BE-44DD-B57C-88FA28703ACD}" srcOrd="0" destOrd="0" presId="urn:microsoft.com/office/officeart/2005/8/layout/venn1"/>
    <dgm:cxn modelId="{E3776CEE-F129-4EE4-AA44-C0BE20575CBD}" type="presParOf" srcId="{06BDAEC7-68AD-49CB-9127-51E0B824E643}" destId="{9E604D27-83EC-4DBD-B24D-BD3964A787B8}" srcOrd="1" destOrd="0" presId="urn:microsoft.com/office/officeart/2005/8/layout/venn1"/>
    <dgm:cxn modelId="{0E3387A6-2990-4ABF-908D-C4DA12961EE2}" type="presParOf" srcId="{06BDAEC7-68AD-49CB-9127-51E0B824E643}" destId="{0BB4EF07-D19B-40D1-820B-97D8BDEBA79A}" srcOrd="2" destOrd="0" presId="urn:microsoft.com/office/officeart/2005/8/layout/venn1"/>
    <dgm:cxn modelId="{FD7BD7D0-282C-4DBC-99FF-D297ECF5BD15}" type="presParOf" srcId="{06BDAEC7-68AD-49CB-9127-51E0B824E643}" destId="{FC8A29A7-196E-407D-B0AB-9C33EDAD2563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EF02B2-761B-44B9-AF2B-06AAC190EFC4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91FAEA-13E9-4984-9957-99D9556E698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solidFill>
                <a:srgbClr val="FF0000"/>
              </a:solidFill>
            </a:rPr>
            <a:t>Nothing in initial stages</a:t>
          </a:r>
          <a:endParaRPr lang="en-US" dirty="0">
            <a:solidFill>
              <a:srgbClr val="FF0000"/>
            </a:solidFill>
          </a:endParaRPr>
        </a:p>
      </dgm:t>
    </dgm:pt>
    <dgm:pt modelId="{A68288C3-A871-4400-B586-C702BC7ECB54}" type="parTrans" cxnId="{BFC86790-C931-4BFA-AABC-29A7ACC35C35}">
      <dgm:prSet/>
      <dgm:spPr/>
      <dgm:t>
        <a:bodyPr/>
        <a:lstStyle/>
        <a:p>
          <a:endParaRPr lang="en-US"/>
        </a:p>
      </dgm:t>
    </dgm:pt>
    <dgm:pt modelId="{4592DF1A-1840-4B83-8C6F-0704B22E95B9}" type="sibTrans" cxnId="{BFC86790-C931-4BFA-AABC-29A7ACC35C3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65D46B9-BB10-4CDD-8A10-23C1F42D051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Tiredness and lethargy, shortness of breath</a:t>
          </a:r>
        </a:p>
      </dgm:t>
    </dgm:pt>
    <dgm:pt modelId="{6EAE7882-0ACD-475F-9FFF-11856A7A09E9}" type="parTrans" cxnId="{A620082C-FD02-471C-B52F-D221A361E5F4}">
      <dgm:prSet/>
      <dgm:spPr/>
      <dgm:t>
        <a:bodyPr/>
        <a:lstStyle/>
        <a:p>
          <a:endParaRPr lang="en-US"/>
        </a:p>
      </dgm:t>
    </dgm:pt>
    <dgm:pt modelId="{DC86D2EE-226C-4F3B-94E8-020AAAFDEAA5}" type="sibTrans" cxnId="{A620082C-FD02-471C-B52F-D221A361E5F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02E51FB-0F30-49C6-93A0-6B239F46A4E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Fluid retention</a:t>
          </a:r>
        </a:p>
      </dgm:t>
    </dgm:pt>
    <dgm:pt modelId="{E5AD32E9-538E-467D-88D9-77CA9290AB07}" type="parTrans" cxnId="{AE40D7EE-221F-4260-AD90-52668751F499}">
      <dgm:prSet/>
      <dgm:spPr/>
      <dgm:t>
        <a:bodyPr/>
        <a:lstStyle/>
        <a:p>
          <a:endParaRPr lang="en-US"/>
        </a:p>
      </dgm:t>
    </dgm:pt>
    <dgm:pt modelId="{DC8D0F29-09F0-4866-A996-BB4DBBE56E3E}" type="sibTrans" cxnId="{AE40D7EE-221F-4260-AD90-52668751F49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B09490D-DA0A-4205-8561-2354680F971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Nausea, indigestion, hiccups</a:t>
          </a:r>
        </a:p>
      </dgm:t>
    </dgm:pt>
    <dgm:pt modelId="{04887E3C-7E66-4AA7-B682-BF977B578916}" type="parTrans" cxnId="{81C1A0AC-CB08-4CDD-A1C2-2564FF3B3A98}">
      <dgm:prSet/>
      <dgm:spPr/>
      <dgm:t>
        <a:bodyPr/>
        <a:lstStyle/>
        <a:p>
          <a:endParaRPr lang="en-US"/>
        </a:p>
      </dgm:t>
    </dgm:pt>
    <dgm:pt modelId="{ABF7ED2B-0CD7-4845-9132-57BEB6217A71}" type="sibTrans" cxnId="{81C1A0AC-CB08-4CDD-A1C2-2564FF3B3A9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9BD2375-50B4-4762-A578-64DAEB74032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Itching</a:t>
          </a:r>
        </a:p>
      </dgm:t>
    </dgm:pt>
    <dgm:pt modelId="{F511141C-4166-42E7-BFD9-0093DDF783F2}" type="parTrans" cxnId="{1FF31A23-8668-4227-B3A3-CA650E416FCC}">
      <dgm:prSet/>
      <dgm:spPr/>
      <dgm:t>
        <a:bodyPr/>
        <a:lstStyle/>
        <a:p>
          <a:endParaRPr lang="en-US"/>
        </a:p>
      </dgm:t>
    </dgm:pt>
    <dgm:pt modelId="{38207E2E-147D-4E11-85D8-F9BDCEE3FECE}" type="sibTrans" cxnId="{1FF31A23-8668-4227-B3A3-CA650E416FC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2E19F42-DBDC-497E-AE49-0F52069BA1F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Poor appetite</a:t>
          </a:r>
        </a:p>
      </dgm:t>
    </dgm:pt>
    <dgm:pt modelId="{F218EEA6-C314-4880-A5D6-A85188E5C273}" type="parTrans" cxnId="{5AF3B734-F6A7-4DE2-9A41-2DFD35D53CA1}">
      <dgm:prSet/>
      <dgm:spPr/>
      <dgm:t>
        <a:bodyPr/>
        <a:lstStyle/>
        <a:p>
          <a:endParaRPr lang="en-US"/>
        </a:p>
      </dgm:t>
    </dgm:pt>
    <dgm:pt modelId="{57A83FD2-9F90-4843-8524-498A97BCE468}" type="sibTrans" cxnId="{5AF3B734-F6A7-4DE2-9A41-2DFD35D53CA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36BAE3A-D1CD-43D3-9BBB-D95F29066F7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Anxiety, depression and reduced QoL</a:t>
          </a:r>
        </a:p>
      </dgm:t>
    </dgm:pt>
    <dgm:pt modelId="{CF7880B0-B6A3-4FCB-87F7-2A05E57FCAAF}" type="parTrans" cxnId="{268004A4-5BF7-42E4-94D8-F977F1397088}">
      <dgm:prSet/>
      <dgm:spPr/>
      <dgm:t>
        <a:bodyPr/>
        <a:lstStyle/>
        <a:p>
          <a:endParaRPr lang="en-US"/>
        </a:p>
      </dgm:t>
    </dgm:pt>
    <dgm:pt modelId="{9915D3A9-B378-43FE-B037-548271E305D7}" type="sibTrans" cxnId="{268004A4-5BF7-42E4-94D8-F977F1397088}">
      <dgm:prSet/>
      <dgm:spPr/>
      <dgm:t>
        <a:bodyPr/>
        <a:lstStyle/>
        <a:p>
          <a:endParaRPr lang="en-US"/>
        </a:p>
      </dgm:t>
    </dgm:pt>
    <dgm:pt modelId="{DA9AC9AE-C7BC-43A6-94CE-C395C839C461}" type="pres">
      <dgm:prSet presAssocID="{DEEF02B2-761B-44B9-AF2B-06AAC190EFC4}" presName="root" presStyleCnt="0">
        <dgm:presLayoutVars>
          <dgm:dir/>
          <dgm:resizeHandles val="exact"/>
        </dgm:presLayoutVars>
      </dgm:prSet>
      <dgm:spPr/>
    </dgm:pt>
    <dgm:pt modelId="{7EC7DC1B-C143-49EA-99D8-05D6A73B7487}" type="pres">
      <dgm:prSet presAssocID="{DEEF02B2-761B-44B9-AF2B-06AAC190EFC4}" presName="container" presStyleCnt="0">
        <dgm:presLayoutVars>
          <dgm:dir/>
          <dgm:resizeHandles val="exact"/>
        </dgm:presLayoutVars>
      </dgm:prSet>
      <dgm:spPr/>
    </dgm:pt>
    <dgm:pt modelId="{23FC3D08-F0CA-4EF0-AE7E-86BC4B23EA27}" type="pres">
      <dgm:prSet presAssocID="{7B91FAEA-13E9-4984-9957-99D9556E6989}" presName="compNode" presStyleCnt="0"/>
      <dgm:spPr/>
    </dgm:pt>
    <dgm:pt modelId="{A8BF9587-272E-4C5F-B627-04AB78118FBA}" type="pres">
      <dgm:prSet presAssocID="{7B91FAEA-13E9-4984-9957-99D9556E6989}" presName="iconBgRect" presStyleLbl="bgShp" presStyleIdx="0" presStyleCnt="7"/>
      <dgm:spPr/>
    </dgm:pt>
    <dgm:pt modelId="{C5271A19-0DA2-46D7-AAF5-E80A1343BF3C}" type="pres">
      <dgm:prSet presAssocID="{7B91FAEA-13E9-4984-9957-99D9556E6989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entoBox"/>
        </a:ext>
      </dgm:extLst>
    </dgm:pt>
    <dgm:pt modelId="{B2D78467-8CDA-4422-8E2D-6B2E7D196D79}" type="pres">
      <dgm:prSet presAssocID="{7B91FAEA-13E9-4984-9957-99D9556E6989}" presName="spaceRect" presStyleCnt="0"/>
      <dgm:spPr/>
    </dgm:pt>
    <dgm:pt modelId="{698CAACD-2529-4241-8AFD-C63451AF112B}" type="pres">
      <dgm:prSet presAssocID="{7B91FAEA-13E9-4984-9957-99D9556E6989}" presName="textRect" presStyleLbl="revTx" presStyleIdx="0" presStyleCnt="7">
        <dgm:presLayoutVars>
          <dgm:chMax val="1"/>
          <dgm:chPref val="1"/>
        </dgm:presLayoutVars>
      </dgm:prSet>
      <dgm:spPr/>
    </dgm:pt>
    <dgm:pt modelId="{FC2CC594-044B-485F-AF01-4CB1A2EFE745}" type="pres">
      <dgm:prSet presAssocID="{4592DF1A-1840-4B83-8C6F-0704B22E95B9}" presName="sibTrans" presStyleLbl="sibTrans2D1" presStyleIdx="0" presStyleCnt="0"/>
      <dgm:spPr/>
    </dgm:pt>
    <dgm:pt modelId="{DE746AF6-1C5F-441B-9372-A4C729BFEE58}" type="pres">
      <dgm:prSet presAssocID="{965D46B9-BB10-4CDD-8A10-23C1F42D0510}" presName="compNode" presStyleCnt="0"/>
      <dgm:spPr/>
    </dgm:pt>
    <dgm:pt modelId="{E2A3B58F-BBDC-4F5F-BCC8-6206C9AE9EBE}" type="pres">
      <dgm:prSet presAssocID="{965D46B9-BB10-4CDD-8A10-23C1F42D0510}" presName="iconBgRect" presStyleLbl="bgShp" presStyleIdx="1" presStyleCnt="7"/>
      <dgm:spPr/>
    </dgm:pt>
    <dgm:pt modelId="{751642EC-7F80-45CD-9C0D-7B6654D53018}" type="pres">
      <dgm:prSet presAssocID="{965D46B9-BB10-4CDD-8A10-23C1F42D0510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ungs"/>
        </a:ext>
      </dgm:extLst>
    </dgm:pt>
    <dgm:pt modelId="{3FC07989-A6EE-44F0-AD9F-980DFF9178B3}" type="pres">
      <dgm:prSet presAssocID="{965D46B9-BB10-4CDD-8A10-23C1F42D0510}" presName="spaceRect" presStyleCnt="0"/>
      <dgm:spPr/>
    </dgm:pt>
    <dgm:pt modelId="{4409C50C-5352-44A2-A083-73941D26B2C1}" type="pres">
      <dgm:prSet presAssocID="{965D46B9-BB10-4CDD-8A10-23C1F42D0510}" presName="textRect" presStyleLbl="revTx" presStyleIdx="1" presStyleCnt="7">
        <dgm:presLayoutVars>
          <dgm:chMax val="1"/>
          <dgm:chPref val="1"/>
        </dgm:presLayoutVars>
      </dgm:prSet>
      <dgm:spPr/>
    </dgm:pt>
    <dgm:pt modelId="{E50075CC-DE9F-41E6-9A14-0C193047C1BE}" type="pres">
      <dgm:prSet presAssocID="{DC86D2EE-226C-4F3B-94E8-020AAAFDEAA5}" presName="sibTrans" presStyleLbl="sibTrans2D1" presStyleIdx="0" presStyleCnt="0"/>
      <dgm:spPr/>
    </dgm:pt>
    <dgm:pt modelId="{0D97E939-64DB-4A33-8D6A-90CC35636395}" type="pres">
      <dgm:prSet presAssocID="{302E51FB-0F30-49C6-93A0-6B239F46A4EA}" presName="compNode" presStyleCnt="0"/>
      <dgm:spPr/>
    </dgm:pt>
    <dgm:pt modelId="{44CBD608-0238-491C-9320-B34D061A0E53}" type="pres">
      <dgm:prSet presAssocID="{302E51FB-0F30-49C6-93A0-6B239F46A4EA}" presName="iconBgRect" presStyleLbl="bgShp" presStyleIdx="2" presStyleCnt="7"/>
      <dgm:spPr/>
    </dgm:pt>
    <dgm:pt modelId="{21F2A969-5A46-42F0-A052-8ED79CC46C94}" type="pres">
      <dgm:prSet presAssocID="{302E51FB-0F30-49C6-93A0-6B239F46A4EA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ter"/>
        </a:ext>
      </dgm:extLst>
    </dgm:pt>
    <dgm:pt modelId="{5B9BA211-4FD6-4C57-B7BE-BBDB4E1B1170}" type="pres">
      <dgm:prSet presAssocID="{302E51FB-0F30-49C6-93A0-6B239F46A4EA}" presName="spaceRect" presStyleCnt="0"/>
      <dgm:spPr/>
    </dgm:pt>
    <dgm:pt modelId="{3C312FDC-191D-4BBB-A2FF-C1DEFB903405}" type="pres">
      <dgm:prSet presAssocID="{302E51FB-0F30-49C6-93A0-6B239F46A4EA}" presName="textRect" presStyleLbl="revTx" presStyleIdx="2" presStyleCnt="7">
        <dgm:presLayoutVars>
          <dgm:chMax val="1"/>
          <dgm:chPref val="1"/>
        </dgm:presLayoutVars>
      </dgm:prSet>
      <dgm:spPr/>
    </dgm:pt>
    <dgm:pt modelId="{1D90BE6C-C5B6-444D-AC87-ACBEB99B3FB7}" type="pres">
      <dgm:prSet presAssocID="{DC8D0F29-09F0-4866-A996-BB4DBBE56E3E}" presName="sibTrans" presStyleLbl="sibTrans2D1" presStyleIdx="0" presStyleCnt="0"/>
      <dgm:spPr/>
    </dgm:pt>
    <dgm:pt modelId="{0137C0BA-2DEE-488E-8B39-EB4F5CCF20C1}" type="pres">
      <dgm:prSet presAssocID="{DB09490D-DA0A-4205-8561-2354680F9713}" presName="compNode" presStyleCnt="0"/>
      <dgm:spPr/>
    </dgm:pt>
    <dgm:pt modelId="{E8C0C8E7-F93F-4778-9D17-48EE54971085}" type="pres">
      <dgm:prSet presAssocID="{DB09490D-DA0A-4205-8561-2354680F9713}" presName="iconBgRect" presStyleLbl="bgShp" presStyleIdx="3" presStyleCnt="7"/>
      <dgm:spPr/>
    </dgm:pt>
    <dgm:pt modelId="{F5E7EC2A-1316-437E-8B14-5371DCC95694}" type="pres">
      <dgm:prSet presAssocID="{DB09490D-DA0A-4205-8561-2354680F9713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mach"/>
        </a:ext>
      </dgm:extLst>
    </dgm:pt>
    <dgm:pt modelId="{39BB03D0-5E34-4BB4-8959-BF8A8AAF4D59}" type="pres">
      <dgm:prSet presAssocID="{DB09490D-DA0A-4205-8561-2354680F9713}" presName="spaceRect" presStyleCnt="0"/>
      <dgm:spPr/>
    </dgm:pt>
    <dgm:pt modelId="{F6AF3721-03AA-4BA9-91FB-4EAB52B738D5}" type="pres">
      <dgm:prSet presAssocID="{DB09490D-DA0A-4205-8561-2354680F9713}" presName="textRect" presStyleLbl="revTx" presStyleIdx="3" presStyleCnt="7">
        <dgm:presLayoutVars>
          <dgm:chMax val="1"/>
          <dgm:chPref val="1"/>
        </dgm:presLayoutVars>
      </dgm:prSet>
      <dgm:spPr/>
    </dgm:pt>
    <dgm:pt modelId="{C1AAB34F-7201-44FA-B0D5-4E3FEA1CACFC}" type="pres">
      <dgm:prSet presAssocID="{ABF7ED2B-0CD7-4845-9132-57BEB6217A71}" presName="sibTrans" presStyleLbl="sibTrans2D1" presStyleIdx="0" presStyleCnt="0"/>
      <dgm:spPr/>
    </dgm:pt>
    <dgm:pt modelId="{4172D3A4-7DE6-4794-9EEB-ED474FF5847C}" type="pres">
      <dgm:prSet presAssocID="{09BD2375-50B4-4762-A578-64DAEB74032E}" presName="compNode" presStyleCnt="0"/>
      <dgm:spPr/>
    </dgm:pt>
    <dgm:pt modelId="{AAD03D09-C553-46C6-9E16-523F7698A954}" type="pres">
      <dgm:prSet presAssocID="{09BD2375-50B4-4762-A578-64DAEB74032E}" presName="iconBgRect" presStyleLbl="bgShp" presStyleIdx="4" presStyleCnt="7"/>
      <dgm:spPr/>
    </dgm:pt>
    <dgm:pt modelId="{13D49DAD-756C-4212-925D-38BA0CA12BED}" type="pres">
      <dgm:prSet presAssocID="{09BD2375-50B4-4762-A578-64DAEB74032E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ble"/>
        </a:ext>
      </dgm:extLst>
    </dgm:pt>
    <dgm:pt modelId="{76F8B405-4BF6-4F9A-BC9C-56348B440E2D}" type="pres">
      <dgm:prSet presAssocID="{09BD2375-50B4-4762-A578-64DAEB74032E}" presName="spaceRect" presStyleCnt="0"/>
      <dgm:spPr/>
    </dgm:pt>
    <dgm:pt modelId="{C6AAEA9D-7660-47A7-A052-593F942AF08C}" type="pres">
      <dgm:prSet presAssocID="{09BD2375-50B4-4762-A578-64DAEB74032E}" presName="textRect" presStyleLbl="revTx" presStyleIdx="4" presStyleCnt="7">
        <dgm:presLayoutVars>
          <dgm:chMax val="1"/>
          <dgm:chPref val="1"/>
        </dgm:presLayoutVars>
      </dgm:prSet>
      <dgm:spPr/>
    </dgm:pt>
    <dgm:pt modelId="{6D53E748-6645-4A86-91C9-A78566B6C9E8}" type="pres">
      <dgm:prSet presAssocID="{38207E2E-147D-4E11-85D8-F9BDCEE3FECE}" presName="sibTrans" presStyleLbl="sibTrans2D1" presStyleIdx="0" presStyleCnt="0"/>
      <dgm:spPr/>
    </dgm:pt>
    <dgm:pt modelId="{40337A7A-066E-481E-B371-A0F27C2B1824}" type="pres">
      <dgm:prSet presAssocID="{A2E19F42-DBDC-497E-AE49-0F52069BA1F1}" presName="compNode" presStyleCnt="0"/>
      <dgm:spPr/>
    </dgm:pt>
    <dgm:pt modelId="{8E75C48E-2F76-40F5-83B9-E91E57A9B68F}" type="pres">
      <dgm:prSet presAssocID="{A2E19F42-DBDC-497E-AE49-0F52069BA1F1}" presName="iconBgRect" presStyleLbl="bgShp" presStyleIdx="5" presStyleCnt="7"/>
      <dgm:spPr/>
    </dgm:pt>
    <dgm:pt modelId="{D14C1DCB-00CA-4CBD-A54F-5FBB8AD25CA8}" type="pres">
      <dgm:prSet presAssocID="{A2E19F42-DBDC-497E-AE49-0F52069BA1F1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ngry Face with Solid Fill"/>
        </a:ext>
      </dgm:extLst>
    </dgm:pt>
    <dgm:pt modelId="{666B3748-4343-49E9-B0C0-E24AA07AD18F}" type="pres">
      <dgm:prSet presAssocID="{A2E19F42-DBDC-497E-AE49-0F52069BA1F1}" presName="spaceRect" presStyleCnt="0"/>
      <dgm:spPr/>
    </dgm:pt>
    <dgm:pt modelId="{AE224D91-C8D2-4374-A0E4-3387CA994722}" type="pres">
      <dgm:prSet presAssocID="{A2E19F42-DBDC-497E-AE49-0F52069BA1F1}" presName="textRect" presStyleLbl="revTx" presStyleIdx="5" presStyleCnt="7">
        <dgm:presLayoutVars>
          <dgm:chMax val="1"/>
          <dgm:chPref val="1"/>
        </dgm:presLayoutVars>
      </dgm:prSet>
      <dgm:spPr/>
    </dgm:pt>
    <dgm:pt modelId="{90656130-A2AA-4333-A847-8B9A7752884D}" type="pres">
      <dgm:prSet presAssocID="{57A83FD2-9F90-4843-8524-498A97BCE468}" presName="sibTrans" presStyleLbl="sibTrans2D1" presStyleIdx="0" presStyleCnt="0"/>
      <dgm:spPr/>
    </dgm:pt>
    <dgm:pt modelId="{489108E8-05DD-479D-90A6-B80BA0EC711B}" type="pres">
      <dgm:prSet presAssocID="{936BAE3A-D1CD-43D3-9BBB-D95F29066F7B}" presName="compNode" presStyleCnt="0"/>
      <dgm:spPr/>
    </dgm:pt>
    <dgm:pt modelId="{26625821-3B7F-4530-9754-408744DDC3ED}" type="pres">
      <dgm:prSet presAssocID="{936BAE3A-D1CD-43D3-9BBB-D95F29066F7B}" presName="iconBgRect" presStyleLbl="bgShp" presStyleIdx="6" presStyleCnt="7"/>
      <dgm:spPr/>
    </dgm:pt>
    <dgm:pt modelId="{CA6F4F39-3CCA-491D-A97B-94EEBF020DC6}" type="pres">
      <dgm:prSet presAssocID="{936BAE3A-D1CD-43D3-9BBB-D95F29066F7B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49E3AF5C-DD5E-4412-8BE6-B3CA2D754376}" type="pres">
      <dgm:prSet presAssocID="{936BAE3A-D1CD-43D3-9BBB-D95F29066F7B}" presName="spaceRect" presStyleCnt="0"/>
      <dgm:spPr/>
    </dgm:pt>
    <dgm:pt modelId="{17E27416-9E51-486B-A1F6-93A16491E835}" type="pres">
      <dgm:prSet presAssocID="{936BAE3A-D1CD-43D3-9BBB-D95F29066F7B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C6D0BF0E-5291-4438-8A27-49C292912415}" type="presOf" srcId="{DC8D0F29-09F0-4866-A996-BB4DBBE56E3E}" destId="{1D90BE6C-C5B6-444D-AC87-ACBEB99B3FB7}" srcOrd="0" destOrd="0" presId="urn:microsoft.com/office/officeart/2018/2/layout/IconCircleList"/>
    <dgm:cxn modelId="{19B70B1C-95A7-4EDA-BA9D-BA29ECAAFBBF}" type="presOf" srcId="{DB09490D-DA0A-4205-8561-2354680F9713}" destId="{F6AF3721-03AA-4BA9-91FB-4EAB52B738D5}" srcOrd="0" destOrd="0" presId="urn:microsoft.com/office/officeart/2018/2/layout/IconCircleList"/>
    <dgm:cxn modelId="{2065551D-D0F6-4FE2-9830-52E5F6CF3BF7}" type="presOf" srcId="{936BAE3A-D1CD-43D3-9BBB-D95F29066F7B}" destId="{17E27416-9E51-486B-A1F6-93A16491E835}" srcOrd="0" destOrd="0" presId="urn:microsoft.com/office/officeart/2018/2/layout/IconCircleList"/>
    <dgm:cxn modelId="{1FF31A23-8668-4227-B3A3-CA650E416FCC}" srcId="{DEEF02B2-761B-44B9-AF2B-06AAC190EFC4}" destId="{09BD2375-50B4-4762-A578-64DAEB74032E}" srcOrd="4" destOrd="0" parTransId="{F511141C-4166-42E7-BFD9-0093DDF783F2}" sibTransId="{38207E2E-147D-4E11-85D8-F9BDCEE3FECE}"/>
    <dgm:cxn modelId="{A620082C-FD02-471C-B52F-D221A361E5F4}" srcId="{DEEF02B2-761B-44B9-AF2B-06AAC190EFC4}" destId="{965D46B9-BB10-4CDD-8A10-23C1F42D0510}" srcOrd="1" destOrd="0" parTransId="{6EAE7882-0ACD-475F-9FFF-11856A7A09E9}" sibTransId="{DC86D2EE-226C-4F3B-94E8-020AAAFDEAA5}"/>
    <dgm:cxn modelId="{5B52C030-1078-48D7-9021-6FAC0989CBF5}" type="presOf" srcId="{A2E19F42-DBDC-497E-AE49-0F52069BA1F1}" destId="{AE224D91-C8D2-4374-A0E4-3387CA994722}" srcOrd="0" destOrd="0" presId="urn:microsoft.com/office/officeart/2018/2/layout/IconCircleList"/>
    <dgm:cxn modelId="{5AF3B734-F6A7-4DE2-9A41-2DFD35D53CA1}" srcId="{DEEF02B2-761B-44B9-AF2B-06AAC190EFC4}" destId="{A2E19F42-DBDC-497E-AE49-0F52069BA1F1}" srcOrd="5" destOrd="0" parTransId="{F218EEA6-C314-4880-A5D6-A85188E5C273}" sibTransId="{57A83FD2-9F90-4843-8524-498A97BCE468}"/>
    <dgm:cxn modelId="{24A62240-6766-415C-BCEB-288FA8CFD1C5}" type="presOf" srcId="{09BD2375-50B4-4762-A578-64DAEB74032E}" destId="{C6AAEA9D-7660-47A7-A052-593F942AF08C}" srcOrd="0" destOrd="0" presId="urn:microsoft.com/office/officeart/2018/2/layout/IconCircleList"/>
    <dgm:cxn modelId="{8B972B5C-05AE-42A5-89C2-8D7290A2FA3E}" type="presOf" srcId="{DEEF02B2-761B-44B9-AF2B-06AAC190EFC4}" destId="{DA9AC9AE-C7BC-43A6-94CE-C395C839C461}" srcOrd="0" destOrd="0" presId="urn:microsoft.com/office/officeart/2018/2/layout/IconCircleList"/>
    <dgm:cxn modelId="{5787E96F-2478-4468-B872-CF429B065AAC}" type="presOf" srcId="{965D46B9-BB10-4CDD-8A10-23C1F42D0510}" destId="{4409C50C-5352-44A2-A083-73941D26B2C1}" srcOrd="0" destOrd="0" presId="urn:microsoft.com/office/officeart/2018/2/layout/IconCircleList"/>
    <dgm:cxn modelId="{D40DEF80-41CE-463B-96D5-E8FEC8BE618D}" type="presOf" srcId="{7B91FAEA-13E9-4984-9957-99D9556E6989}" destId="{698CAACD-2529-4241-8AFD-C63451AF112B}" srcOrd="0" destOrd="0" presId="urn:microsoft.com/office/officeart/2018/2/layout/IconCircleList"/>
    <dgm:cxn modelId="{E0F43A82-843F-4048-B21A-6B4ABBD48165}" type="presOf" srcId="{302E51FB-0F30-49C6-93A0-6B239F46A4EA}" destId="{3C312FDC-191D-4BBB-A2FF-C1DEFB903405}" srcOrd="0" destOrd="0" presId="urn:microsoft.com/office/officeart/2018/2/layout/IconCircleList"/>
    <dgm:cxn modelId="{BFC86790-C931-4BFA-AABC-29A7ACC35C35}" srcId="{DEEF02B2-761B-44B9-AF2B-06AAC190EFC4}" destId="{7B91FAEA-13E9-4984-9957-99D9556E6989}" srcOrd="0" destOrd="0" parTransId="{A68288C3-A871-4400-B586-C702BC7ECB54}" sibTransId="{4592DF1A-1840-4B83-8C6F-0704B22E95B9}"/>
    <dgm:cxn modelId="{268004A4-5BF7-42E4-94D8-F977F1397088}" srcId="{DEEF02B2-761B-44B9-AF2B-06AAC190EFC4}" destId="{936BAE3A-D1CD-43D3-9BBB-D95F29066F7B}" srcOrd="6" destOrd="0" parTransId="{CF7880B0-B6A3-4FCB-87F7-2A05E57FCAAF}" sibTransId="{9915D3A9-B378-43FE-B037-548271E305D7}"/>
    <dgm:cxn modelId="{459752A9-72B3-4C89-AD0A-0D8A98DC4FD3}" type="presOf" srcId="{4592DF1A-1840-4B83-8C6F-0704B22E95B9}" destId="{FC2CC594-044B-485F-AF01-4CB1A2EFE745}" srcOrd="0" destOrd="0" presId="urn:microsoft.com/office/officeart/2018/2/layout/IconCircleList"/>
    <dgm:cxn modelId="{81C1A0AC-CB08-4CDD-A1C2-2564FF3B3A98}" srcId="{DEEF02B2-761B-44B9-AF2B-06AAC190EFC4}" destId="{DB09490D-DA0A-4205-8561-2354680F9713}" srcOrd="3" destOrd="0" parTransId="{04887E3C-7E66-4AA7-B682-BF977B578916}" sibTransId="{ABF7ED2B-0CD7-4845-9132-57BEB6217A71}"/>
    <dgm:cxn modelId="{3C2BCAB3-E9B0-45BF-89B7-DE00B0AC0A5C}" type="presOf" srcId="{57A83FD2-9F90-4843-8524-498A97BCE468}" destId="{90656130-A2AA-4333-A847-8B9A7752884D}" srcOrd="0" destOrd="0" presId="urn:microsoft.com/office/officeart/2018/2/layout/IconCircleList"/>
    <dgm:cxn modelId="{C467FED0-2DB6-42CB-B808-8439CEE092A7}" type="presOf" srcId="{DC86D2EE-226C-4F3B-94E8-020AAAFDEAA5}" destId="{E50075CC-DE9F-41E6-9A14-0C193047C1BE}" srcOrd="0" destOrd="0" presId="urn:microsoft.com/office/officeart/2018/2/layout/IconCircleList"/>
    <dgm:cxn modelId="{AE40D7EE-221F-4260-AD90-52668751F499}" srcId="{DEEF02B2-761B-44B9-AF2B-06AAC190EFC4}" destId="{302E51FB-0F30-49C6-93A0-6B239F46A4EA}" srcOrd="2" destOrd="0" parTransId="{E5AD32E9-538E-467D-88D9-77CA9290AB07}" sibTransId="{DC8D0F29-09F0-4866-A996-BB4DBBE56E3E}"/>
    <dgm:cxn modelId="{FB456DF1-D33F-4607-B495-2959F7517D8C}" type="presOf" srcId="{38207E2E-147D-4E11-85D8-F9BDCEE3FECE}" destId="{6D53E748-6645-4A86-91C9-A78566B6C9E8}" srcOrd="0" destOrd="0" presId="urn:microsoft.com/office/officeart/2018/2/layout/IconCircleList"/>
    <dgm:cxn modelId="{26218AF2-2546-4B65-ADFC-25ED0ED76F2A}" type="presOf" srcId="{ABF7ED2B-0CD7-4845-9132-57BEB6217A71}" destId="{C1AAB34F-7201-44FA-B0D5-4E3FEA1CACFC}" srcOrd="0" destOrd="0" presId="urn:microsoft.com/office/officeart/2018/2/layout/IconCircleList"/>
    <dgm:cxn modelId="{671540C8-4FED-47FF-B3F4-E60DA31A9B25}" type="presParOf" srcId="{DA9AC9AE-C7BC-43A6-94CE-C395C839C461}" destId="{7EC7DC1B-C143-49EA-99D8-05D6A73B7487}" srcOrd="0" destOrd="0" presId="urn:microsoft.com/office/officeart/2018/2/layout/IconCircleList"/>
    <dgm:cxn modelId="{36041F4C-172A-4AF0-979B-EF79311E6227}" type="presParOf" srcId="{7EC7DC1B-C143-49EA-99D8-05D6A73B7487}" destId="{23FC3D08-F0CA-4EF0-AE7E-86BC4B23EA27}" srcOrd="0" destOrd="0" presId="urn:microsoft.com/office/officeart/2018/2/layout/IconCircleList"/>
    <dgm:cxn modelId="{E422E24D-E791-4299-97E2-FE0A9914032C}" type="presParOf" srcId="{23FC3D08-F0CA-4EF0-AE7E-86BC4B23EA27}" destId="{A8BF9587-272E-4C5F-B627-04AB78118FBA}" srcOrd="0" destOrd="0" presId="urn:microsoft.com/office/officeart/2018/2/layout/IconCircleList"/>
    <dgm:cxn modelId="{DFDFFC47-A10F-495D-B23B-584D17C7B0FF}" type="presParOf" srcId="{23FC3D08-F0CA-4EF0-AE7E-86BC4B23EA27}" destId="{C5271A19-0DA2-46D7-AAF5-E80A1343BF3C}" srcOrd="1" destOrd="0" presId="urn:microsoft.com/office/officeart/2018/2/layout/IconCircleList"/>
    <dgm:cxn modelId="{5B80E931-9B05-4729-BBFC-A20D37C745EF}" type="presParOf" srcId="{23FC3D08-F0CA-4EF0-AE7E-86BC4B23EA27}" destId="{B2D78467-8CDA-4422-8E2D-6B2E7D196D79}" srcOrd="2" destOrd="0" presId="urn:microsoft.com/office/officeart/2018/2/layout/IconCircleList"/>
    <dgm:cxn modelId="{9B4A2748-0F2F-4610-A90E-72F157413844}" type="presParOf" srcId="{23FC3D08-F0CA-4EF0-AE7E-86BC4B23EA27}" destId="{698CAACD-2529-4241-8AFD-C63451AF112B}" srcOrd="3" destOrd="0" presId="urn:microsoft.com/office/officeart/2018/2/layout/IconCircleList"/>
    <dgm:cxn modelId="{FFD1CE61-5467-4E57-8CBC-4D6449A6382E}" type="presParOf" srcId="{7EC7DC1B-C143-49EA-99D8-05D6A73B7487}" destId="{FC2CC594-044B-485F-AF01-4CB1A2EFE745}" srcOrd="1" destOrd="0" presId="urn:microsoft.com/office/officeart/2018/2/layout/IconCircleList"/>
    <dgm:cxn modelId="{C45D556C-A13E-451B-9276-0E174A841B36}" type="presParOf" srcId="{7EC7DC1B-C143-49EA-99D8-05D6A73B7487}" destId="{DE746AF6-1C5F-441B-9372-A4C729BFEE58}" srcOrd="2" destOrd="0" presId="urn:microsoft.com/office/officeart/2018/2/layout/IconCircleList"/>
    <dgm:cxn modelId="{54E7E028-BF5C-45AD-ACFF-E344738ED725}" type="presParOf" srcId="{DE746AF6-1C5F-441B-9372-A4C729BFEE58}" destId="{E2A3B58F-BBDC-4F5F-BCC8-6206C9AE9EBE}" srcOrd="0" destOrd="0" presId="urn:microsoft.com/office/officeart/2018/2/layout/IconCircleList"/>
    <dgm:cxn modelId="{67CBC615-F1A6-4BC3-95DE-1527297FC30D}" type="presParOf" srcId="{DE746AF6-1C5F-441B-9372-A4C729BFEE58}" destId="{751642EC-7F80-45CD-9C0D-7B6654D53018}" srcOrd="1" destOrd="0" presId="urn:microsoft.com/office/officeart/2018/2/layout/IconCircleList"/>
    <dgm:cxn modelId="{36775DDE-1F67-40AD-B0EC-732D67F8F40F}" type="presParOf" srcId="{DE746AF6-1C5F-441B-9372-A4C729BFEE58}" destId="{3FC07989-A6EE-44F0-AD9F-980DFF9178B3}" srcOrd="2" destOrd="0" presId="urn:microsoft.com/office/officeart/2018/2/layout/IconCircleList"/>
    <dgm:cxn modelId="{D940328F-0B17-482D-AD4B-DA1CFAE1104F}" type="presParOf" srcId="{DE746AF6-1C5F-441B-9372-A4C729BFEE58}" destId="{4409C50C-5352-44A2-A083-73941D26B2C1}" srcOrd="3" destOrd="0" presId="urn:microsoft.com/office/officeart/2018/2/layout/IconCircleList"/>
    <dgm:cxn modelId="{4AF32438-76CB-416D-99D0-FFDFCAB6F9D3}" type="presParOf" srcId="{7EC7DC1B-C143-49EA-99D8-05D6A73B7487}" destId="{E50075CC-DE9F-41E6-9A14-0C193047C1BE}" srcOrd="3" destOrd="0" presId="urn:microsoft.com/office/officeart/2018/2/layout/IconCircleList"/>
    <dgm:cxn modelId="{6C4F54B3-1D4A-49D9-95CB-EBCBD726BD43}" type="presParOf" srcId="{7EC7DC1B-C143-49EA-99D8-05D6A73B7487}" destId="{0D97E939-64DB-4A33-8D6A-90CC35636395}" srcOrd="4" destOrd="0" presId="urn:microsoft.com/office/officeart/2018/2/layout/IconCircleList"/>
    <dgm:cxn modelId="{3F2CE381-010A-4ED5-A081-DB0A8994E409}" type="presParOf" srcId="{0D97E939-64DB-4A33-8D6A-90CC35636395}" destId="{44CBD608-0238-491C-9320-B34D061A0E53}" srcOrd="0" destOrd="0" presId="urn:microsoft.com/office/officeart/2018/2/layout/IconCircleList"/>
    <dgm:cxn modelId="{A3051BB3-6AC8-43DC-8DEA-19256263D91C}" type="presParOf" srcId="{0D97E939-64DB-4A33-8D6A-90CC35636395}" destId="{21F2A969-5A46-42F0-A052-8ED79CC46C94}" srcOrd="1" destOrd="0" presId="urn:microsoft.com/office/officeart/2018/2/layout/IconCircleList"/>
    <dgm:cxn modelId="{DC265444-DE2D-4FB0-92F6-96DCB5CE94C2}" type="presParOf" srcId="{0D97E939-64DB-4A33-8D6A-90CC35636395}" destId="{5B9BA211-4FD6-4C57-B7BE-BBDB4E1B1170}" srcOrd="2" destOrd="0" presId="urn:microsoft.com/office/officeart/2018/2/layout/IconCircleList"/>
    <dgm:cxn modelId="{B105BE93-FA19-4DDA-AFC4-4F470EA1905E}" type="presParOf" srcId="{0D97E939-64DB-4A33-8D6A-90CC35636395}" destId="{3C312FDC-191D-4BBB-A2FF-C1DEFB903405}" srcOrd="3" destOrd="0" presId="urn:microsoft.com/office/officeart/2018/2/layout/IconCircleList"/>
    <dgm:cxn modelId="{DE45032F-0673-4991-A6E0-6464DF29D91C}" type="presParOf" srcId="{7EC7DC1B-C143-49EA-99D8-05D6A73B7487}" destId="{1D90BE6C-C5B6-444D-AC87-ACBEB99B3FB7}" srcOrd="5" destOrd="0" presId="urn:microsoft.com/office/officeart/2018/2/layout/IconCircleList"/>
    <dgm:cxn modelId="{E36E2B3A-57F9-4918-82E9-09C5D504E55F}" type="presParOf" srcId="{7EC7DC1B-C143-49EA-99D8-05D6A73B7487}" destId="{0137C0BA-2DEE-488E-8B39-EB4F5CCF20C1}" srcOrd="6" destOrd="0" presId="urn:microsoft.com/office/officeart/2018/2/layout/IconCircleList"/>
    <dgm:cxn modelId="{285266FD-C383-41E3-A0AA-1D30CE701E72}" type="presParOf" srcId="{0137C0BA-2DEE-488E-8B39-EB4F5CCF20C1}" destId="{E8C0C8E7-F93F-4778-9D17-48EE54971085}" srcOrd="0" destOrd="0" presId="urn:microsoft.com/office/officeart/2018/2/layout/IconCircleList"/>
    <dgm:cxn modelId="{1E2A9C8A-752D-424E-A0CA-DE943C741A23}" type="presParOf" srcId="{0137C0BA-2DEE-488E-8B39-EB4F5CCF20C1}" destId="{F5E7EC2A-1316-437E-8B14-5371DCC95694}" srcOrd="1" destOrd="0" presId="urn:microsoft.com/office/officeart/2018/2/layout/IconCircleList"/>
    <dgm:cxn modelId="{BF90573C-D183-42D6-B271-EE05A5E8009A}" type="presParOf" srcId="{0137C0BA-2DEE-488E-8B39-EB4F5CCF20C1}" destId="{39BB03D0-5E34-4BB4-8959-BF8A8AAF4D59}" srcOrd="2" destOrd="0" presId="urn:microsoft.com/office/officeart/2018/2/layout/IconCircleList"/>
    <dgm:cxn modelId="{6A85F23A-BBEB-42B9-B009-EA2D21330F3F}" type="presParOf" srcId="{0137C0BA-2DEE-488E-8B39-EB4F5CCF20C1}" destId="{F6AF3721-03AA-4BA9-91FB-4EAB52B738D5}" srcOrd="3" destOrd="0" presId="urn:microsoft.com/office/officeart/2018/2/layout/IconCircleList"/>
    <dgm:cxn modelId="{329B418B-BCBD-4F64-AD14-18B545E35990}" type="presParOf" srcId="{7EC7DC1B-C143-49EA-99D8-05D6A73B7487}" destId="{C1AAB34F-7201-44FA-B0D5-4E3FEA1CACFC}" srcOrd="7" destOrd="0" presId="urn:microsoft.com/office/officeart/2018/2/layout/IconCircleList"/>
    <dgm:cxn modelId="{0593239A-9862-435D-87FB-68BAFA6F2337}" type="presParOf" srcId="{7EC7DC1B-C143-49EA-99D8-05D6A73B7487}" destId="{4172D3A4-7DE6-4794-9EEB-ED474FF5847C}" srcOrd="8" destOrd="0" presId="urn:microsoft.com/office/officeart/2018/2/layout/IconCircleList"/>
    <dgm:cxn modelId="{F48FEAFE-ADC6-4171-A173-8440342FFC60}" type="presParOf" srcId="{4172D3A4-7DE6-4794-9EEB-ED474FF5847C}" destId="{AAD03D09-C553-46C6-9E16-523F7698A954}" srcOrd="0" destOrd="0" presId="urn:microsoft.com/office/officeart/2018/2/layout/IconCircleList"/>
    <dgm:cxn modelId="{E7E9188A-736E-448D-A1D4-66D47FC54220}" type="presParOf" srcId="{4172D3A4-7DE6-4794-9EEB-ED474FF5847C}" destId="{13D49DAD-756C-4212-925D-38BA0CA12BED}" srcOrd="1" destOrd="0" presId="urn:microsoft.com/office/officeart/2018/2/layout/IconCircleList"/>
    <dgm:cxn modelId="{CF8EF3D4-ACB6-4549-9CDA-50AB30F4C6BC}" type="presParOf" srcId="{4172D3A4-7DE6-4794-9EEB-ED474FF5847C}" destId="{76F8B405-4BF6-4F9A-BC9C-56348B440E2D}" srcOrd="2" destOrd="0" presId="urn:microsoft.com/office/officeart/2018/2/layout/IconCircleList"/>
    <dgm:cxn modelId="{63755E21-0AB9-4BF3-8A5A-D9A88A66411F}" type="presParOf" srcId="{4172D3A4-7DE6-4794-9EEB-ED474FF5847C}" destId="{C6AAEA9D-7660-47A7-A052-593F942AF08C}" srcOrd="3" destOrd="0" presId="urn:microsoft.com/office/officeart/2018/2/layout/IconCircleList"/>
    <dgm:cxn modelId="{BDAC7C42-EBAE-4EF6-A74F-C008E7E0FD0A}" type="presParOf" srcId="{7EC7DC1B-C143-49EA-99D8-05D6A73B7487}" destId="{6D53E748-6645-4A86-91C9-A78566B6C9E8}" srcOrd="9" destOrd="0" presId="urn:microsoft.com/office/officeart/2018/2/layout/IconCircleList"/>
    <dgm:cxn modelId="{96FA3987-E7B2-4EF0-9B20-CF2C4351B50B}" type="presParOf" srcId="{7EC7DC1B-C143-49EA-99D8-05D6A73B7487}" destId="{40337A7A-066E-481E-B371-A0F27C2B1824}" srcOrd="10" destOrd="0" presId="urn:microsoft.com/office/officeart/2018/2/layout/IconCircleList"/>
    <dgm:cxn modelId="{4D59EA88-5FF7-486D-BF94-E918DDBCE308}" type="presParOf" srcId="{40337A7A-066E-481E-B371-A0F27C2B1824}" destId="{8E75C48E-2F76-40F5-83B9-E91E57A9B68F}" srcOrd="0" destOrd="0" presId="urn:microsoft.com/office/officeart/2018/2/layout/IconCircleList"/>
    <dgm:cxn modelId="{7ED13D01-1A3F-4E62-8A87-40C7B2D52E68}" type="presParOf" srcId="{40337A7A-066E-481E-B371-A0F27C2B1824}" destId="{D14C1DCB-00CA-4CBD-A54F-5FBB8AD25CA8}" srcOrd="1" destOrd="0" presId="urn:microsoft.com/office/officeart/2018/2/layout/IconCircleList"/>
    <dgm:cxn modelId="{2584787A-6DE4-43D2-9316-DEEE4885BB58}" type="presParOf" srcId="{40337A7A-066E-481E-B371-A0F27C2B1824}" destId="{666B3748-4343-49E9-B0C0-E24AA07AD18F}" srcOrd="2" destOrd="0" presId="urn:microsoft.com/office/officeart/2018/2/layout/IconCircleList"/>
    <dgm:cxn modelId="{4E5FC405-993D-41CC-81BE-5960406C8708}" type="presParOf" srcId="{40337A7A-066E-481E-B371-A0F27C2B1824}" destId="{AE224D91-C8D2-4374-A0E4-3387CA994722}" srcOrd="3" destOrd="0" presId="urn:microsoft.com/office/officeart/2018/2/layout/IconCircleList"/>
    <dgm:cxn modelId="{5AE97B7C-637A-4EFE-8D10-08493ED84FC8}" type="presParOf" srcId="{7EC7DC1B-C143-49EA-99D8-05D6A73B7487}" destId="{90656130-A2AA-4333-A847-8B9A7752884D}" srcOrd="11" destOrd="0" presId="urn:microsoft.com/office/officeart/2018/2/layout/IconCircleList"/>
    <dgm:cxn modelId="{16019DE7-AE34-4497-8303-18023D2F91E9}" type="presParOf" srcId="{7EC7DC1B-C143-49EA-99D8-05D6A73B7487}" destId="{489108E8-05DD-479D-90A6-B80BA0EC711B}" srcOrd="12" destOrd="0" presId="urn:microsoft.com/office/officeart/2018/2/layout/IconCircleList"/>
    <dgm:cxn modelId="{19CC4D3A-7AC1-40C1-BC20-E92D953AACE9}" type="presParOf" srcId="{489108E8-05DD-479D-90A6-B80BA0EC711B}" destId="{26625821-3B7F-4530-9754-408744DDC3ED}" srcOrd="0" destOrd="0" presId="urn:microsoft.com/office/officeart/2018/2/layout/IconCircleList"/>
    <dgm:cxn modelId="{C47C217C-C86F-4A46-8A2E-188450ED238E}" type="presParOf" srcId="{489108E8-05DD-479D-90A6-B80BA0EC711B}" destId="{CA6F4F39-3CCA-491D-A97B-94EEBF020DC6}" srcOrd="1" destOrd="0" presId="urn:microsoft.com/office/officeart/2018/2/layout/IconCircleList"/>
    <dgm:cxn modelId="{A2EAA017-EC9D-4A4D-82D5-6247E8F36AA2}" type="presParOf" srcId="{489108E8-05DD-479D-90A6-B80BA0EC711B}" destId="{49E3AF5C-DD5E-4412-8BE6-B3CA2D754376}" srcOrd="2" destOrd="0" presId="urn:microsoft.com/office/officeart/2018/2/layout/IconCircleList"/>
    <dgm:cxn modelId="{9B6A5ED4-D5CC-46F4-8454-56DD09B20396}" type="presParOf" srcId="{489108E8-05DD-479D-90A6-B80BA0EC711B}" destId="{17E27416-9E51-486B-A1F6-93A16491E835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ABD4D4-0284-44FB-B4E9-9FB0C0DA1E94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F0A5F78-F13A-4E57-952C-04840DCBBD66}">
      <dgm:prSet/>
      <dgm:spPr>
        <a:solidFill>
          <a:schemeClr val="accent4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GB" b="0" i="0" baseline="0"/>
            <a:t>Creatinine and eGFRcreatinine (CKD-EPI)</a:t>
          </a:r>
          <a:endParaRPr lang="en-US"/>
        </a:p>
      </dgm:t>
    </dgm:pt>
    <dgm:pt modelId="{DD1A9404-5DFB-4946-91BF-94E20D95F90C}" type="parTrans" cxnId="{38BBB1E4-D29A-43A4-9C81-48205789C474}">
      <dgm:prSet/>
      <dgm:spPr/>
      <dgm:t>
        <a:bodyPr/>
        <a:lstStyle/>
        <a:p>
          <a:endParaRPr lang="en-US"/>
        </a:p>
      </dgm:t>
    </dgm:pt>
    <dgm:pt modelId="{529FA0B7-8E88-49C4-8515-0D5DFD79AEB7}" type="sibTrans" cxnId="{38BBB1E4-D29A-43A4-9C81-48205789C474}">
      <dgm:prSet/>
      <dgm:spPr/>
      <dgm:t>
        <a:bodyPr/>
        <a:lstStyle/>
        <a:p>
          <a:endParaRPr lang="en-US"/>
        </a:p>
      </dgm:t>
    </dgm:pt>
    <dgm:pt modelId="{EE5F1D1D-7D58-4C3A-A9D2-7ED4C2BAAAEE}">
      <dgm:prSet/>
      <dgm:spPr>
        <a:solidFill>
          <a:schemeClr val="accent1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GB" b="0" i="0" baseline="0"/>
            <a:t>Requires 2x eGFR 90 days apart</a:t>
          </a:r>
          <a:endParaRPr lang="en-US"/>
        </a:p>
      </dgm:t>
    </dgm:pt>
    <dgm:pt modelId="{0844FF1F-2984-4CC0-887C-415EBF7C6614}" type="parTrans" cxnId="{F1F77A1B-E025-49B7-A22E-56DCB8FAB1D3}">
      <dgm:prSet/>
      <dgm:spPr/>
      <dgm:t>
        <a:bodyPr/>
        <a:lstStyle/>
        <a:p>
          <a:endParaRPr lang="en-US"/>
        </a:p>
      </dgm:t>
    </dgm:pt>
    <dgm:pt modelId="{5CFB0977-D75C-4B9E-9D37-7F8A1B200DAA}" type="sibTrans" cxnId="{F1F77A1B-E025-49B7-A22E-56DCB8FAB1D3}">
      <dgm:prSet/>
      <dgm:spPr/>
      <dgm:t>
        <a:bodyPr/>
        <a:lstStyle/>
        <a:p>
          <a:endParaRPr lang="en-US"/>
        </a:p>
      </dgm:t>
    </dgm:pt>
    <dgm:pt modelId="{AC66F66E-448F-4057-8B53-1D8438027493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 i="0" baseline="0"/>
            <a:t>Less reliable in:</a:t>
          </a:r>
          <a:endParaRPr lang="en-US"/>
        </a:p>
      </dgm:t>
    </dgm:pt>
    <dgm:pt modelId="{68821FEF-B7A0-44FA-8614-EF0484C8731F}" type="parTrans" cxnId="{AFE0F604-C309-4FC1-9193-B8540393C398}">
      <dgm:prSet/>
      <dgm:spPr/>
      <dgm:t>
        <a:bodyPr/>
        <a:lstStyle/>
        <a:p>
          <a:endParaRPr lang="en-US"/>
        </a:p>
      </dgm:t>
    </dgm:pt>
    <dgm:pt modelId="{73FAC985-20A2-4AAD-9405-A30FD67D5889}" type="sibTrans" cxnId="{AFE0F604-C309-4FC1-9193-B8540393C398}">
      <dgm:prSet/>
      <dgm:spPr/>
      <dgm:t>
        <a:bodyPr/>
        <a:lstStyle/>
        <a:p>
          <a:endParaRPr lang="en-US"/>
        </a:p>
      </dgm:t>
    </dgm:pt>
    <dgm:pt modelId="{67264B71-6A5C-4FF5-8CD9-EDFEFDAFCA57}">
      <dgm:prSet/>
      <dgm:spPr/>
      <dgm:t>
        <a:bodyPr/>
        <a:lstStyle/>
        <a:p>
          <a:r>
            <a:rPr lang="en-GB" b="0" i="0" baseline="0"/>
            <a:t>AKI</a:t>
          </a:r>
          <a:endParaRPr lang="en-US"/>
        </a:p>
      </dgm:t>
    </dgm:pt>
    <dgm:pt modelId="{781C5476-FFB6-4863-B82F-1E8A6C7332AC}" type="parTrans" cxnId="{EE5116AD-F3B3-4DE8-BFE4-766AABCDEB95}">
      <dgm:prSet/>
      <dgm:spPr/>
      <dgm:t>
        <a:bodyPr/>
        <a:lstStyle/>
        <a:p>
          <a:endParaRPr lang="en-US"/>
        </a:p>
      </dgm:t>
    </dgm:pt>
    <dgm:pt modelId="{33E55DA9-E763-4DDD-B219-1AB457FCC4B6}" type="sibTrans" cxnId="{EE5116AD-F3B3-4DE8-BFE4-766AABCDEB95}">
      <dgm:prSet/>
      <dgm:spPr/>
      <dgm:t>
        <a:bodyPr/>
        <a:lstStyle/>
        <a:p>
          <a:endParaRPr lang="en-US"/>
        </a:p>
      </dgm:t>
    </dgm:pt>
    <dgm:pt modelId="{F8B3B678-D9DA-432C-A303-06719BDB5AFF}">
      <dgm:prSet/>
      <dgm:spPr/>
      <dgm:t>
        <a:bodyPr/>
        <a:lstStyle/>
        <a:p>
          <a:r>
            <a:rPr lang="en-GB" b="0" i="0" baseline="0"/>
            <a:t>Pregnancy</a:t>
          </a:r>
          <a:endParaRPr lang="en-US"/>
        </a:p>
      </dgm:t>
    </dgm:pt>
    <dgm:pt modelId="{CE841800-A89E-4820-816C-10D3846667B0}" type="parTrans" cxnId="{51CC361F-AA3E-43F0-A91F-A43B35F47269}">
      <dgm:prSet/>
      <dgm:spPr/>
      <dgm:t>
        <a:bodyPr/>
        <a:lstStyle/>
        <a:p>
          <a:endParaRPr lang="en-US"/>
        </a:p>
      </dgm:t>
    </dgm:pt>
    <dgm:pt modelId="{CA09B236-0949-418A-BE8D-6808C29BE8BC}" type="sibTrans" cxnId="{51CC361F-AA3E-43F0-A91F-A43B35F47269}">
      <dgm:prSet/>
      <dgm:spPr/>
      <dgm:t>
        <a:bodyPr/>
        <a:lstStyle/>
        <a:p>
          <a:endParaRPr lang="en-US"/>
        </a:p>
      </dgm:t>
    </dgm:pt>
    <dgm:pt modelId="{739C836C-67FA-4748-B469-2A238806F60E}">
      <dgm:prSet/>
      <dgm:spPr/>
      <dgm:t>
        <a:bodyPr/>
        <a:lstStyle/>
        <a:p>
          <a:r>
            <a:rPr lang="en-GB" b="0" i="0" baseline="0"/>
            <a:t>Oedema</a:t>
          </a:r>
          <a:endParaRPr lang="en-US"/>
        </a:p>
      </dgm:t>
    </dgm:pt>
    <dgm:pt modelId="{F29A1A4B-0947-4E10-8DAB-23A5EA488CFF}" type="parTrans" cxnId="{F3A40448-E527-4194-BBAE-7C3756C1A06B}">
      <dgm:prSet/>
      <dgm:spPr/>
      <dgm:t>
        <a:bodyPr/>
        <a:lstStyle/>
        <a:p>
          <a:endParaRPr lang="en-US"/>
        </a:p>
      </dgm:t>
    </dgm:pt>
    <dgm:pt modelId="{B7BA6E17-7B07-4D29-A145-D5AA7EBFCB0C}" type="sibTrans" cxnId="{F3A40448-E527-4194-BBAE-7C3756C1A06B}">
      <dgm:prSet/>
      <dgm:spPr/>
      <dgm:t>
        <a:bodyPr/>
        <a:lstStyle/>
        <a:p>
          <a:endParaRPr lang="en-US"/>
        </a:p>
      </dgm:t>
    </dgm:pt>
    <dgm:pt modelId="{EC200CA8-EF1F-4002-A1C4-24160D29C59E}">
      <dgm:prSet/>
      <dgm:spPr/>
      <dgm:t>
        <a:bodyPr/>
        <a:lstStyle/>
        <a:p>
          <a:r>
            <a:rPr lang="en-GB" b="0" i="0" baseline="0"/>
            <a:t>Muscle wasting/high muscle mass</a:t>
          </a:r>
          <a:endParaRPr lang="en-US"/>
        </a:p>
      </dgm:t>
    </dgm:pt>
    <dgm:pt modelId="{4AE6388A-221E-4A3B-B170-A8FF0139E53E}" type="parTrans" cxnId="{644FC18D-0911-472C-9BEC-2DD7B0701B43}">
      <dgm:prSet/>
      <dgm:spPr/>
      <dgm:t>
        <a:bodyPr/>
        <a:lstStyle/>
        <a:p>
          <a:endParaRPr lang="en-US"/>
        </a:p>
      </dgm:t>
    </dgm:pt>
    <dgm:pt modelId="{BF73E351-9AB7-425F-B706-FF0221336F4A}" type="sibTrans" cxnId="{644FC18D-0911-472C-9BEC-2DD7B0701B43}">
      <dgm:prSet/>
      <dgm:spPr/>
      <dgm:t>
        <a:bodyPr/>
        <a:lstStyle/>
        <a:p>
          <a:endParaRPr lang="en-US"/>
        </a:p>
      </dgm:t>
    </dgm:pt>
    <dgm:pt modelId="{A8997D4A-7B96-414A-AE25-A14A9AFED1DC}">
      <dgm:prSet/>
      <dgm:spPr/>
      <dgm:t>
        <a:bodyPr/>
        <a:lstStyle/>
        <a:p>
          <a:r>
            <a:rPr lang="en-GB" b="0" i="0" baseline="0"/>
            <a:t>Protein supplements</a:t>
          </a:r>
          <a:endParaRPr lang="en-US"/>
        </a:p>
      </dgm:t>
    </dgm:pt>
    <dgm:pt modelId="{DAC68483-15AE-40D7-8236-A0C0430A62BE}" type="parTrans" cxnId="{D0A26D7E-B64C-4206-8828-A53BCE1EDBD1}">
      <dgm:prSet/>
      <dgm:spPr/>
      <dgm:t>
        <a:bodyPr/>
        <a:lstStyle/>
        <a:p>
          <a:endParaRPr lang="en-US"/>
        </a:p>
      </dgm:t>
    </dgm:pt>
    <dgm:pt modelId="{E35E28FE-6765-465C-AF51-A4EB3FE49FB4}" type="sibTrans" cxnId="{D0A26D7E-B64C-4206-8828-A53BCE1EDBD1}">
      <dgm:prSet/>
      <dgm:spPr/>
      <dgm:t>
        <a:bodyPr/>
        <a:lstStyle/>
        <a:p>
          <a:endParaRPr lang="en-US"/>
        </a:p>
      </dgm:t>
    </dgm:pt>
    <dgm:pt modelId="{788E95AB-CA80-4658-A7D1-04D039870C0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 i="0" baseline="0"/>
            <a:t>Not well validated in certain ethnic groups – remember EPI 2021</a:t>
          </a:r>
          <a:endParaRPr lang="en-US"/>
        </a:p>
      </dgm:t>
    </dgm:pt>
    <dgm:pt modelId="{39556126-4112-4C0B-9E18-803F401671CC}" type="parTrans" cxnId="{1B94F90C-3C32-4D09-AC33-D067C5494EE0}">
      <dgm:prSet/>
      <dgm:spPr/>
      <dgm:t>
        <a:bodyPr/>
        <a:lstStyle/>
        <a:p>
          <a:endParaRPr lang="en-US"/>
        </a:p>
      </dgm:t>
    </dgm:pt>
    <dgm:pt modelId="{E55D6A7A-012A-4806-9F50-A09D48F24FD6}" type="sibTrans" cxnId="{1B94F90C-3C32-4D09-AC33-D067C5494EE0}">
      <dgm:prSet/>
      <dgm:spPr/>
      <dgm:t>
        <a:bodyPr/>
        <a:lstStyle/>
        <a:p>
          <a:endParaRPr lang="en-US"/>
        </a:p>
      </dgm:t>
    </dgm:pt>
    <dgm:pt modelId="{195DF8B2-6D4C-413A-A1B6-C2594E3316AD}">
      <dgm:prSet/>
      <dgm:spPr>
        <a:solidFill>
          <a:schemeClr val="accent5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GB" b="0" i="0" baseline="0" dirty="0"/>
            <a:t>Beware in range changes, trimethoprim</a:t>
          </a:r>
          <a:endParaRPr lang="en-US" dirty="0"/>
        </a:p>
      </dgm:t>
    </dgm:pt>
    <dgm:pt modelId="{6C26CE52-6EC6-4A3D-9C14-B3C6647C7143}" type="parTrans" cxnId="{28CD047D-DC99-48A9-8BE0-C0C5C32B23AE}">
      <dgm:prSet/>
      <dgm:spPr/>
      <dgm:t>
        <a:bodyPr/>
        <a:lstStyle/>
        <a:p>
          <a:endParaRPr lang="en-US"/>
        </a:p>
      </dgm:t>
    </dgm:pt>
    <dgm:pt modelId="{58EFF5D9-EA03-41EF-9759-092B546A9596}" type="sibTrans" cxnId="{28CD047D-DC99-48A9-8BE0-C0C5C32B23AE}">
      <dgm:prSet/>
      <dgm:spPr/>
      <dgm:t>
        <a:bodyPr/>
        <a:lstStyle/>
        <a:p>
          <a:endParaRPr lang="en-US"/>
        </a:p>
      </dgm:t>
    </dgm:pt>
    <dgm:pt modelId="{EDA62B5C-1AEF-4B34-937A-15719190188F}" type="pres">
      <dgm:prSet presAssocID="{07ABD4D4-0284-44FB-B4E9-9FB0C0DA1E94}" presName="linear" presStyleCnt="0">
        <dgm:presLayoutVars>
          <dgm:dir/>
          <dgm:animLvl val="lvl"/>
          <dgm:resizeHandles val="exact"/>
        </dgm:presLayoutVars>
      </dgm:prSet>
      <dgm:spPr/>
    </dgm:pt>
    <dgm:pt modelId="{EB6C0CD8-F33A-4B89-8B4B-B1C305E56902}" type="pres">
      <dgm:prSet presAssocID="{DF0A5F78-F13A-4E57-952C-04840DCBBD66}" presName="parentLin" presStyleCnt="0"/>
      <dgm:spPr/>
    </dgm:pt>
    <dgm:pt modelId="{8581B8FB-976E-4179-8EC8-06FEE8B73A39}" type="pres">
      <dgm:prSet presAssocID="{DF0A5F78-F13A-4E57-952C-04840DCBBD66}" presName="parentLeftMargin" presStyleLbl="node1" presStyleIdx="0" presStyleCnt="3"/>
      <dgm:spPr/>
    </dgm:pt>
    <dgm:pt modelId="{35CF7E58-23A4-4D95-9BC1-112BF8CAD563}" type="pres">
      <dgm:prSet presAssocID="{DF0A5F78-F13A-4E57-952C-04840DCBBD6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C4C7D32-F27A-46A5-B3B2-0A5EC00F4992}" type="pres">
      <dgm:prSet presAssocID="{DF0A5F78-F13A-4E57-952C-04840DCBBD66}" presName="negativeSpace" presStyleCnt="0"/>
      <dgm:spPr/>
    </dgm:pt>
    <dgm:pt modelId="{72F93ABD-32EB-4D53-9E81-203FAE9C8416}" type="pres">
      <dgm:prSet presAssocID="{DF0A5F78-F13A-4E57-952C-04840DCBBD66}" presName="childText" presStyleLbl="conFgAcc1" presStyleIdx="0" presStyleCnt="3">
        <dgm:presLayoutVars>
          <dgm:bulletEnabled val="1"/>
        </dgm:presLayoutVars>
      </dgm:prSet>
      <dgm:spPr/>
    </dgm:pt>
    <dgm:pt modelId="{F26111E2-5E38-40B7-8782-A4791DB0666F}" type="pres">
      <dgm:prSet presAssocID="{529FA0B7-8E88-49C4-8515-0D5DFD79AEB7}" presName="spaceBetweenRectangles" presStyleCnt="0"/>
      <dgm:spPr/>
    </dgm:pt>
    <dgm:pt modelId="{99CE083B-D9AA-4227-BBBD-6F8F4F066B5F}" type="pres">
      <dgm:prSet presAssocID="{EE5F1D1D-7D58-4C3A-A9D2-7ED4C2BAAAEE}" presName="parentLin" presStyleCnt="0"/>
      <dgm:spPr/>
    </dgm:pt>
    <dgm:pt modelId="{43E26B7C-DADB-4EF8-8B5D-09EB93D85EA7}" type="pres">
      <dgm:prSet presAssocID="{EE5F1D1D-7D58-4C3A-A9D2-7ED4C2BAAAEE}" presName="parentLeftMargin" presStyleLbl="node1" presStyleIdx="0" presStyleCnt="3"/>
      <dgm:spPr/>
    </dgm:pt>
    <dgm:pt modelId="{9F72F701-2BCE-4647-957E-D68D98432A75}" type="pres">
      <dgm:prSet presAssocID="{EE5F1D1D-7D58-4C3A-A9D2-7ED4C2BAAAE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BF44531-8483-4E14-9179-7563D37D61C6}" type="pres">
      <dgm:prSet presAssocID="{EE5F1D1D-7D58-4C3A-A9D2-7ED4C2BAAAEE}" presName="negativeSpace" presStyleCnt="0"/>
      <dgm:spPr/>
    </dgm:pt>
    <dgm:pt modelId="{CDDAED9A-797B-4683-B9CC-2D6C396D368D}" type="pres">
      <dgm:prSet presAssocID="{EE5F1D1D-7D58-4C3A-A9D2-7ED4C2BAAAEE}" presName="childText" presStyleLbl="conFgAcc1" presStyleIdx="1" presStyleCnt="3">
        <dgm:presLayoutVars>
          <dgm:bulletEnabled val="1"/>
        </dgm:presLayoutVars>
      </dgm:prSet>
      <dgm:spPr/>
    </dgm:pt>
    <dgm:pt modelId="{A996F338-4A72-4BAA-917B-5889A7499B6B}" type="pres">
      <dgm:prSet presAssocID="{5CFB0977-D75C-4B9E-9D37-7F8A1B200DAA}" presName="spaceBetweenRectangles" presStyleCnt="0"/>
      <dgm:spPr/>
    </dgm:pt>
    <dgm:pt modelId="{4FE5278F-032C-48C0-AEE5-F57B9CBEEE26}" type="pres">
      <dgm:prSet presAssocID="{195DF8B2-6D4C-413A-A1B6-C2594E3316AD}" presName="parentLin" presStyleCnt="0"/>
      <dgm:spPr/>
    </dgm:pt>
    <dgm:pt modelId="{6AB4AF5A-C09B-4C25-B668-0DD24D72F2DA}" type="pres">
      <dgm:prSet presAssocID="{195DF8B2-6D4C-413A-A1B6-C2594E3316AD}" presName="parentLeftMargin" presStyleLbl="node1" presStyleIdx="1" presStyleCnt="3"/>
      <dgm:spPr/>
    </dgm:pt>
    <dgm:pt modelId="{0CF934EC-10E6-4FE4-A84A-5C1D3F3D5A34}" type="pres">
      <dgm:prSet presAssocID="{195DF8B2-6D4C-413A-A1B6-C2594E3316A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8F4A55F-36DA-4A9C-8B36-F669837FEC5D}" type="pres">
      <dgm:prSet presAssocID="{195DF8B2-6D4C-413A-A1B6-C2594E3316AD}" presName="negativeSpace" presStyleCnt="0"/>
      <dgm:spPr/>
    </dgm:pt>
    <dgm:pt modelId="{584DFEB1-5A55-4FFF-BDD6-C4DF00925213}" type="pres">
      <dgm:prSet presAssocID="{195DF8B2-6D4C-413A-A1B6-C2594E3316A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FE0F604-C309-4FC1-9193-B8540393C398}" srcId="{EE5F1D1D-7D58-4C3A-A9D2-7ED4C2BAAAEE}" destId="{AC66F66E-448F-4057-8B53-1D8438027493}" srcOrd="0" destOrd="0" parTransId="{68821FEF-B7A0-44FA-8614-EF0484C8731F}" sibTransId="{73FAC985-20A2-4AAD-9405-A30FD67D5889}"/>
    <dgm:cxn modelId="{2B978208-6FEF-4F3A-91C6-5AA6CF8F62DA}" type="presOf" srcId="{EE5F1D1D-7D58-4C3A-A9D2-7ED4C2BAAAEE}" destId="{43E26B7C-DADB-4EF8-8B5D-09EB93D85EA7}" srcOrd="0" destOrd="0" presId="urn:microsoft.com/office/officeart/2005/8/layout/list1"/>
    <dgm:cxn modelId="{C56CDD09-587F-4E54-8419-3D3E02D2344C}" type="presOf" srcId="{EE5F1D1D-7D58-4C3A-A9D2-7ED4C2BAAAEE}" destId="{9F72F701-2BCE-4647-957E-D68D98432A75}" srcOrd="1" destOrd="0" presId="urn:microsoft.com/office/officeart/2005/8/layout/list1"/>
    <dgm:cxn modelId="{1B94F90C-3C32-4D09-AC33-D067C5494EE0}" srcId="{EE5F1D1D-7D58-4C3A-A9D2-7ED4C2BAAAEE}" destId="{788E95AB-CA80-4658-A7D1-04D039870C01}" srcOrd="1" destOrd="0" parTransId="{39556126-4112-4C0B-9E18-803F401671CC}" sibTransId="{E55D6A7A-012A-4806-9F50-A09D48F24FD6}"/>
    <dgm:cxn modelId="{F1F77A1B-E025-49B7-A22E-56DCB8FAB1D3}" srcId="{07ABD4D4-0284-44FB-B4E9-9FB0C0DA1E94}" destId="{EE5F1D1D-7D58-4C3A-A9D2-7ED4C2BAAAEE}" srcOrd="1" destOrd="0" parTransId="{0844FF1F-2984-4CC0-887C-415EBF7C6614}" sibTransId="{5CFB0977-D75C-4B9E-9D37-7F8A1B200DAA}"/>
    <dgm:cxn modelId="{51CC361F-AA3E-43F0-A91F-A43B35F47269}" srcId="{AC66F66E-448F-4057-8B53-1D8438027493}" destId="{F8B3B678-D9DA-432C-A303-06719BDB5AFF}" srcOrd="1" destOrd="0" parTransId="{CE841800-A89E-4820-816C-10D3846667B0}" sibTransId="{CA09B236-0949-418A-BE8D-6808C29BE8BC}"/>
    <dgm:cxn modelId="{D5CE4A2B-89B2-48AB-BCED-57947C85F3C8}" type="presOf" srcId="{67264B71-6A5C-4FF5-8CD9-EDFEFDAFCA57}" destId="{CDDAED9A-797B-4683-B9CC-2D6C396D368D}" srcOrd="0" destOrd="1" presId="urn:microsoft.com/office/officeart/2005/8/layout/list1"/>
    <dgm:cxn modelId="{66C4A242-C756-4480-B869-4AC2F7B7CF6E}" type="presOf" srcId="{AC66F66E-448F-4057-8B53-1D8438027493}" destId="{CDDAED9A-797B-4683-B9CC-2D6C396D368D}" srcOrd="0" destOrd="0" presId="urn:microsoft.com/office/officeart/2005/8/layout/list1"/>
    <dgm:cxn modelId="{D74B9047-42BF-4B63-8757-F75DB5DDBED3}" type="presOf" srcId="{DF0A5F78-F13A-4E57-952C-04840DCBBD66}" destId="{35CF7E58-23A4-4D95-9BC1-112BF8CAD563}" srcOrd="1" destOrd="0" presId="urn:microsoft.com/office/officeart/2005/8/layout/list1"/>
    <dgm:cxn modelId="{F3A40448-E527-4194-BBAE-7C3756C1A06B}" srcId="{AC66F66E-448F-4057-8B53-1D8438027493}" destId="{739C836C-67FA-4748-B469-2A238806F60E}" srcOrd="2" destOrd="0" parTransId="{F29A1A4B-0947-4E10-8DAB-23A5EA488CFF}" sibTransId="{B7BA6E17-7B07-4D29-A145-D5AA7EBFCB0C}"/>
    <dgm:cxn modelId="{22848850-61C6-4EDA-9BF3-A0A0F74D86C7}" type="presOf" srcId="{195DF8B2-6D4C-413A-A1B6-C2594E3316AD}" destId="{6AB4AF5A-C09B-4C25-B668-0DD24D72F2DA}" srcOrd="0" destOrd="0" presId="urn:microsoft.com/office/officeart/2005/8/layout/list1"/>
    <dgm:cxn modelId="{28CD047D-DC99-48A9-8BE0-C0C5C32B23AE}" srcId="{07ABD4D4-0284-44FB-B4E9-9FB0C0DA1E94}" destId="{195DF8B2-6D4C-413A-A1B6-C2594E3316AD}" srcOrd="2" destOrd="0" parTransId="{6C26CE52-6EC6-4A3D-9C14-B3C6647C7143}" sibTransId="{58EFF5D9-EA03-41EF-9759-092B546A9596}"/>
    <dgm:cxn modelId="{D0A26D7E-B64C-4206-8828-A53BCE1EDBD1}" srcId="{AC66F66E-448F-4057-8B53-1D8438027493}" destId="{A8997D4A-7B96-414A-AE25-A14A9AFED1DC}" srcOrd="4" destOrd="0" parTransId="{DAC68483-15AE-40D7-8236-A0C0430A62BE}" sibTransId="{E35E28FE-6765-465C-AF51-A4EB3FE49FB4}"/>
    <dgm:cxn modelId="{556B4784-057B-472C-9F7A-6BE7778F36E8}" type="presOf" srcId="{EC200CA8-EF1F-4002-A1C4-24160D29C59E}" destId="{CDDAED9A-797B-4683-B9CC-2D6C396D368D}" srcOrd="0" destOrd="4" presId="urn:microsoft.com/office/officeart/2005/8/layout/list1"/>
    <dgm:cxn modelId="{644FC18D-0911-472C-9BEC-2DD7B0701B43}" srcId="{AC66F66E-448F-4057-8B53-1D8438027493}" destId="{EC200CA8-EF1F-4002-A1C4-24160D29C59E}" srcOrd="3" destOrd="0" parTransId="{4AE6388A-221E-4A3B-B170-A8FF0139E53E}" sibTransId="{BF73E351-9AB7-425F-B706-FF0221336F4A}"/>
    <dgm:cxn modelId="{7DFD6EA6-1FBC-498C-9720-26A7CCAF4671}" type="presOf" srcId="{07ABD4D4-0284-44FB-B4E9-9FB0C0DA1E94}" destId="{EDA62B5C-1AEF-4B34-937A-15719190188F}" srcOrd="0" destOrd="0" presId="urn:microsoft.com/office/officeart/2005/8/layout/list1"/>
    <dgm:cxn modelId="{7E0334A7-D5AB-4632-8862-2A4D8585C89D}" type="presOf" srcId="{F8B3B678-D9DA-432C-A303-06719BDB5AFF}" destId="{CDDAED9A-797B-4683-B9CC-2D6C396D368D}" srcOrd="0" destOrd="2" presId="urn:microsoft.com/office/officeart/2005/8/layout/list1"/>
    <dgm:cxn modelId="{EE5116AD-F3B3-4DE8-BFE4-766AABCDEB95}" srcId="{AC66F66E-448F-4057-8B53-1D8438027493}" destId="{67264B71-6A5C-4FF5-8CD9-EDFEFDAFCA57}" srcOrd="0" destOrd="0" parTransId="{781C5476-FFB6-4863-B82F-1E8A6C7332AC}" sibTransId="{33E55DA9-E763-4DDD-B219-1AB457FCC4B6}"/>
    <dgm:cxn modelId="{F94B25DD-1631-4D2D-BD2A-6A4CC7C5B21C}" type="presOf" srcId="{DF0A5F78-F13A-4E57-952C-04840DCBBD66}" destId="{8581B8FB-976E-4179-8EC8-06FEE8B73A39}" srcOrd="0" destOrd="0" presId="urn:microsoft.com/office/officeart/2005/8/layout/list1"/>
    <dgm:cxn modelId="{38BBB1E4-D29A-43A4-9C81-48205789C474}" srcId="{07ABD4D4-0284-44FB-B4E9-9FB0C0DA1E94}" destId="{DF0A5F78-F13A-4E57-952C-04840DCBBD66}" srcOrd="0" destOrd="0" parTransId="{DD1A9404-5DFB-4946-91BF-94E20D95F90C}" sibTransId="{529FA0B7-8E88-49C4-8515-0D5DFD79AEB7}"/>
    <dgm:cxn modelId="{7AE3CFE4-31C0-46F6-8237-6E41610101A3}" type="presOf" srcId="{788E95AB-CA80-4658-A7D1-04D039870C01}" destId="{CDDAED9A-797B-4683-B9CC-2D6C396D368D}" srcOrd="0" destOrd="6" presId="urn:microsoft.com/office/officeart/2005/8/layout/list1"/>
    <dgm:cxn modelId="{01EEB1EC-C1A5-460D-8A15-27E5163ECCEC}" type="presOf" srcId="{739C836C-67FA-4748-B469-2A238806F60E}" destId="{CDDAED9A-797B-4683-B9CC-2D6C396D368D}" srcOrd="0" destOrd="3" presId="urn:microsoft.com/office/officeart/2005/8/layout/list1"/>
    <dgm:cxn modelId="{BEC170EE-F7B8-42FA-AAD2-B8D11401A336}" type="presOf" srcId="{195DF8B2-6D4C-413A-A1B6-C2594E3316AD}" destId="{0CF934EC-10E6-4FE4-A84A-5C1D3F3D5A34}" srcOrd="1" destOrd="0" presId="urn:microsoft.com/office/officeart/2005/8/layout/list1"/>
    <dgm:cxn modelId="{E2C7C1F6-4915-46BF-A8C5-10A4EB2F91F8}" type="presOf" srcId="{A8997D4A-7B96-414A-AE25-A14A9AFED1DC}" destId="{CDDAED9A-797B-4683-B9CC-2D6C396D368D}" srcOrd="0" destOrd="5" presId="urn:microsoft.com/office/officeart/2005/8/layout/list1"/>
    <dgm:cxn modelId="{D1E80177-1251-47DE-977F-C3982FFB8E98}" type="presParOf" srcId="{EDA62B5C-1AEF-4B34-937A-15719190188F}" destId="{EB6C0CD8-F33A-4B89-8B4B-B1C305E56902}" srcOrd="0" destOrd="0" presId="urn:microsoft.com/office/officeart/2005/8/layout/list1"/>
    <dgm:cxn modelId="{DB51198D-1B40-4CF6-BB53-9998B0D35932}" type="presParOf" srcId="{EB6C0CD8-F33A-4B89-8B4B-B1C305E56902}" destId="{8581B8FB-976E-4179-8EC8-06FEE8B73A39}" srcOrd="0" destOrd="0" presId="urn:microsoft.com/office/officeart/2005/8/layout/list1"/>
    <dgm:cxn modelId="{3AF45622-9232-4CC6-B9F9-657A6BD22000}" type="presParOf" srcId="{EB6C0CD8-F33A-4B89-8B4B-B1C305E56902}" destId="{35CF7E58-23A4-4D95-9BC1-112BF8CAD563}" srcOrd="1" destOrd="0" presId="urn:microsoft.com/office/officeart/2005/8/layout/list1"/>
    <dgm:cxn modelId="{3CC65D41-1390-47ED-98A7-0099B8A68CEF}" type="presParOf" srcId="{EDA62B5C-1AEF-4B34-937A-15719190188F}" destId="{6C4C7D32-F27A-46A5-B3B2-0A5EC00F4992}" srcOrd="1" destOrd="0" presId="urn:microsoft.com/office/officeart/2005/8/layout/list1"/>
    <dgm:cxn modelId="{FE655A1A-55B3-4D23-80F1-D8E6ED9F43C2}" type="presParOf" srcId="{EDA62B5C-1AEF-4B34-937A-15719190188F}" destId="{72F93ABD-32EB-4D53-9E81-203FAE9C8416}" srcOrd="2" destOrd="0" presId="urn:microsoft.com/office/officeart/2005/8/layout/list1"/>
    <dgm:cxn modelId="{3352C93C-674E-4A7F-AF39-297C4FC8CC7A}" type="presParOf" srcId="{EDA62B5C-1AEF-4B34-937A-15719190188F}" destId="{F26111E2-5E38-40B7-8782-A4791DB0666F}" srcOrd="3" destOrd="0" presId="urn:microsoft.com/office/officeart/2005/8/layout/list1"/>
    <dgm:cxn modelId="{B827D5DE-E32D-434C-8489-1EB033FDF3DF}" type="presParOf" srcId="{EDA62B5C-1AEF-4B34-937A-15719190188F}" destId="{99CE083B-D9AA-4227-BBBD-6F8F4F066B5F}" srcOrd="4" destOrd="0" presId="urn:microsoft.com/office/officeart/2005/8/layout/list1"/>
    <dgm:cxn modelId="{1891DE86-87BA-4100-9D63-FE08DA4E11FE}" type="presParOf" srcId="{99CE083B-D9AA-4227-BBBD-6F8F4F066B5F}" destId="{43E26B7C-DADB-4EF8-8B5D-09EB93D85EA7}" srcOrd="0" destOrd="0" presId="urn:microsoft.com/office/officeart/2005/8/layout/list1"/>
    <dgm:cxn modelId="{DFB5BFEE-FB8A-48E0-A02C-9465D3096598}" type="presParOf" srcId="{99CE083B-D9AA-4227-BBBD-6F8F4F066B5F}" destId="{9F72F701-2BCE-4647-957E-D68D98432A75}" srcOrd="1" destOrd="0" presId="urn:microsoft.com/office/officeart/2005/8/layout/list1"/>
    <dgm:cxn modelId="{36C896B0-3E36-4C54-9A2D-8FC20C1DF941}" type="presParOf" srcId="{EDA62B5C-1AEF-4B34-937A-15719190188F}" destId="{1BF44531-8483-4E14-9179-7563D37D61C6}" srcOrd="5" destOrd="0" presId="urn:microsoft.com/office/officeart/2005/8/layout/list1"/>
    <dgm:cxn modelId="{51DEB2EF-0504-42CB-AA7B-7CF4A62A1EB0}" type="presParOf" srcId="{EDA62B5C-1AEF-4B34-937A-15719190188F}" destId="{CDDAED9A-797B-4683-B9CC-2D6C396D368D}" srcOrd="6" destOrd="0" presId="urn:microsoft.com/office/officeart/2005/8/layout/list1"/>
    <dgm:cxn modelId="{78C255DF-B70C-4CAD-8A43-4E068CCEEF83}" type="presParOf" srcId="{EDA62B5C-1AEF-4B34-937A-15719190188F}" destId="{A996F338-4A72-4BAA-917B-5889A7499B6B}" srcOrd="7" destOrd="0" presId="urn:microsoft.com/office/officeart/2005/8/layout/list1"/>
    <dgm:cxn modelId="{4CEA9E63-48F1-4C51-B7C1-A92EB944B0FE}" type="presParOf" srcId="{EDA62B5C-1AEF-4B34-937A-15719190188F}" destId="{4FE5278F-032C-48C0-AEE5-F57B9CBEEE26}" srcOrd="8" destOrd="0" presId="urn:microsoft.com/office/officeart/2005/8/layout/list1"/>
    <dgm:cxn modelId="{E216C674-629D-4470-866A-A3133B96B7F5}" type="presParOf" srcId="{4FE5278F-032C-48C0-AEE5-F57B9CBEEE26}" destId="{6AB4AF5A-C09B-4C25-B668-0DD24D72F2DA}" srcOrd="0" destOrd="0" presId="urn:microsoft.com/office/officeart/2005/8/layout/list1"/>
    <dgm:cxn modelId="{EF103FE1-F9AE-4FDA-9B8B-C9C4DEA70B88}" type="presParOf" srcId="{4FE5278F-032C-48C0-AEE5-F57B9CBEEE26}" destId="{0CF934EC-10E6-4FE4-A84A-5C1D3F3D5A34}" srcOrd="1" destOrd="0" presId="urn:microsoft.com/office/officeart/2005/8/layout/list1"/>
    <dgm:cxn modelId="{4A1F2F4F-7550-4DC9-AEE5-7E32F156F0FD}" type="presParOf" srcId="{EDA62B5C-1AEF-4B34-937A-15719190188F}" destId="{B8F4A55F-36DA-4A9C-8B36-F669837FEC5D}" srcOrd="9" destOrd="0" presId="urn:microsoft.com/office/officeart/2005/8/layout/list1"/>
    <dgm:cxn modelId="{707DB1DA-30A0-4A73-BCAA-8076086091FD}" type="presParOf" srcId="{EDA62B5C-1AEF-4B34-937A-15719190188F}" destId="{584DFEB1-5A55-4FFF-BDD6-C4DF0092521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EBF582-9B7B-4378-AA09-6A7E12EADD2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E97330-CC09-4F56-8A94-7EBB62DDAC58}">
      <dgm:prSet/>
      <dgm:spPr/>
      <dgm:t>
        <a:bodyPr/>
        <a:lstStyle/>
        <a:p>
          <a:r>
            <a:rPr lang="en-GB" b="0" i="0" baseline="0"/>
            <a:t>ACR/PCR</a:t>
          </a:r>
          <a:endParaRPr lang="en-US"/>
        </a:p>
      </dgm:t>
    </dgm:pt>
    <dgm:pt modelId="{0A39B461-DEBF-4AE9-A537-37DD96E4FAE9}" type="parTrans" cxnId="{8059FE9E-751A-4D4F-8B60-2070C98266A9}">
      <dgm:prSet/>
      <dgm:spPr/>
      <dgm:t>
        <a:bodyPr/>
        <a:lstStyle/>
        <a:p>
          <a:endParaRPr lang="en-US"/>
        </a:p>
      </dgm:t>
    </dgm:pt>
    <dgm:pt modelId="{A1E320ED-A0D7-48D2-891F-BC944BF21A06}" type="sibTrans" cxnId="{8059FE9E-751A-4D4F-8B60-2070C98266A9}">
      <dgm:prSet/>
      <dgm:spPr/>
      <dgm:t>
        <a:bodyPr/>
        <a:lstStyle/>
        <a:p>
          <a:endParaRPr lang="en-US"/>
        </a:p>
      </dgm:t>
    </dgm:pt>
    <dgm:pt modelId="{D451E6C1-3E66-4DA1-851F-BAACD33CAF5C}">
      <dgm:prSet/>
      <dgm:spPr/>
      <dgm:t>
        <a:bodyPr/>
        <a:lstStyle/>
        <a:p>
          <a:r>
            <a:rPr lang="en-GB" b="0" i="0" baseline="0" dirty="0"/>
            <a:t>ACR as this is more sensitive in low levels of proteinuria</a:t>
          </a:r>
          <a:endParaRPr lang="en-US" dirty="0"/>
        </a:p>
      </dgm:t>
    </dgm:pt>
    <dgm:pt modelId="{4BCDFFCF-8B05-4A03-AAEC-EBDFD90F7C76}" type="parTrans" cxnId="{BC2F9C22-8065-4C95-9420-211D8152CE7D}">
      <dgm:prSet/>
      <dgm:spPr/>
      <dgm:t>
        <a:bodyPr/>
        <a:lstStyle/>
        <a:p>
          <a:endParaRPr lang="en-US"/>
        </a:p>
      </dgm:t>
    </dgm:pt>
    <dgm:pt modelId="{00E2437A-6D8D-481E-AD0D-1B6E26387800}" type="sibTrans" cxnId="{BC2F9C22-8065-4C95-9420-211D8152CE7D}">
      <dgm:prSet/>
      <dgm:spPr/>
      <dgm:t>
        <a:bodyPr/>
        <a:lstStyle/>
        <a:p>
          <a:endParaRPr lang="en-US"/>
        </a:p>
      </dgm:t>
    </dgm:pt>
    <dgm:pt modelId="{53D50828-0088-483B-BFC2-10C96422C7C4}">
      <dgm:prSet/>
      <dgm:spPr/>
      <dgm:t>
        <a:bodyPr/>
        <a:lstStyle/>
        <a:p>
          <a:r>
            <a:rPr lang="en-GB" b="0" i="0" baseline="0" dirty="0"/>
            <a:t>If between 3-70 mg/mmol confirm in subsequent early morning sample</a:t>
          </a:r>
          <a:endParaRPr lang="en-US" dirty="0"/>
        </a:p>
      </dgm:t>
    </dgm:pt>
    <dgm:pt modelId="{E8CC5A72-A9D0-4474-A553-57D4D5D5B9F2}" type="parTrans" cxnId="{F3D03566-2735-4BD2-B570-93F05A806B8B}">
      <dgm:prSet/>
      <dgm:spPr/>
      <dgm:t>
        <a:bodyPr/>
        <a:lstStyle/>
        <a:p>
          <a:endParaRPr lang="en-US"/>
        </a:p>
      </dgm:t>
    </dgm:pt>
    <dgm:pt modelId="{5BA0A81F-4D9D-44E2-8235-4A8F6D734BAB}" type="sibTrans" cxnId="{F3D03566-2735-4BD2-B570-93F05A806B8B}">
      <dgm:prSet/>
      <dgm:spPr/>
      <dgm:t>
        <a:bodyPr/>
        <a:lstStyle/>
        <a:p>
          <a:endParaRPr lang="en-US"/>
        </a:p>
      </dgm:t>
    </dgm:pt>
    <dgm:pt modelId="{93A02EC0-E229-4DEC-89D4-52D787B1707A}">
      <dgm:prSet/>
      <dgm:spPr/>
      <dgm:t>
        <a:bodyPr/>
        <a:lstStyle/>
        <a:p>
          <a:r>
            <a:rPr lang="en-GB" b="0" i="0" baseline="0"/>
            <a:t>Over 3 is clinically significant</a:t>
          </a:r>
          <a:endParaRPr lang="en-US"/>
        </a:p>
      </dgm:t>
    </dgm:pt>
    <dgm:pt modelId="{C64A942B-F8A8-4755-A994-BAAECA9A553D}" type="parTrans" cxnId="{FD975C52-67FB-4DDA-8D19-CCB1172F5E5A}">
      <dgm:prSet/>
      <dgm:spPr/>
      <dgm:t>
        <a:bodyPr/>
        <a:lstStyle/>
        <a:p>
          <a:endParaRPr lang="en-US"/>
        </a:p>
      </dgm:t>
    </dgm:pt>
    <dgm:pt modelId="{8822D32C-B721-42BE-AD99-9290CB75F3A2}" type="sibTrans" cxnId="{FD975C52-67FB-4DDA-8D19-CCB1172F5E5A}">
      <dgm:prSet/>
      <dgm:spPr/>
      <dgm:t>
        <a:bodyPr/>
        <a:lstStyle/>
        <a:p>
          <a:endParaRPr lang="en-US"/>
        </a:p>
      </dgm:t>
    </dgm:pt>
    <dgm:pt modelId="{02523C36-3466-4F2B-8706-787E8AE76367}">
      <dgm:prSet/>
      <dgm:spPr/>
      <dgm:t>
        <a:bodyPr/>
        <a:lstStyle/>
        <a:p>
          <a:r>
            <a:rPr lang="en-GB" b="0" i="0" baseline="0"/>
            <a:t>Arguably dipstick positive – PCR – recommended for over 70</a:t>
          </a:r>
          <a:endParaRPr lang="en-US"/>
        </a:p>
      </dgm:t>
    </dgm:pt>
    <dgm:pt modelId="{913FB8D8-4A36-473B-8CB1-B58FA8DA2FD5}" type="parTrans" cxnId="{AF8038DA-FA89-41F9-B468-AD4AF360BFBE}">
      <dgm:prSet/>
      <dgm:spPr/>
      <dgm:t>
        <a:bodyPr/>
        <a:lstStyle/>
        <a:p>
          <a:endParaRPr lang="en-US"/>
        </a:p>
      </dgm:t>
    </dgm:pt>
    <dgm:pt modelId="{7CCA4FC0-B6F0-4E54-AE16-334B37804FD0}" type="sibTrans" cxnId="{AF8038DA-FA89-41F9-B468-AD4AF360BFBE}">
      <dgm:prSet/>
      <dgm:spPr/>
      <dgm:t>
        <a:bodyPr/>
        <a:lstStyle/>
        <a:p>
          <a:endParaRPr lang="en-US"/>
        </a:p>
      </dgm:t>
    </dgm:pt>
    <dgm:pt modelId="{6BDFE8E5-C383-4FEB-A8B7-D45DD51D7654}">
      <dgm:prSet/>
      <dgm:spPr/>
      <dgm:t>
        <a:bodyPr/>
        <a:lstStyle/>
        <a:p>
          <a:r>
            <a:rPr lang="en-GB" b="0" i="0" baseline="0"/>
            <a:t>If incidental dipstick positive – eGFR and ACR</a:t>
          </a:r>
          <a:endParaRPr lang="en-US"/>
        </a:p>
      </dgm:t>
    </dgm:pt>
    <dgm:pt modelId="{3FD327F9-2559-403D-BBD5-BF655A837015}" type="parTrans" cxnId="{339950CF-AC2D-4671-B14D-8207D4B716B9}">
      <dgm:prSet/>
      <dgm:spPr/>
      <dgm:t>
        <a:bodyPr/>
        <a:lstStyle/>
        <a:p>
          <a:endParaRPr lang="en-US"/>
        </a:p>
      </dgm:t>
    </dgm:pt>
    <dgm:pt modelId="{B3D85699-8B77-4B9F-B146-077AD520E722}" type="sibTrans" cxnId="{339950CF-AC2D-4671-B14D-8207D4B716B9}">
      <dgm:prSet/>
      <dgm:spPr/>
      <dgm:t>
        <a:bodyPr/>
        <a:lstStyle/>
        <a:p>
          <a:endParaRPr lang="en-US"/>
        </a:p>
      </dgm:t>
    </dgm:pt>
    <dgm:pt modelId="{D1D66C3A-8AF5-4D2F-BF16-4432295C8F21}" type="pres">
      <dgm:prSet presAssocID="{5FEBF582-9B7B-4378-AA09-6A7E12EADD20}" presName="linear" presStyleCnt="0">
        <dgm:presLayoutVars>
          <dgm:animLvl val="lvl"/>
          <dgm:resizeHandles val="exact"/>
        </dgm:presLayoutVars>
      </dgm:prSet>
      <dgm:spPr/>
    </dgm:pt>
    <dgm:pt modelId="{3267E2BB-0F3F-4501-97DF-F269F7F4B187}" type="pres">
      <dgm:prSet presAssocID="{30E97330-CC09-4F56-8A94-7EBB62DDAC58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83E927B8-B77F-4D34-9D17-05F7EF92E54A}" type="pres">
      <dgm:prSet presAssocID="{A1E320ED-A0D7-48D2-891F-BC944BF21A06}" presName="spacer" presStyleCnt="0"/>
      <dgm:spPr/>
    </dgm:pt>
    <dgm:pt modelId="{DB21C243-A08A-4E5C-9976-9642002AAA32}" type="pres">
      <dgm:prSet presAssocID="{D451E6C1-3E66-4DA1-851F-BAACD33CAF5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43E651C0-1D1B-42E0-A68B-A93F550650A5}" type="pres">
      <dgm:prSet presAssocID="{00E2437A-6D8D-481E-AD0D-1B6E26387800}" presName="spacer" presStyleCnt="0"/>
      <dgm:spPr/>
    </dgm:pt>
    <dgm:pt modelId="{736B448F-5454-471D-9C53-1815282A9728}" type="pres">
      <dgm:prSet presAssocID="{53D50828-0088-483B-BFC2-10C96422C7C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F0FB1448-33F2-41FB-BBBB-5BCCC1EB3FC1}" type="pres">
      <dgm:prSet presAssocID="{5BA0A81F-4D9D-44E2-8235-4A8F6D734BAB}" presName="spacer" presStyleCnt="0"/>
      <dgm:spPr/>
    </dgm:pt>
    <dgm:pt modelId="{F2DD5C0E-0749-4E6A-82E6-91BCBA744099}" type="pres">
      <dgm:prSet presAssocID="{93A02EC0-E229-4DEC-89D4-52D787B1707A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959AA6B8-A6ED-46B1-9542-953C1BE10E24}" type="pres">
      <dgm:prSet presAssocID="{8822D32C-B721-42BE-AD99-9290CB75F3A2}" presName="spacer" presStyleCnt="0"/>
      <dgm:spPr/>
    </dgm:pt>
    <dgm:pt modelId="{E0F3162F-537A-4383-9939-75098EA6D5A6}" type="pres">
      <dgm:prSet presAssocID="{02523C36-3466-4F2B-8706-787E8AE76367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1FBAD16-A9FF-4EE5-8A40-469DE2615F73}" type="pres">
      <dgm:prSet presAssocID="{7CCA4FC0-B6F0-4E54-AE16-334B37804FD0}" presName="spacer" presStyleCnt="0"/>
      <dgm:spPr/>
    </dgm:pt>
    <dgm:pt modelId="{ED6692EC-82E0-48F8-9051-3D460A0ED4FA}" type="pres">
      <dgm:prSet presAssocID="{6BDFE8E5-C383-4FEB-A8B7-D45DD51D7654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BC2F9C22-8065-4C95-9420-211D8152CE7D}" srcId="{5FEBF582-9B7B-4378-AA09-6A7E12EADD20}" destId="{D451E6C1-3E66-4DA1-851F-BAACD33CAF5C}" srcOrd="1" destOrd="0" parTransId="{4BCDFFCF-8B05-4A03-AAEC-EBDFD90F7C76}" sibTransId="{00E2437A-6D8D-481E-AD0D-1B6E26387800}"/>
    <dgm:cxn modelId="{4FD9803E-62BF-4356-81AF-9ED64D156582}" type="presOf" srcId="{53D50828-0088-483B-BFC2-10C96422C7C4}" destId="{736B448F-5454-471D-9C53-1815282A9728}" srcOrd="0" destOrd="0" presId="urn:microsoft.com/office/officeart/2005/8/layout/vList2"/>
    <dgm:cxn modelId="{097EC440-AFB7-4783-BB46-F66BDCE44A7D}" type="presOf" srcId="{30E97330-CC09-4F56-8A94-7EBB62DDAC58}" destId="{3267E2BB-0F3F-4501-97DF-F269F7F4B187}" srcOrd="0" destOrd="0" presId="urn:microsoft.com/office/officeart/2005/8/layout/vList2"/>
    <dgm:cxn modelId="{F3D03566-2735-4BD2-B570-93F05A806B8B}" srcId="{5FEBF582-9B7B-4378-AA09-6A7E12EADD20}" destId="{53D50828-0088-483B-BFC2-10C96422C7C4}" srcOrd="2" destOrd="0" parTransId="{E8CC5A72-A9D0-4474-A553-57D4D5D5B9F2}" sibTransId="{5BA0A81F-4D9D-44E2-8235-4A8F6D734BAB}"/>
    <dgm:cxn modelId="{32513352-35D2-4FD8-AFA0-D887F535EEB5}" type="presOf" srcId="{5FEBF582-9B7B-4378-AA09-6A7E12EADD20}" destId="{D1D66C3A-8AF5-4D2F-BF16-4432295C8F21}" srcOrd="0" destOrd="0" presId="urn:microsoft.com/office/officeart/2005/8/layout/vList2"/>
    <dgm:cxn modelId="{FD975C52-67FB-4DDA-8D19-CCB1172F5E5A}" srcId="{5FEBF582-9B7B-4378-AA09-6A7E12EADD20}" destId="{93A02EC0-E229-4DEC-89D4-52D787B1707A}" srcOrd="3" destOrd="0" parTransId="{C64A942B-F8A8-4755-A994-BAAECA9A553D}" sibTransId="{8822D32C-B721-42BE-AD99-9290CB75F3A2}"/>
    <dgm:cxn modelId="{DCBC7078-6DF6-4B16-A331-740C6D5879F9}" type="presOf" srcId="{93A02EC0-E229-4DEC-89D4-52D787B1707A}" destId="{F2DD5C0E-0749-4E6A-82E6-91BCBA744099}" srcOrd="0" destOrd="0" presId="urn:microsoft.com/office/officeart/2005/8/layout/vList2"/>
    <dgm:cxn modelId="{5C635F7F-AB2D-4FA6-B037-77042B7B44CE}" type="presOf" srcId="{02523C36-3466-4F2B-8706-787E8AE76367}" destId="{E0F3162F-537A-4383-9939-75098EA6D5A6}" srcOrd="0" destOrd="0" presId="urn:microsoft.com/office/officeart/2005/8/layout/vList2"/>
    <dgm:cxn modelId="{388AA493-E0D2-45ED-A393-114083ABE4C9}" type="presOf" srcId="{D451E6C1-3E66-4DA1-851F-BAACD33CAF5C}" destId="{DB21C243-A08A-4E5C-9976-9642002AAA32}" srcOrd="0" destOrd="0" presId="urn:microsoft.com/office/officeart/2005/8/layout/vList2"/>
    <dgm:cxn modelId="{8059FE9E-751A-4D4F-8B60-2070C98266A9}" srcId="{5FEBF582-9B7B-4378-AA09-6A7E12EADD20}" destId="{30E97330-CC09-4F56-8A94-7EBB62DDAC58}" srcOrd="0" destOrd="0" parTransId="{0A39B461-DEBF-4AE9-A537-37DD96E4FAE9}" sibTransId="{A1E320ED-A0D7-48D2-891F-BC944BF21A06}"/>
    <dgm:cxn modelId="{339950CF-AC2D-4671-B14D-8207D4B716B9}" srcId="{5FEBF582-9B7B-4378-AA09-6A7E12EADD20}" destId="{6BDFE8E5-C383-4FEB-A8B7-D45DD51D7654}" srcOrd="5" destOrd="0" parTransId="{3FD327F9-2559-403D-BBD5-BF655A837015}" sibTransId="{B3D85699-8B77-4B9F-B146-077AD520E722}"/>
    <dgm:cxn modelId="{AF8038DA-FA89-41F9-B468-AD4AF360BFBE}" srcId="{5FEBF582-9B7B-4378-AA09-6A7E12EADD20}" destId="{02523C36-3466-4F2B-8706-787E8AE76367}" srcOrd="4" destOrd="0" parTransId="{913FB8D8-4A36-473B-8CB1-B58FA8DA2FD5}" sibTransId="{7CCA4FC0-B6F0-4E54-AE16-334B37804FD0}"/>
    <dgm:cxn modelId="{4E25F9F0-AFC4-4658-B4DF-062DB2AE3029}" type="presOf" srcId="{6BDFE8E5-C383-4FEB-A8B7-D45DD51D7654}" destId="{ED6692EC-82E0-48F8-9051-3D460A0ED4FA}" srcOrd="0" destOrd="0" presId="urn:microsoft.com/office/officeart/2005/8/layout/vList2"/>
    <dgm:cxn modelId="{83B7AA1B-2CAC-45C3-A7F5-0C35F92B7487}" type="presParOf" srcId="{D1D66C3A-8AF5-4D2F-BF16-4432295C8F21}" destId="{3267E2BB-0F3F-4501-97DF-F269F7F4B187}" srcOrd="0" destOrd="0" presId="urn:microsoft.com/office/officeart/2005/8/layout/vList2"/>
    <dgm:cxn modelId="{2184F282-F111-4531-9E2B-0D3F1D15EEA9}" type="presParOf" srcId="{D1D66C3A-8AF5-4D2F-BF16-4432295C8F21}" destId="{83E927B8-B77F-4D34-9D17-05F7EF92E54A}" srcOrd="1" destOrd="0" presId="urn:microsoft.com/office/officeart/2005/8/layout/vList2"/>
    <dgm:cxn modelId="{74B3BE74-4F29-4A32-83A0-03A8D2280B81}" type="presParOf" srcId="{D1D66C3A-8AF5-4D2F-BF16-4432295C8F21}" destId="{DB21C243-A08A-4E5C-9976-9642002AAA32}" srcOrd="2" destOrd="0" presId="urn:microsoft.com/office/officeart/2005/8/layout/vList2"/>
    <dgm:cxn modelId="{63A3874F-068D-4258-A6C5-728D2AC0A4BF}" type="presParOf" srcId="{D1D66C3A-8AF5-4D2F-BF16-4432295C8F21}" destId="{43E651C0-1D1B-42E0-A68B-A93F550650A5}" srcOrd="3" destOrd="0" presId="urn:microsoft.com/office/officeart/2005/8/layout/vList2"/>
    <dgm:cxn modelId="{B39B075E-3F3D-46E0-AA52-D8A7A8E3E3A8}" type="presParOf" srcId="{D1D66C3A-8AF5-4D2F-BF16-4432295C8F21}" destId="{736B448F-5454-471D-9C53-1815282A9728}" srcOrd="4" destOrd="0" presId="urn:microsoft.com/office/officeart/2005/8/layout/vList2"/>
    <dgm:cxn modelId="{A7E7DC85-1C65-4FA6-B340-57616C515ECF}" type="presParOf" srcId="{D1D66C3A-8AF5-4D2F-BF16-4432295C8F21}" destId="{F0FB1448-33F2-41FB-BBBB-5BCCC1EB3FC1}" srcOrd="5" destOrd="0" presId="urn:microsoft.com/office/officeart/2005/8/layout/vList2"/>
    <dgm:cxn modelId="{7E01A764-1057-4A1C-89B8-01FEAD270BF6}" type="presParOf" srcId="{D1D66C3A-8AF5-4D2F-BF16-4432295C8F21}" destId="{F2DD5C0E-0749-4E6A-82E6-91BCBA744099}" srcOrd="6" destOrd="0" presId="urn:microsoft.com/office/officeart/2005/8/layout/vList2"/>
    <dgm:cxn modelId="{F4C4165F-30FC-47CD-81BF-A44235F6B855}" type="presParOf" srcId="{D1D66C3A-8AF5-4D2F-BF16-4432295C8F21}" destId="{959AA6B8-A6ED-46B1-9542-953C1BE10E24}" srcOrd="7" destOrd="0" presId="urn:microsoft.com/office/officeart/2005/8/layout/vList2"/>
    <dgm:cxn modelId="{81393388-5C94-4881-A6FF-71B8354E16F7}" type="presParOf" srcId="{D1D66C3A-8AF5-4D2F-BF16-4432295C8F21}" destId="{E0F3162F-537A-4383-9939-75098EA6D5A6}" srcOrd="8" destOrd="0" presId="urn:microsoft.com/office/officeart/2005/8/layout/vList2"/>
    <dgm:cxn modelId="{271481A4-A442-4794-A738-F369045576FA}" type="presParOf" srcId="{D1D66C3A-8AF5-4D2F-BF16-4432295C8F21}" destId="{01FBAD16-A9FF-4EE5-8A40-469DE2615F73}" srcOrd="9" destOrd="0" presId="urn:microsoft.com/office/officeart/2005/8/layout/vList2"/>
    <dgm:cxn modelId="{4919FBAE-D6D6-4B0D-BF81-567AB78E47B7}" type="presParOf" srcId="{D1D66C3A-8AF5-4D2F-BF16-4432295C8F21}" destId="{ED6692EC-82E0-48F8-9051-3D460A0ED4FA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A5F4F1C-22F8-4778-BD21-05586F93483F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E537B49-778B-4682-930A-939C50BDAB9D}">
      <dgm:prSet/>
      <dgm:spPr/>
      <dgm:t>
        <a:bodyPr/>
        <a:lstStyle/>
        <a:p>
          <a:pPr>
            <a:defRPr b="1"/>
          </a:pPr>
          <a:r>
            <a:rPr lang="en-US"/>
            <a:t>Acidosis </a:t>
          </a:r>
        </a:p>
      </dgm:t>
    </dgm:pt>
    <dgm:pt modelId="{684F6405-2C9B-4BF4-B63E-F779C2F65083}" type="parTrans" cxnId="{5BAC1ADE-F75E-4DA3-A512-0AB93884FFF4}">
      <dgm:prSet/>
      <dgm:spPr/>
      <dgm:t>
        <a:bodyPr/>
        <a:lstStyle/>
        <a:p>
          <a:endParaRPr lang="en-US"/>
        </a:p>
      </dgm:t>
    </dgm:pt>
    <dgm:pt modelId="{C74ED2B1-8238-4051-AD3D-F8CADDAE904F}" type="sibTrans" cxnId="{5BAC1ADE-F75E-4DA3-A512-0AB93884FFF4}">
      <dgm:prSet/>
      <dgm:spPr/>
      <dgm:t>
        <a:bodyPr/>
        <a:lstStyle/>
        <a:p>
          <a:endParaRPr lang="en-US"/>
        </a:p>
      </dgm:t>
    </dgm:pt>
    <dgm:pt modelId="{CBC0048B-965B-46DC-9523-459BA7C856FF}">
      <dgm:prSet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dirty="0"/>
            <a:t>Leads to bone resorption</a:t>
          </a:r>
        </a:p>
      </dgm:t>
    </dgm:pt>
    <dgm:pt modelId="{8467B02A-AB67-44D6-BEA5-0CCDAAE2DC66}" type="parTrans" cxnId="{1555F2C7-1B63-4B2A-A774-AED0F45AE495}">
      <dgm:prSet/>
      <dgm:spPr/>
      <dgm:t>
        <a:bodyPr/>
        <a:lstStyle/>
        <a:p>
          <a:endParaRPr lang="en-US"/>
        </a:p>
      </dgm:t>
    </dgm:pt>
    <dgm:pt modelId="{992F04CF-A2C3-4ECF-B304-E01C46ED5DBF}" type="sibTrans" cxnId="{1555F2C7-1B63-4B2A-A774-AED0F45AE495}">
      <dgm:prSet/>
      <dgm:spPr/>
      <dgm:t>
        <a:bodyPr/>
        <a:lstStyle/>
        <a:p>
          <a:endParaRPr lang="en-US"/>
        </a:p>
      </dgm:t>
    </dgm:pt>
    <dgm:pt modelId="{8CE2FA17-CC56-49FB-AEF6-F7F11AB5486A}">
      <dgm:prSet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dirty="0"/>
            <a:t>Hyperkalaemia may be associated</a:t>
          </a:r>
        </a:p>
      </dgm:t>
    </dgm:pt>
    <dgm:pt modelId="{85132D53-06C8-4FB9-B97E-7599F4FA9D90}" type="parTrans" cxnId="{24DBBE05-B35B-4F46-A521-55305A0DDCDB}">
      <dgm:prSet/>
      <dgm:spPr/>
      <dgm:t>
        <a:bodyPr/>
        <a:lstStyle/>
        <a:p>
          <a:endParaRPr lang="en-US"/>
        </a:p>
      </dgm:t>
    </dgm:pt>
    <dgm:pt modelId="{8C7877A3-0C80-4BDF-9C1E-E9EA494BDD96}" type="sibTrans" cxnId="{24DBBE05-B35B-4F46-A521-55305A0DDCDB}">
      <dgm:prSet/>
      <dgm:spPr/>
      <dgm:t>
        <a:bodyPr/>
        <a:lstStyle/>
        <a:p>
          <a:endParaRPr lang="en-US"/>
        </a:p>
      </dgm:t>
    </dgm:pt>
    <dgm:pt modelId="{FF29F19B-B42D-4A2B-8168-440C474B9DDB}">
      <dgm:prSet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dirty="0"/>
            <a:t>Treat with oral bicarbonate if bicarbonate &lt;20</a:t>
          </a:r>
        </a:p>
      </dgm:t>
    </dgm:pt>
    <dgm:pt modelId="{672E9568-E48F-493A-A4C2-CCABE7D1CCB5}" type="parTrans" cxnId="{19053ED2-4963-45B8-A6A2-E59BEA3A6726}">
      <dgm:prSet/>
      <dgm:spPr/>
      <dgm:t>
        <a:bodyPr/>
        <a:lstStyle/>
        <a:p>
          <a:endParaRPr lang="en-US"/>
        </a:p>
      </dgm:t>
    </dgm:pt>
    <dgm:pt modelId="{19A69917-97B0-439A-B168-7D59DD211214}" type="sibTrans" cxnId="{19053ED2-4963-45B8-A6A2-E59BEA3A6726}">
      <dgm:prSet/>
      <dgm:spPr/>
      <dgm:t>
        <a:bodyPr/>
        <a:lstStyle/>
        <a:p>
          <a:endParaRPr lang="en-US"/>
        </a:p>
      </dgm:t>
    </dgm:pt>
    <dgm:pt modelId="{E28D2234-585B-4521-8034-75C828DBEFE9}">
      <dgm:prSet/>
      <dgm:spPr/>
      <dgm:t>
        <a:bodyPr/>
        <a:lstStyle/>
        <a:p>
          <a:pPr>
            <a:defRPr b="1"/>
          </a:pPr>
          <a:r>
            <a:rPr lang="en-US"/>
            <a:t>Sodium zirconium silicate (Lokelma) or Patiromer (Veltassa) </a:t>
          </a:r>
        </a:p>
      </dgm:t>
    </dgm:pt>
    <dgm:pt modelId="{E67DD13F-BF0D-4826-BAE7-A2B2DB8F9266}" type="parTrans" cxnId="{D6D6A524-8704-4C31-8AFC-3143450F425F}">
      <dgm:prSet/>
      <dgm:spPr/>
      <dgm:t>
        <a:bodyPr/>
        <a:lstStyle/>
        <a:p>
          <a:endParaRPr lang="en-US"/>
        </a:p>
      </dgm:t>
    </dgm:pt>
    <dgm:pt modelId="{07A0D151-4711-4D7F-91A5-188AD62D95E8}" type="sibTrans" cxnId="{D6D6A524-8704-4C31-8AFC-3143450F425F}">
      <dgm:prSet/>
      <dgm:spPr/>
      <dgm:t>
        <a:bodyPr/>
        <a:lstStyle/>
        <a:p>
          <a:endParaRPr lang="en-US"/>
        </a:p>
      </dgm:t>
    </dgm:pt>
    <dgm:pt modelId="{D70EC72E-13E7-451D-B19A-3579665883BF}">
      <dgm:prSet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b="1" dirty="0"/>
            <a:t>Medications – ACE/ARB</a:t>
          </a:r>
        </a:p>
      </dgm:t>
    </dgm:pt>
    <dgm:pt modelId="{C6336D0E-C8F6-4C0A-BB1F-04213D8167FD}" type="parTrans" cxnId="{CE0857C6-15C6-417F-92CA-2E55C4BD5291}">
      <dgm:prSet/>
      <dgm:spPr/>
      <dgm:t>
        <a:bodyPr/>
        <a:lstStyle/>
        <a:p>
          <a:endParaRPr lang="en-GB"/>
        </a:p>
      </dgm:t>
    </dgm:pt>
    <dgm:pt modelId="{67E6F7E8-22F2-460A-9433-F12FF7A1A46C}" type="sibTrans" cxnId="{CE0857C6-15C6-417F-92CA-2E55C4BD5291}">
      <dgm:prSet/>
      <dgm:spPr/>
      <dgm:t>
        <a:bodyPr/>
        <a:lstStyle/>
        <a:p>
          <a:endParaRPr lang="en-GB"/>
        </a:p>
      </dgm:t>
    </dgm:pt>
    <dgm:pt modelId="{D0420111-8152-4978-A4BC-A895AE519F9A}" type="pres">
      <dgm:prSet presAssocID="{8A5F4F1C-22F8-4778-BD21-05586F93483F}" presName="linear" presStyleCnt="0">
        <dgm:presLayoutVars>
          <dgm:dir/>
          <dgm:animLvl val="lvl"/>
          <dgm:resizeHandles val="exact"/>
        </dgm:presLayoutVars>
      </dgm:prSet>
      <dgm:spPr/>
    </dgm:pt>
    <dgm:pt modelId="{2CB350B5-59DB-4ECB-941A-4FCD8B70C1F8}" type="pres">
      <dgm:prSet presAssocID="{AE537B49-778B-4682-930A-939C50BDAB9D}" presName="parentLin" presStyleCnt="0"/>
      <dgm:spPr/>
    </dgm:pt>
    <dgm:pt modelId="{24D649B6-718C-4F25-A417-F7165891FA44}" type="pres">
      <dgm:prSet presAssocID="{AE537B49-778B-4682-930A-939C50BDAB9D}" presName="parentLeftMargin" presStyleLbl="node1" presStyleIdx="0" presStyleCnt="3"/>
      <dgm:spPr/>
    </dgm:pt>
    <dgm:pt modelId="{8DE25F27-CA6F-4C25-8DCC-AD7AAE84CF6C}" type="pres">
      <dgm:prSet presAssocID="{AE537B49-778B-4682-930A-939C50BDAB9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572B9AE-A42E-4187-9D59-C300D6398A54}" type="pres">
      <dgm:prSet presAssocID="{AE537B49-778B-4682-930A-939C50BDAB9D}" presName="negativeSpace" presStyleCnt="0"/>
      <dgm:spPr/>
    </dgm:pt>
    <dgm:pt modelId="{6064AF02-9456-49DA-8FD4-6E98763EEFD8}" type="pres">
      <dgm:prSet presAssocID="{AE537B49-778B-4682-930A-939C50BDAB9D}" presName="childText" presStyleLbl="conFgAcc1" presStyleIdx="0" presStyleCnt="3">
        <dgm:presLayoutVars>
          <dgm:bulletEnabled val="1"/>
        </dgm:presLayoutVars>
      </dgm:prSet>
      <dgm:spPr/>
    </dgm:pt>
    <dgm:pt modelId="{6C0BEEAA-9727-450F-950A-B01C0223EA7C}" type="pres">
      <dgm:prSet presAssocID="{C74ED2B1-8238-4051-AD3D-F8CADDAE904F}" presName="spaceBetweenRectangles" presStyleCnt="0"/>
      <dgm:spPr/>
    </dgm:pt>
    <dgm:pt modelId="{087B10D9-D0C1-48EC-9033-CAF04C087152}" type="pres">
      <dgm:prSet presAssocID="{D70EC72E-13E7-451D-B19A-3579665883BF}" presName="parentLin" presStyleCnt="0"/>
      <dgm:spPr/>
    </dgm:pt>
    <dgm:pt modelId="{668D9206-9F70-4409-8D14-22FEECC59A11}" type="pres">
      <dgm:prSet presAssocID="{D70EC72E-13E7-451D-B19A-3579665883BF}" presName="parentLeftMargin" presStyleLbl="node1" presStyleIdx="0" presStyleCnt="3"/>
      <dgm:spPr/>
    </dgm:pt>
    <dgm:pt modelId="{B00D1BC6-8C5B-4E48-8AC0-F8DCFC77EECB}" type="pres">
      <dgm:prSet presAssocID="{D70EC72E-13E7-451D-B19A-3579665883B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C6C7F67-A5F8-4BFD-99BC-F08D272967FF}" type="pres">
      <dgm:prSet presAssocID="{D70EC72E-13E7-451D-B19A-3579665883BF}" presName="negativeSpace" presStyleCnt="0"/>
      <dgm:spPr/>
    </dgm:pt>
    <dgm:pt modelId="{CE85F211-EA9D-4141-9FAB-C89E607FD6F3}" type="pres">
      <dgm:prSet presAssocID="{D70EC72E-13E7-451D-B19A-3579665883BF}" presName="childText" presStyleLbl="conFgAcc1" presStyleIdx="1" presStyleCnt="3">
        <dgm:presLayoutVars>
          <dgm:bulletEnabled val="1"/>
        </dgm:presLayoutVars>
      </dgm:prSet>
      <dgm:spPr/>
    </dgm:pt>
    <dgm:pt modelId="{F844B33B-2B0A-4516-A871-C81AD482F857}" type="pres">
      <dgm:prSet presAssocID="{67E6F7E8-22F2-460A-9433-F12FF7A1A46C}" presName="spaceBetweenRectangles" presStyleCnt="0"/>
      <dgm:spPr/>
    </dgm:pt>
    <dgm:pt modelId="{005C64EE-6C4D-43E7-8C0D-6D9D1C134A9B}" type="pres">
      <dgm:prSet presAssocID="{E28D2234-585B-4521-8034-75C828DBEFE9}" presName="parentLin" presStyleCnt="0"/>
      <dgm:spPr/>
    </dgm:pt>
    <dgm:pt modelId="{ED45E0A2-5E77-4740-92FB-3565DFE847C9}" type="pres">
      <dgm:prSet presAssocID="{E28D2234-585B-4521-8034-75C828DBEFE9}" presName="parentLeftMargin" presStyleLbl="node1" presStyleIdx="1" presStyleCnt="3"/>
      <dgm:spPr/>
    </dgm:pt>
    <dgm:pt modelId="{A2A88435-3E9D-4167-AE6B-BAE5CA688A75}" type="pres">
      <dgm:prSet presAssocID="{E28D2234-585B-4521-8034-75C828DBEFE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29953CF-C9B9-45BC-8FFA-959277F6B5A4}" type="pres">
      <dgm:prSet presAssocID="{E28D2234-585B-4521-8034-75C828DBEFE9}" presName="negativeSpace" presStyleCnt="0"/>
      <dgm:spPr/>
    </dgm:pt>
    <dgm:pt modelId="{7FFA2130-F702-4925-BB03-BEB13D241497}" type="pres">
      <dgm:prSet presAssocID="{E28D2234-585B-4521-8034-75C828DBEFE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4DBBE05-B35B-4F46-A521-55305A0DDCDB}" srcId="{AE537B49-778B-4682-930A-939C50BDAB9D}" destId="{8CE2FA17-CC56-49FB-AEF6-F7F11AB5486A}" srcOrd="1" destOrd="0" parTransId="{85132D53-06C8-4FB9-B97E-7599F4FA9D90}" sibTransId="{8C7877A3-0C80-4BDF-9C1E-E9EA494BDD96}"/>
    <dgm:cxn modelId="{D6D6A524-8704-4C31-8AFC-3143450F425F}" srcId="{8A5F4F1C-22F8-4778-BD21-05586F93483F}" destId="{E28D2234-585B-4521-8034-75C828DBEFE9}" srcOrd="2" destOrd="0" parTransId="{E67DD13F-BF0D-4826-BAE7-A2B2DB8F9266}" sibTransId="{07A0D151-4711-4D7F-91A5-188AD62D95E8}"/>
    <dgm:cxn modelId="{0909932F-1A6C-43DC-A278-782D6CF3CBA3}" type="presOf" srcId="{D70EC72E-13E7-451D-B19A-3579665883BF}" destId="{668D9206-9F70-4409-8D14-22FEECC59A11}" srcOrd="0" destOrd="0" presId="urn:microsoft.com/office/officeart/2005/8/layout/list1"/>
    <dgm:cxn modelId="{C0F24A33-332E-4F78-B015-5A95EFA7D165}" type="presOf" srcId="{8CE2FA17-CC56-49FB-AEF6-F7F11AB5486A}" destId="{6064AF02-9456-49DA-8FD4-6E98763EEFD8}" srcOrd="0" destOrd="1" presId="urn:microsoft.com/office/officeart/2005/8/layout/list1"/>
    <dgm:cxn modelId="{747C2334-9253-410A-AC87-344C2AC84981}" type="presOf" srcId="{E28D2234-585B-4521-8034-75C828DBEFE9}" destId="{ED45E0A2-5E77-4740-92FB-3565DFE847C9}" srcOrd="0" destOrd="0" presId="urn:microsoft.com/office/officeart/2005/8/layout/list1"/>
    <dgm:cxn modelId="{A126DC43-2939-4427-81CF-6AB919372697}" type="presOf" srcId="{AE537B49-778B-4682-930A-939C50BDAB9D}" destId="{24D649B6-718C-4F25-A417-F7165891FA44}" srcOrd="0" destOrd="0" presId="urn:microsoft.com/office/officeart/2005/8/layout/list1"/>
    <dgm:cxn modelId="{364BB67A-C999-4CB4-8E49-A2E46E867DB4}" type="presOf" srcId="{8A5F4F1C-22F8-4778-BD21-05586F93483F}" destId="{D0420111-8152-4978-A4BC-A895AE519F9A}" srcOrd="0" destOrd="0" presId="urn:microsoft.com/office/officeart/2005/8/layout/list1"/>
    <dgm:cxn modelId="{1DCB7A90-D437-48F4-B244-63D42DDA1E1E}" type="presOf" srcId="{D70EC72E-13E7-451D-B19A-3579665883BF}" destId="{B00D1BC6-8C5B-4E48-8AC0-F8DCFC77EECB}" srcOrd="1" destOrd="0" presId="urn:microsoft.com/office/officeart/2005/8/layout/list1"/>
    <dgm:cxn modelId="{2AAF7E92-0A13-4AC6-AEAA-BF376C285D1F}" type="presOf" srcId="{CBC0048B-965B-46DC-9523-459BA7C856FF}" destId="{6064AF02-9456-49DA-8FD4-6E98763EEFD8}" srcOrd="0" destOrd="0" presId="urn:microsoft.com/office/officeart/2005/8/layout/list1"/>
    <dgm:cxn modelId="{DC2CFAA3-2C45-4A32-BB55-279AF52C1C83}" type="presOf" srcId="{E28D2234-585B-4521-8034-75C828DBEFE9}" destId="{A2A88435-3E9D-4167-AE6B-BAE5CA688A75}" srcOrd="1" destOrd="0" presId="urn:microsoft.com/office/officeart/2005/8/layout/list1"/>
    <dgm:cxn modelId="{CEB549B4-C2C4-4894-9FE2-D6C4BBF1392E}" type="presOf" srcId="{AE537B49-778B-4682-930A-939C50BDAB9D}" destId="{8DE25F27-CA6F-4C25-8DCC-AD7AAE84CF6C}" srcOrd="1" destOrd="0" presId="urn:microsoft.com/office/officeart/2005/8/layout/list1"/>
    <dgm:cxn modelId="{CE0857C6-15C6-417F-92CA-2E55C4BD5291}" srcId="{8A5F4F1C-22F8-4778-BD21-05586F93483F}" destId="{D70EC72E-13E7-451D-B19A-3579665883BF}" srcOrd="1" destOrd="0" parTransId="{C6336D0E-C8F6-4C0A-BB1F-04213D8167FD}" sibTransId="{67E6F7E8-22F2-460A-9433-F12FF7A1A46C}"/>
    <dgm:cxn modelId="{1555F2C7-1B63-4B2A-A774-AED0F45AE495}" srcId="{AE537B49-778B-4682-930A-939C50BDAB9D}" destId="{CBC0048B-965B-46DC-9523-459BA7C856FF}" srcOrd="0" destOrd="0" parTransId="{8467B02A-AB67-44D6-BEA5-0CCDAAE2DC66}" sibTransId="{992F04CF-A2C3-4ECF-B304-E01C46ED5DBF}"/>
    <dgm:cxn modelId="{19053ED2-4963-45B8-A6A2-E59BEA3A6726}" srcId="{AE537B49-778B-4682-930A-939C50BDAB9D}" destId="{FF29F19B-B42D-4A2B-8168-440C474B9DDB}" srcOrd="2" destOrd="0" parTransId="{672E9568-E48F-493A-A4C2-CCABE7D1CCB5}" sibTransId="{19A69917-97B0-439A-B168-7D59DD211214}"/>
    <dgm:cxn modelId="{5BAC1ADE-F75E-4DA3-A512-0AB93884FFF4}" srcId="{8A5F4F1C-22F8-4778-BD21-05586F93483F}" destId="{AE537B49-778B-4682-930A-939C50BDAB9D}" srcOrd="0" destOrd="0" parTransId="{684F6405-2C9B-4BF4-B63E-F779C2F65083}" sibTransId="{C74ED2B1-8238-4051-AD3D-F8CADDAE904F}"/>
    <dgm:cxn modelId="{F74C8CF4-B31A-4512-B3AB-F0A5A7AB5914}" type="presOf" srcId="{FF29F19B-B42D-4A2B-8168-440C474B9DDB}" destId="{6064AF02-9456-49DA-8FD4-6E98763EEFD8}" srcOrd="0" destOrd="2" presId="urn:microsoft.com/office/officeart/2005/8/layout/list1"/>
    <dgm:cxn modelId="{EC8C3C5D-EE37-4507-8B08-2067C55D9CF3}" type="presParOf" srcId="{D0420111-8152-4978-A4BC-A895AE519F9A}" destId="{2CB350B5-59DB-4ECB-941A-4FCD8B70C1F8}" srcOrd="0" destOrd="0" presId="urn:microsoft.com/office/officeart/2005/8/layout/list1"/>
    <dgm:cxn modelId="{C0E805EB-E924-4DEB-B2CA-3676D028F45E}" type="presParOf" srcId="{2CB350B5-59DB-4ECB-941A-4FCD8B70C1F8}" destId="{24D649B6-718C-4F25-A417-F7165891FA44}" srcOrd="0" destOrd="0" presId="urn:microsoft.com/office/officeart/2005/8/layout/list1"/>
    <dgm:cxn modelId="{EB39BE52-8B6E-4A87-82A8-0EB2866B34D6}" type="presParOf" srcId="{2CB350B5-59DB-4ECB-941A-4FCD8B70C1F8}" destId="{8DE25F27-CA6F-4C25-8DCC-AD7AAE84CF6C}" srcOrd="1" destOrd="0" presId="urn:microsoft.com/office/officeart/2005/8/layout/list1"/>
    <dgm:cxn modelId="{22BF222C-5BF7-4141-8701-9343247C8BA5}" type="presParOf" srcId="{D0420111-8152-4978-A4BC-A895AE519F9A}" destId="{B572B9AE-A42E-4187-9D59-C300D6398A54}" srcOrd="1" destOrd="0" presId="urn:microsoft.com/office/officeart/2005/8/layout/list1"/>
    <dgm:cxn modelId="{795095D0-4BCE-4D72-91B9-8959E1B855C6}" type="presParOf" srcId="{D0420111-8152-4978-A4BC-A895AE519F9A}" destId="{6064AF02-9456-49DA-8FD4-6E98763EEFD8}" srcOrd="2" destOrd="0" presId="urn:microsoft.com/office/officeart/2005/8/layout/list1"/>
    <dgm:cxn modelId="{A38366E6-DB3A-4D5C-B4C6-CC4184A561F1}" type="presParOf" srcId="{D0420111-8152-4978-A4BC-A895AE519F9A}" destId="{6C0BEEAA-9727-450F-950A-B01C0223EA7C}" srcOrd="3" destOrd="0" presId="urn:microsoft.com/office/officeart/2005/8/layout/list1"/>
    <dgm:cxn modelId="{9C1C0063-768E-47AE-A512-82C0059005C8}" type="presParOf" srcId="{D0420111-8152-4978-A4BC-A895AE519F9A}" destId="{087B10D9-D0C1-48EC-9033-CAF04C087152}" srcOrd="4" destOrd="0" presId="urn:microsoft.com/office/officeart/2005/8/layout/list1"/>
    <dgm:cxn modelId="{CD0B6C51-D528-4600-B679-63998070914E}" type="presParOf" srcId="{087B10D9-D0C1-48EC-9033-CAF04C087152}" destId="{668D9206-9F70-4409-8D14-22FEECC59A11}" srcOrd="0" destOrd="0" presId="urn:microsoft.com/office/officeart/2005/8/layout/list1"/>
    <dgm:cxn modelId="{58F096D2-B377-454B-859D-957827D08353}" type="presParOf" srcId="{087B10D9-D0C1-48EC-9033-CAF04C087152}" destId="{B00D1BC6-8C5B-4E48-8AC0-F8DCFC77EECB}" srcOrd="1" destOrd="0" presId="urn:microsoft.com/office/officeart/2005/8/layout/list1"/>
    <dgm:cxn modelId="{1784A335-6DD8-40A1-83B3-F910549D2BA7}" type="presParOf" srcId="{D0420111-8152-4978-A4BC-A895AE519F9A}" destId="{1C6C7F67-A5F8-4BFD-99BC-F08D272967FF}" srcOrd="5" destOrd="0" presId="urn:microsoft.com/office/officeart/2005/8/layout/list1"/>
    <dgm:cxn modelId="{8235EF20-2C03-40E8-A1A4-4F77D77E4FD9}" type="presParOf" srcId="{D0420111-8152-4978-A4BC-A895AE519F9A}" destId="{CE85F211-EA9D-4141-9FAB-C89E607FD6F3}" srcOrd="6" destOrd="0" presId="urn:microsoft.com/office/officeart/2005/8/layout/list1"/>
    <dgm:cxn modelId="{50B1B8B8-E185-4A04-B23B-C924FCD46DF9}" type="presParOf" srcId="{D0420111-8152-4978-A4BC-A895AE519F9A}" destId="{F844B33B-2B0A-4516-A871-C81AD482F857}" srcOrd="7" destOrd="0" presId="urn:microsoft.com/office/officeart/2005/8/layout/list1"/>
    <dgm:cxn modelId="{78E8276A-A32C-4EB5-9E0A-D8686B3A5CC0}" type="presParOf" srcId="{D0420111-8152-4978-A4BC-A895AE519F9A}" destId="{005C64EE-6C4D-43E7-8C0D-6D9D1C134A9B}" srcOrd="8" destOrd="0" presId="urn:microsoft.com/office/officeart/2005/8/layout/list1"/>
    <dgm:cxn modelId="{9622CA22-89BF-4815-8A9B-DFE230656301}" type="presParOf" srcId="{005C64EE-6C4D-43E7-8C0D-6D9D1C134A9B}" destId="{ED45E0A2-5E77-4740-92FB-3565DFE847C9}" srcOrd="0" destOrd="0" presId="urn:microsoft.com/office/officeart/2005/8/layout/list1"/>
    <dgm:cxn modelId="{D24D9463-74F8-4A76-97A7-2E8FC5D500E8}" type="presParOf" srcId="{005C64EE-6C4D-43E7-8C0D-6D9D1C134A9B}" destId="{A2A88435-3E9D-4167-AE6B-BAE5CA688A75}" srcOrd="1" destOrd="0" presId="urn:microsoft.com/office/officeart/2005/8/layout/list1"/>
    <dgm:cxn modelId="{F4BAE413-5850-4017-A1BF-89F9208BEDFD}" type="presParOf" srcId="{D0420111-8152-4978-A4BC-A895AE519F9A}" destId="{429953CF-C9B9-45BC-8FFA-959277F6B5A4}" srcOrd="9" destOrd="0" presId="urn:microsoft.com/office/officeart/2005/8/layout/list1"/>
    <dgm:cxn modelId="{68AD94CB-08FC-4248-9F52-DCF3E3FBC920}" type="presParOf" srcId="{D0420111-8152-4978-A4BC-A895AE519F9A}" destId="{7FFA2130-F702-4925-BB03-BEB13D24149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5873152-1265-4FEE-A39B-F3E677D72A9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3162E7D-2E7D-4609-819C-39EF068C62BA}">
      <dgm:prSet/>
      <dgm:spPr/>
      <dgm:t>
        <a:bodyPr/>
        <a:lstStyle/>
        <a:p>
          <a:r>
            <a:rPr lang="en-GB"/>
            <a:t>Counsel patient against risk of side effects:</a:t>
          </a:r>
          <a:endParaRPr lang="en-US"/>
        </a:p>
      </dgm:t>
    </dgm:pt>
    <dgm:pt modelId="{21045292-4928-4239-8730-2D9C4E5E6CE2}" type="parTrans" cxnId="{EE336123-F0BD-4DE6-B729-B9E3E34DD14E}">
      <dgm:prSet/>
      <dgm:spPr/>
      <dgm:t>
        <a:bodyPr/>
        <a:lstStyle/>
        <a:p>
          <a:endParaRPr lang="en-US"/>
        </a:p>
      </dgm:t>
    </dgm:pt>
    <dgm:pt modelId="{BF0AF818-BEDE-4A4E-B0FB-1DAB41575EF7}" type="sibTrans" cxnId="{EE336123-F0BD-4DE6-B729-B9E3E34DD14E}">
      <dgm:prSet/>
      <dgm:spPr/>
      <dgm:t>
        <a:bodyPr/>
        <a:lstStyle/>
        <a:p>
          <a:endParaRPr lang="en-US"/>
        </a:p>
      </dgm:t>
    </dgm:pt>
    <dgm:pt modelId="{7512E75B-5E55-45AE-A817-A61F6274CBB8}">
      <dgm:prSet/>
      <dgm:spPr/>
      <dgm:t>
        <a:bodyPr/>
        <a:lstStyle/>
        <a:p>
          <a:r>
            <a:rPr lang="en-GB"/>
            <a:t>eGFR dipping – monitor after 4-6 weeks</a:t>
          </a:r>
          <a:endParaRPr lang="en-US"/>
        </a:p>
      </dgm:t>
    </dgm:pt>
    <dgm:pt modelId="{A14AC1F8-D1A7-4A03-B188-7C2D912685B2}" type="parTrans" cxnId="{F4D7A817-D524-4C98-A438-77A5223BEE94}">
      <dgm:prSet/>
      <dgm:spPr/>
      <dgm:t>
        <a:bodyPr/>
        <a:lstStyle/>
        <a:p>
          <a:endParaRPr lang="en-US"/>
        </a:p>
      </dgm:t>
    </dgm:pt>
    <dgm:pt modelId="{A79D637A-539E-4DE6-9948-840A86637167}" type="sibTrans" cxnId="{F4D7A817-D524-4C98-A438-77A5223BEE94}">
      <dgm:prSet/>
      <dgm:spPr/>
      <dgm:t>
        <a:bodyPr/>
        <a:lstStyle/>
        <a:p>
          <a:endParaRPr lang="en-US"/>
        </a:p>
      </dgm:t>
    </dgm:pt>
    <dgm:pt modelId="{EAD4CE40-6681-4005-B407-2C8CEFC528B3}">
      <dgm:prSet/>
      <dgm:spPr/>
      <dgm:t>
        <a:bodyPr/>
        <a:lstStyle/>
        <a:p>
          <a:r>
            <a:rPr lang="en-GB"/>
            <a:t>Diabetics: Euglycaemic DKA</a:t>
          </a:r>
          <a:endParaRPr lang="en-US"/>
        </a:p>
      </dgm:t>
    </dgm:pt>
    <dgm:pt modelId="{8A596207-E685-4819-AE75-C58A8763FEC9}" type="parTrans" cxnId="{9D23B873-DCF0-40E4-8347-2E01CFB4D9B4}">
      <dgm:prSet/>
      <dgm:spPr/>
      <dgm:t>
        <a:bodyPr/>
        <a:lstStyle/>
        <a:p>
          <a:endParaRPr lang="en-US"/>
        </a:p>
      </dgm:t>
    </dgm:pt>
    <dgm:pt modelId="{0EA92E79-E392-4FD6-A264-956A18BC128F}" type="sibTrans" cxnId="{9D23B873-DCF0-40E4-8347-2E01CFB4D9B4}">
      <dgm:prSet/>
      <dgm:spPr/>
      <dgm:t>
        <a:bodyPr/>
        <a:lstStyle/>
        <a:p>
          <a:endParaRPr lang="en-US"/>
        </a:p>
      </dgm:t>
    </dgm:pt>
    <dgm:pt modelId="{24D85920-3344-460D-A7B1-ECE0666EF905}">
      <dgm:prSet/>
      <dgm:spPr/>
      <dgm:t>
        <a:bodyPr/>
        <a:lstStyle/>
        <a:p>
          <a:r>
            <a:rPr lang="en-GB"/>
            <a:t>All: increased risk of infection</a:t>
          </a:r>
          <a:endParaRPr lang="en-US"/>
        </a:p>
      </dgm:t>
    </dgm:pt>
    <dgm:pt modelId="{C3558D08-F6BD-49EB-91A1-41767A5E5991}" type="parTrans" cxnId="{5027C577-853F-4A21-9E87-3C2592227B80}">
      <dgm:prSet/>
      <dgm:spPr/>
      <dgm:t>
        <a:bodyPr/>
        <a:lstStyle/>
        <a:p>
          <a:endParaRPr lang="en-US"/>
        </a:p>
      </dgm:t>
    </dgm:pt>
    <dgm:pt modelId="{7E5A3B14-98BE-43F6-8873-F83DE4A99E57}" type="sibTrans" cxnId="{5027C577-853F-4A21-9E87-3C2592227B80}">
      <dgm:prSet/>
      <dgm:spPr/>
      <dgm:t>
        <a:bodyPr/>
        <a:lstStyle/>
        <a:p>
          <a:endParaRPr lang="en-US"/>
        </a:p>
      </dgm:t>
    </dgm:pt>
    <dgm:pt modelId="{10D0617E-9CE3-4E11-9F17-3AB5D964D55C}">
      <dgm:prSet/>
      <dgm:spPr/>
      <dgm:t>
        <a:bodyPr/>
        <a:lstStyle/>
        <a:p>
          <a:r>
            <a:rPr lang="en-GB"/>
            <a:t>Fournier’s gangrene</a:t>
          </a:r>
          <a:endParaRPr lang="en-US"/>
        </a:p>
      </dgm:t>
    </dgm:pt>
    <dgm:pt modelId="{6B46B85C-F742-4960-9D19-86CB0CFE3296}" type="parTrans" cxnId="{A18147C6-476E-4D9D-83B3-A664FA7B3A07}">
      <dgm:prSet/>
      <dgm:spPr/>
      <dgm:t>
        <a:bodyPr/>
        <a:lstStyle/>
        <a:p>
          <a:endParaRPr lang="en-US"/>
        </a:p>
      </dgm:t>
    </dgm:pt>
    <dgm:pt modelId="{40F046E3-2F64-4F0B-A384-C163BAF51D66}" type="sibTrans" cxnId="{A18147C6-476E-4D9D-83B3-A664FA7B3A07}">
      <dgm:prSet/>
      <dgm:spPr/>
      <dgm:t>
        <a:bodyPr/>
        <a:lstStyle/>
        <a:p>
          <a:endParaRPr lang="en-US"/>
        </a:p>
      </dgm:t>
    </dgm:pt>
    <dgm:pt modelId="{BAD09C0D-091E-43EA-A28F-4C7E24164292}">
      <dgm:prSet/>
      <dgm:spPr/>
      <dgm:t>
        <a:bodyPr/>
        <a:lstStyle/>
        <a:p>
          <a:r>
            <a:rPr lang="en-GB"/>
            <a:t>Weight loss</a:t>
          </a:r>
          <a:endParaRPr lang="en-US"/>
        </a:p>
      </dgm:t>
    </dgm:pt>
    <dgm:pt modelId="{C2659EFE-C298-4C92-BA5B-1DDA0D7F9431}" type="parTrans" cxnId="{278845B3-B226-4538-9EA4-1803CBABC409}">
      <dgm:prSet/>
      <dgm:spPr/>
      <dgm:t>
        <a:bodyPr/>
        <a:lstStyle/>
        <a:p>
          <a:endParaRPr lang="en-US"/>
        </a:p>
      </dgm:t>
    </dgm:pt>
    <dgm:pt modelId="{8FEF676D-9C3D-4E04-92D3-2407F72577B9}" type="sibTrans" cxnId="{278845B3-B226-4538-9EA4-1803CBABC409}">
      <dgm:prSet/>
      <dgm:spPr/>
      <dgm:t>
        <a:bodyPr/>
        <a:lstStyle/>
        <a:p>
          <a:endParaRPr lang="en-US"/>
        </a:p>
      </dgm:t>
    </dgm:pt>
    <dgm:pt modelId="{FF41E93D-D983-4247-BD40-AFB6E29F3345}">
      <dgm:prSet/>
      <dgm:spPr/>
      <dgm:t>
        <a:bodyPr/>
        <a:lstStyle/>
        <a:p>
          <a:r>
            <a:rPr lang="en-GB"/>
            <a:t>200 cal sugar loss/day</a:t>
          </a:r>
          <a:endParaRPr lang="en-US"/>
        </a:p>
      </dgm:t>
    </dgm:pt>
    <dgm:pt modelId="{8ABF58EB-F420-4758-B1B2-51D9A03A2528}" type="parTrans" cxnId="{9E15D14B-95A2-4147-AB39-DAEE34A6422B}">
      <dgm:prSet/>
      <dgm:spPr/>
      <dgm:t>
        <a:bodyPr/>
        <a:lstStyle/>
        <a:p>
          <a:endParaRPr lang="en-US"/>
        </a:p>
      </dgm:t>
    </dgm:pt>
    <dgm:pt modelId="{DCADAAA4-A02F-45A9-AEF2-A345E1E9BF48}" type="sibTrans" cxnId="{9E15D14B-95A2-4147-AB39-DAEE34A6422B}">
      <dgm:prSet/>
      <dgm:spPr/>
      <dgm:t>
        <a:bodyPr/>
        <a:lstStyle/>
        <a:p>
          <a:endParaRPr lang="en-US"/>
        </a:p>
      </dgm:t>
    </dgm:pt>
    <dgm:pt modelId="{F8B3B0FA-5302-437E-8FE7-7CE76A419D89}">
      <dgm:prSet/>
      <dgm:spPr/>
      <dgm:t>
        <a:bodyPr/>
        <a:lstStyle/>
        <a:p>
          <a:r>
            <a:rPr lang="en-GB"/>
            <a:t>Stop if unwell (and ACE/ARB!)</a:t>
          </a:r>
          <a:endParaRPr lang="en-US"/>
        </a:p>
      </dgm:t>
    </dgm:pt>
    <dgm:pt modelId="{F68550A7-02AC-4423-A70E-49D038AF992A}" type="parTrans" cxnId="{3E672B57-F06D-4DD2-BB75-8B3A019182AB}">
      <dgm:prSet/>
      <dgm:spPr/>
      <dgm:t>
        <a:bodyPr/>
        <a:lstStyle/>
        <a:p>
          <a:endParaRPr lang="en-US"/>
        </a:p>
      </dgm:t>
    </dgm:pt>
    <dgm:pt modelId="{56BC00A4-3DBE-4700-981D-58B61D093F54}" type="sibTrans" cxnId="{3E672B57-F06D-4DD2-BB75-8B3A019182AB}">
      <dgm:prSet/>
      <dgm:spPr/>
      <dgm:t>
        <a:bodyPr/>
        <a:lstStyle/>
        <a:p>
          <a:endParaRPr lang="en-US"/>
        </a:p>
      </dgm:t>
    </dgm:pt>
    <dgm:pt modelId="{6003AD01-1352-4C88-9264-F33DE3DFC005}" type="pres">
      <dgm:prSet presAssocID="{B5873152-1265-4FEE-A39B-F3E677D72A9E}" presName="linear" presStyleCnt="0">
        <dgm:presLayoutVars>
          <dgm:dir/>
          <dgm:animLvl val="lvl"/>
          <dgm:resizeHandles val="exact"/>
        </dgm:presLayoutVars>
      </dgm:prSet>
      <dgm:spPr/>
    </dgm:pt>
    <dgm:pt modelId="{8B75F5A2-45BE-40E6-9135-3E50F6D99022}" type="pres">
      <dgm:prSet presAssocID="{33162E7D-2E7D-4609-819C-39EF068C62BA}" presName="parentLin" presStyleCnt="0"/>
      <dgm:spPr/>
    </dgm:pt>
    <dgm:pt modelId="{E5CAEBAC-43EE-4041-830C-BFBCF86F3425}" type="pres">
      <dgm:prSet presAssocID="{33162E7D-2E7D-4609-819C-39EF068C62BA}" presName="parentLeftMargin" presStyleLbl="node1" presStyleIdx="0" presStyleCnt="2"/>
      <dgm:spPr/>
    </dgm:pt>
    <dgm:pt modelId="{D3D6C3FF-E7CF-4ADB-B221-98D643669B42}" type="pres">
      <dgm:prSet presAssocID="{33162E7D-2E7D-4609-819C-39EF068C62B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C994F23-A899-4009-948C-331118DD0632}" type="pres">
      <dgm:prSet presAssocID="{33162E7D-2E7D-4609-819C-39EF068C62BA}" presName="negativeSpace" presStyleCnt="0"/>
      <dgm:spPr/>
    </dgm:pt>
    <dgm:pt modelId="{D301F97B-80F0-4AA2-9A07-E3E7398CE6B8}" type="pres">
      <dgm:prSet presAssocID="{33162E7D-2E7D-4609-819C-39EF068C62BA}" presName="childText" presStyleLbl="conFgAcc1" presStyleIdx="0" presStyleCnt="2">
        <dgm:presLayoutVars>
          <dgm:bulletEnabled val="1"/>
        </dgm:presLayoutVars>
      </dgm:prSet>
      <dgm:spPr/>
    </dgm:pt>
    <dgm:pt modelId="{F1EB83C8-9AB9-4580-84F1-345619587680}" type="pres">
      <dgm:prSet presAssocID="{BF0AF818-BEDE-4A4E-B0FB-1DAB41575EF7}" presName="spaceBetweenRectangles" presStyleCnt="0"/>
      <dgm:spPr/>
    </dgm:pt>
    <dgm:pt modelId="{300F8B2B-871C-408F-BE1C-FE6CC8A444DE}" type="pres">
      <dgm:prSet presAssocID="{F8B3B0FA-5302-437E-8FE7-7CE76A419D89}" presName="parentLin" presStyleCnt="0"/>
      <dgm:spPr/>
    </dgm:pt>
    <dgm:pt modelId="{97A25B24-A90B-4796-8D47-C89F7E4285BE}" type="pres">
      <dgm:prSet presAssocID="{F8B3B0FA-5302-437E-8FE7-7CE76A419D89}" presName="parentLeftMargin" presStyleLbl="node1" presStyleIdx="0" presStyleCnt="2"/>
      <dgm:spPr/>
    </dgm:pt>
    <dgm:pt modelId="{7EA8BD61-CFAA-4F90-914A-BF1F7BC9988C}" type="pres">
      <dgm:prSet presAssocID="{F8B3B0FA-5302-437E-8FE7-7CE76A419D8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BE808BB-055C-4BD7-AB6A-C0D82A773119}" type="pres">
      <dgm:prSet presAssocID="{F8B3B0FA-5302-437E-8FE7-7CE76A419D89}" presName="negativeSpace" presStyleCnt="0"/>
      <dgm:spPr/>
    </dgm:pt>
    <dgm:pt modelId="{6951BB82-1218-4340-A657-A14F55EE097A}" type="pres">
      <dgm:prSet presAssocID="{F8B3B0FA-5302-437E-8FE7-7CE76A419D89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E68A40D-BF23-4603-A1B1-0C74B34696C8}" type="presOf" srcId="{24D85920-3344-460D-A7B1-ECE0666EF905}" destId="{D301F97B-80F0-4AA2-9A07-E3E7398CE6B8}" srcOrd="0" destOrd="2" presId="urn:microsoft.com/office/officeart/2005/8/layout/list1"/>
    <dgm:cxn modelId="{F4D7A817-D524-4C98-A438-77A5223BEE94}" srcId="{33162E7D-2E7D-4609-819C-39EF068C62BA}" destId="{7512E75B-5E55-45AE-A817-A61F6274CBB8}" srcOrd="0" destOrd="0" parTransId="{A14AC1F8-D1A7-4A03-B188-7C2D912685B2}" sibTransId="{A79D637A-539E-4DE6-9948-840A86637167}"/>
    <dgm:cxn modelId="{C0A1AF1D-EC31-451A-84E3-5E905D2F79FE}" type="presOf" srcId="{F8B3B0FA-5302-437E-8FE7-7CE76A419D89}" destId="{7EA8BD61-CFAA-4F90-914A-BF1F7BC9988C}" srcOrd="1" destOrd="0" presId="urn:microsoft.com/office/officeart/2005/8/layout/list1"/>
    <dgm:cxn modelId="{EE336123-F0BD-4DE6-B729-B9E3E34DD14E}" srcId="{B5873152-1265-4FEE-A39B-F3E677D72A9E}" destId="{33162E7D-2E7D-4609-819C-39EF068C62BA}" srcOrd="0" destOrd="0" parTransId="{21045292-4928-4239-8730-2D9C4E5E6CE2}" sibTransId="{BF0AF818-BEDE-4A4E-B0FB-1DAB41575EF7}"/>
    <dgm:cxn modelId="{BCE69264-03F9-497E-AC23-C09502334025}" type="presOf" srcId="{B5873152-1265-4FEE-A39B-F3E677D72A9E}" destId="{6003AD01-1352-4C88-9264-F33DE3DFC005}" srcOrd="0" destOrd="0" presId="urn:microsoft.com/office/officeart/2005/8/layout/list1"/>
    <dgm:cxn modelId="{23420B66-C31E-4326-96DC-A60530610EA3}" type="presOf" srcId="{33162E7D-2E7D-4609-819C-39EF068C62BA}" destId="{D3D6C3FF-E7CF-4ADB-B221-98D643669B42}" srcOrd="1" destOrd="0" presId="urn:microsoft.com/office/officeart/2005/8/layout/list1"/>
    <dgm:cxn modelId="{DE91636A-DDE8-4988-9C15-A07938404AA8}" type="presOf" srcId="{FF41E93D-D983-4247-BD40-AFB6E29F3345}" destId="{D301F97B-80F0-4AA2-9A07-E3E7398CE6B8}" srcOrd="0" destOrd="5" presId="urn:microsoft.com/office/officeart/2005/8/layout/list1"/>
    <dgm:cxn modelId="{BA4B846A-4030-4D9A-97C5-C43F17FDD209}" type="presOf" srcId="{F8B3B0FA-5302-437E-8FE7-7CE76A419D89}" destId="{97A25B24-A90B-4796-8D47-C89F7E4285BE}" srcOrd="0" destOrd="0" presId="urn:microsoft.com/office/officeart/2005/8/layout/list1"/>
    <dgm:cxn modelId="{9E15D14B-95A2-4147-AB39-DAEE34A6422B}" srcId="{BAD09C0D-091E-43EA-A28F-4C7E24164292}" destId="{FF41E93D-D983-4247-BD40-AFB6E29F3345}" srcOrd="0" destOrd="0" parTransId="{8ABF58EB-F420-4758-B1B2-51D9A03A2528}" sibTransId="{DCADAAA4-A02F-45A9-AEF2-A345E1E9BF48}"/>
    <dgm:cxn modelId="{9D23B873-DCF0-40E4-8347-2E01CFB4D9B4}" srcId="{33162E7D-2E7D-4609-819C-39EF068C62BA}" destId="{EAD4CE40-6681-4005-B407-2C8CEFC528B3}" srcOrd="1" destOrd="0" parTransId="{8A596207-E685-4819-AE75-C58A8763FEC9}" sibTransId="{0EA92E79-E392-4FD6-A264-956A18BC128F}"/>
    <dgm:cxn modelId="{3E672B57-F06D-4DD2-BB75-8B3A019182AB}" srcId="{B5873152-1265-4FEE-A39B-F3E677D72A9E}" destId="{F8B3B0FA-5302-437E-8FE7-7CE76A419D89}" srcOrd="1" destOrd="0" parTransId="{F68550A7-02AC-4423-A70E-49D038AF992A}" sibTransId="{56BC00A4-3DBE-4700-981D-58B61D093F54}"/>
    <dgm:cxn modelId="{5027C577-853F-4A21-9E87-3C2592227B80}" srcId="{33162E7D-2E7D-4609-819C-39EF068C62BA}" destId="{24D85920-3344-460D-A7B1-ECE0666EF905}" srcOrd="2" destOrd="0" parTransId="{C3558D08-F6BD-49EB-91A1-41767A5E5991}" sibTransId="{7E5A3B14-98BE-43F6-8873-F83DE4A99E57}"/>
    <dgm:cxn modelId="{1C5C2C7E-829B-494E-B414-A08C22C46E40}" type="presOf" srcId="{EAD4CE40-6681-4005-B407-2C8CEFC528B3}" destId="{D301F97B-80F0-4AA2-9A07-E3E7398CE6B8}" srcOrd="0" destOrd="1" presId="urn:microsoft.com/office/officeart/2005/8/layout/list1"/>
    <dgm:cxn modelId="{0FFC5290-CCD5-4D2C-AE2C-25FCA752517D}" type="presOf" srcId="{7512E75B-5E55-45AE-A817-A61F6274CBB8}" destId="{D301F97B-80F0-4AA2-9A07-E3E7398CE6B8}" srcOrd="0" destOrd="0" presId="urn:microsoft.com/office/officeart/2005/8/layout/list1"/>
    <dgm:cxn modelId="{278845B3-B226-4538-9EA4-1803CBABC409}" srcId="{33162E7D-2E7D-4609-819C-39EF068C62BA}" destId="{BAD09C0D-091E-43EA-A28F-4C7E24164292}" srcOrd="3" destOrd="0" parTransId="{C2659EFE-C298-4C92-BA5B-1DDA0D7F9431}" sibTransId="{8FEF676D-9C3D-4E04-92D3-2407F72577B9}"/>
    <dgm:cxn modelId="{A18147C6-476E-4D9D-83B3-A664FA7B3A07}" srcId="{24D85920-3344-460D-A7B1-ECE0666EF905}" destId="{10D0617E-9CE3-4E11-9F17-3AB5D964D55C}" srcOrd="0" destOrd="0" parTransId="{6B46B85C-F742-4960-9D19-86CB0CFE3296}" sibTransId="{40F046E3-2F64-4F0B-A384-C163BAF51D66}"/>
    <dgm:cxn modelId="{DA7C01E0-9224-4565-8816-6374115CCE31}" type="presOf" srcId="{33162E7D-2E7D-4609-819C-39EF068C62BA}" destId="{E5CAEBAC-43EE-4041-830C-BFBCF86F3425}" srcOrd="0" destOrd="0" presId="urn:microsoft.com/office/officeart/2005/8/layout/list1"/>
    <dgm:cxn modelId="{A3FF79F7-86D2-4853-AA59-0CDB9AE4DCD6}" type="presOf" srcId="{10D0617E-9CE3-4E11-9F17-3AB5D964D55C}" destId="{D301F97B-80F0-4AA2-9A07-E3E7398CE6B8}" srcOrd="0" destOrd="3" presId="urn:microsoft.com/office/officeart/2005/8/layout/list1"/>
    <dgm:cxn modelId="{7E3D3EF8-C83F-4120-9389-6B03D1E9B708}" type="presOf" srcId="{BAD09C0D-091E-43EA-A28F-4C7E24164292}" destId="{D301F97B-80F0-4AA2-9A07-E3E7398CE6B8}" srcOrd="0" destOrd="4" presId="urn:microsoft.com/office/officeart/2005/8/layout/list1"/>
    <dgm:cxn modelId="{92073315-C20F-49F3-A4DD-F95EF319AD74}" type="presParOf" srcId="{6003AD01-1352-4C88-9264-F33DE3DFC005}" destId="{8B75F5A2-45BE-40E6-9135-3E50F6D99022}" srcOrd="0" destOrd="0" presId="urn:microsoft.com/office/officeart/2005/8/layout/list1"/>
    <dgm:cxn modelId="{D32F1584-2C32-4C3C-8F29-DC2AAD99C1CE}" type="presParOf" srcId="{8B75F5A2-45BE-40E6-9135-3E50F6D99022}" destId="{E5CAEBAC-43EE-4041-830C-BFBCF86F3425}" srcOrd="0" destOrd="0" presId="urn:microsoft.com/office/officeart/2005/8/layout/list1"/>
    <dgm:cxn modelId="{F2A8C567-1F1B-46D1-A182-38F9084F7F19}" type="presParOf" srcId="{8B75F5A2-45BE-40E6-9135-3E50F6D99022}" destId="{D3D6C3FF-E7CF-4ADB-B221-98D643669B42}" srcOrd="1" destOrd="0" presId="urn:microsoft.com/office/officeart/2005/8/layout/list1"/>
    <dgm:cxn modelId="{7E34EEFC-A847-490B-B900-6A39CC3D6F2C}" type="presParOf" srcId="{6003AD01-1352-4C88-9264-F33DE3DFC005}" destId="{0C994F23-A899-4009-948C-331118DD0632}" srcOrd="1" destOrd="0" presId="urn:microsoft.com/office/officeart/2005/8/layout/list1"/>
    <dgm:cxn modelId="{4E0EF135-4F67-4B2B-89F6-A43BB6047308}" type="presParOf" srcId="{6003AD01-1352-4C88-9264-F33DE3DFC005}" destId="{D301F97B-80F0-4AA2-9A07-E3E7398CE6B8}" srcOrd="2" destOrd="0" presId="urn:microsoft.com/office/officeart/2005/8/layout/list1"/>
    <dgm:cxn modelId="{22F5EBF2-37B4-4A3D-8EFA-E3D192355EDB}" type="presParOf" srcId="{6003AD01-1352-4C88-9264-F33DE3DFC005}" destId="{F1EB83C8-9AB9-4580-84F1-345619587680}" srcOrd="3" destOrd="0" presId="urn:microsoft.com/office/officeart/2005/8/layout/list1"/>
    <dgm:cxn modelId="{C72D58AC-387D-484B-9190-936142F80339}" type="presParOf" srcId="{6003AD01-1352-4C88-9264-F33DE3DFC005}" destId="{300F8B2B-871C-408F-BE1C-FE6CC8A444DE}" srcOrd="4" destOrd="0" presId="urn:microsoft.com/office/officeart/2005/8/layout/list1"/>
    <dgm:cxn modelId="{3A264422-0A53-400F-8B4E-2137717BB6D6}" type="presParOf" srcId="{300F8B2B-871C-408F-BE1C-FE6CC8A444DE}" destId="{97A25B24-A90B-4796-8D47-C89F7E4285BE}" srcOrd="0" destOrd="0" presId="urn:microsoft.com/office/officeart/2005/8/layout/list1"/>
    <dgm:cxn modelId="{0DD6F52A-F209-4CB1-812A-3C21595D7B9C}" type="presParOf" srcId="{300F8B2B-871C-408F-BE1C-FE6CC8A444DE}" destId="{7EA8BD61-CFAA-4F90-914A-BF1F7BC9988C}" srcOrd="1" destOrd="0" presId="urn:microsoft.com/office/officeart/2005/8/layout/list1"/>
    <dgm:cxn modelId="{931A4EA1-7FBC-4CEF-8A43-B4795050E62E}" type="presParOf" srcId="{6003AD01-1352-4C88-9264-F33DE3DFC005}" destId="{CBE808BB-055C-4BD7-AB6A-C0D82A773119}" srcOrd="5" destOrd="0" presId="urn:microsoft.com/office/officeart/2005/8/layout/list1"/>
    <dgm:cxn modelId="{434465A1-5281-4922-A583-B79415E4E69E}" type="presParOf" srcId="{6003AD01-1352-4C88-9264-F33DE3DFC005}" destId="{6951BB82-1218-4340-A657-A14F55EE097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9E2EBE-89BE-44DD-B57C-88FA28703ACD}">
      <dsp:nvSpPr>
        <dsp:cNvPr id="0" name=""/>
        <dsp:cNvSpPr/>
      </dsp:nvSpPr>
      <dsp:spPr>
        <a:xfrm>
          <a:off x="-972294" y="92676"/>
          <a:ext cx="7440202" cy="5233313"/>
        </a:xfrm>
        <a:prstGeom prst="ellipse">
          <a:avLst/>
        </a:prstGeom>
        <a:solidFill>
          <a:schemeClr val="accent1"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b="1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Primary Care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BP (ACE/ARB)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Lipid management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Diabetes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Lifestyle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CKD treatments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Identification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   of those at risk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300" kern="1200" dirty="0"/>
        </a:p>
      </dsp:txBody>
      <dsp:txXfrm>
        <a:off x="66652" y="709796"/>
        <a:ext cx="4289846" cy="3999073"/>
      </dsp:txXfrm>
    </dsp:sp>
    <dsp:sp modelId="{0BB4EF07-D19B-40D1-820B-97D8BDEBA79A}">
      <dsp:nvSpPr>
        <dsp:cNvPr id="0" name=""/>
        <dsp:cNvSpPr/>
      </dsp:nvSpPr>
      <dsp:spPr>
        <a:xfrm>
          <a:off x="2637439" y="92676"/>
          <a:ext cx="7764248" cy="5233313"/>
        </a:xfrm>
        <a:prstGeom prst="ellipse">
          <a:avLst/>
        </a:prstGeom>
        <a:solidFill>
          <a:schemeClr val="accent4"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1" kern="1200" dirty="0"/>
            <a:t>Secondary Care</a:t>
          </a:r>
        </a:p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CKD treatments</a:t>
          </a:r>
        </a:p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Diagnostics</a:t>
          </a:r>
        </a:p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Disease treatments</a:t>
          </a:r>
        </a:p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RRT – dialysis/Tx</a:t>
          </a:r>
        </a:p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Advanced kidney care</a:t>
          </a:r>
        </a:p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Complications</a:t>
          </a:r>
        </a:p>
      </dsp:txBody>
      <dsp:txXfrm>
        <a:off x="4840807" y="709796"/>
        <a:ext cx="4476684" cy="39990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BF9587-272E-4C5F-B627-04AB78118FBA}">
      <dsp:nvSpPr>
        <dsp:cNvPr id="0" name=""/>
        <dsp:cNvSpPr/>
      </dsp:nvSpPr>
      <dsp:spPr>
        <a:xfrm>
          <a:off x="173837" y="21598"/>
          <a:ext cx="907955" cy="90795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271A19-0DA2-46D7-AAF5-E80A1343BF3C}">
      <dsp:nvSpPr>
        <dsp:cNvPr id="0" name=""/>
        <dsp:cNvSpPr/>
      </dsp:nvSpPr>
      <dsp:spPr>
        <a:xfrm>
          <a:off x="364507" y="212268"/>
          <a:ext cx="526614" cy="526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8CAACD-2529-4241-8AFD-C63451AF112B}">
      <dsp:nvSpPr>
        <dsp:cNvPr id="0" name=""/>
        <dsp:cNvSpPr/>
      </dsp:nvSpPr>
      <dsp:spPr>
        <a:xfrm>
          <a:off x="1276354" y="21598"/>
          <a:ext cx="2140181" cy="907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0000"/>
              </a:solidFill>
            </a:rPr>
            <a:t>Nothing in initial stages</a:t>
          </a:r>
          <a:endParaRPr lang="en-US" sz="2000" kern="1200" dirty="0">
            <a:solidFill>
              <a:srgbClr val="FF0000"/>
            </a:solidFill>
          </a:endParaRPr>
        </a:p>
      </dsp:txBody>
      <dsp:txXfrm>
        <a:off x="1276354" y="21598"/>
        <a:ext cx="2140181" cy="907955"/>
      </dsp:txXfrm>
    </dsp:sp>
    <dsp:sp modelId="{E2A3B58F-BBDC-4F5F-BCC8-6206C9AE9EBE}">
      <dsp:nvSpPr>
        <dsp:cNvPr id="0" name=""/>
        <dsp:cNvSpPr/>
      </dsp:nvSpPr>
      <dsp:spPr>
        <a:xfrm>
          <a:off x="3789446" y="21598"/>
          <a:ext cx="907955" cy="90795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1642EC-7F80-45CD-9C0D-7B6654D53018}">
      <dsp:nvSpPr>
        <dsp:cNvPr id="0" name=""/>
        <dsp:cNvSpPr/>
      </dsp:nvSpPr>
      <dsp:spPr>
        <a:xfrm>
          <a:off x="3980117" y="212268"/>
          <a:ext cx="526614" cy="526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09C50C-5352-44A2-A083-73941D26B2C1}">
      <dsp:nvSpPr>
        <dsp:cNvPr id="0" name=""/>
        <dsp:cNvSpPr/>
      </dsp:nvSpPr>
      <dsp:spPr>
        <a:xfrm>
          <a:off x="4891964" y="21598"/>
          <a:ext cx="2140181" cy="907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Tiredness and lethargy, shortness of breath</a:t>
          </a:r>
        </a:p>
      </dsp:txBody>
      <dsp:txXfrm>
        <a:off x="4891964" y="21598"/>
        <a:ext cx="2140181" cy="907955"/>
      </dsp:txXfrm>
    </dsp:sp>
    <dsp:sp modelId="{44CBD608-0238-491C-9320-B34D061A0E53}">
      <dsp:nvSpPr>
        <dsp:cNvPr id="0" name=""/>
        <dsp:cNvSpPr/>
      </dsp:nvSpPr>
      <dsp:spPr>
        <a:xfrm>
          <a:off x="7405055" y="21598"/>
          <a:ext cx="907955" cy="90795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F2A969-5A46-42F0-A052-8ED79CC46C94}">
      <dsp:nvSpPr>
        <dsp:cNvPr id="0" name=""/>
        <dsp:cNvSpPr/>
      </dsp:nvSpPr>
      <dsp:spPr>
        <a:xfrm>
          <a:off x="7595726" y="212268"/>
          <a:ext cx="526614" cy="526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312FDC-191D-4BBB-A2FF-C1DEFB903405}">
      <dsp:nvSpPr>
        <dsp:cNvPr id="0" name=""/>
        <dsp:cNvSpPr/>
      </dsp:nvSpPr>
      <dsp:spPr>
        <a:xfrm>
          <a:off x="8507573" y="21598"/>
          <a:ext cx="2140181" cy="907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Fluid retention</a:t>
          </a:r>
        </a:p>
      </dsp:txBody>
      <dsp:txXfrm>
        <a:off x="8507573" y="21598"/>
        <a:ext cx="2140181" cy="907955"/>
      </dsp:txXfrm>
    </dsp:sp>
    <dsp:sp modelId="{E8C0C8E7-F93F-4778-9D17-48EE54971085}">
      <dsp:nvSpPr>
        <dsp:cNvPr id="0" name=""/>
        <dsp:cNvSpPr/>
      </dsp:nvSpPr>
      <dsp:spPr>
        <a:xfrm>
          <a:off x="173837" y="1642282"/>
          <a:ext cx="907955" cy="90795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E7EC2A-1316-437E-8B14-5371DCC95694}">
      <dsp:nvSpPr>
        <dsp:cNvPr id="0" name=""/>
        <dsp:cNvSpPr/>
      </dsp:nvSpPr>
      <dsp:spPr>
        <a:xfrm>
          <a:off x="364507" y="1832952"/>
          <a:ext cx="526614" cy="52661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AF3721-03AA-4BA9-91FB-4EAB52B738D5}">
      <dsp:nvSpPr>
        <dsp:cNvPr id="0" name=""/>
        <dsp:cNvSpPr/>
      </dsp:nvSpPr>
      <dsp:spPr>
        <a:xfrm>
          <a:off x="1276354" y="1642282"/>
          <a:ext cx="2140181" cy="907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Nausea, indigestion, hiccups</a:t>
          </a:r>
        </a:p>
      </dsp:txBody>
      <dsp:txXfrm>
        <a:off x="1276354" y="1642282"/>
        <a:ext cx="2140181" cy="907955"/>
      </dsp:txXfrm>
    </dsp:sp>
    <dsp:sp modelId="{AAD03D09-C553-46C6-9E16-523F7698A954}">
      <dsp:nvSpPr>
        <dsp:cNvPr id="0" name=""/>
        <dsp:cNvSpPr/>
      </dsp:nvSpPr>
      <dsp:spPr>
        <a:xfrm>
          <a:off x="3789446" y="1642282"/>
          <a:ext cx="907955" cy="90795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D49DAD-756C-4212-925D-38BA0CA12BED}">
      <dsp:nvSpPr>
        <dsp:cNvPr id="0" name=""/>
        <dsp:cNvSpPr/>
      </dsp:nvSpPr>
      <dsp:spPr>
        <a:xfrm>
          <a:off x="3980117" y="1832952"/>
          <a:ext cx="526614" cy="52661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AAEA9D-7660-47A7-A052-593F942AF08C}">
      <dsp:nvSpPr>
        <dsp:cNvPr id="0" name=""/>
        <dsp:cNvSpPr/>
      </dsp:nvSpPr>
      <dsp:spPr>
        <a:xfrm>
          <a:off x="4891964" y="1642282"/>
          <a:ext cx="2140181" cy="907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Itching</a:t>
          </a:r>
        </a:p>
      </dsp:txBody>
      <dsp:txXfrm>
        <a:off x="4891964" y="1642282"/>
        <a:ext cx="2140181" cy="907955"/>
      </dsp:txXfrm>
    </dsp:sp>
    <dsp:sp modelId="{8E75C48E-2F76-40F5-83B9-E91E57A9B68F}">
      <dsp:nvSpPr>
        <dsp:cNvPr id="0" name=""/>
        <dsp:cNvSpPr/>
      </dsp:nvSpPr>
      <dsp:spPr>
        <a:xfrm>
          <a:off x="7405055" y="1642282"/>
          <a:ext cx="907955" cy="90795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C1DCB-00CA-4CBD-A54F-5FBB8AD25CA8}">
      <dsp:nvSpPr>
        <dsp:cNvPr id="0" name=""/>
        <dsp:cNvSpPr/>
      </dsp:nvSpPr>
      <dsp:spPr>
        <a:xfrm>
          <a:off x="7595726" y="1832952"/>
          <a:ext cx="526614" cy="52661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224D91-C8D2-4374-A0E4-3387CA994722}">
      <dsp:nvSpPr>
        <dsp:cNvPr id="0" name=""/>
        <dsp:cNvSpPr/>
      </dsp:nvSpPr>
      <dsp:spPr>
        <a:xfrm>
          <a:off x="8507573" y="1642282"/>
          <a:ext cx="2140181" cy="907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Poor appetite</a:t>
          </a:r>
        </a:p>
      </dsp:txBody>
      <dsp:txXfrm>
        <a:off x="8507573" y="1642282"/>
        <a:ext cx="2140181" cy="907955"/>
      </dsp:txXfrm>
    </dsp:sp>
    <dsp:sp modelId="{26625821-3B7F-4530-9754-408744DDC3ED}">
      <dsp:nvSpPr>
        <dsp:cNvPr id="0" name=""/>
        <dsp:cNvSpPr/>
      </dsp:nvSpPr>
      <dsp:spPr>
        <a:xfrm>
          <a:off x="173837" y="3262966"/>
          <a:ext cx="907955" cy="90795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6F4F39-3CCA-491D-A97B-94EEBF020DC6}">
      <dsp:nvSpPr>
        <dsp:cNvPr id="0" name=""/>
        <dsp:cNvSpPr/>
      </dsp:nvSpPr>
      <dsp:spPr>
        <a:xfrm>
          <a:off x="364507" y="3453636"/>
          <a:ext cx="526614" cy="526614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E27416-9E51-486B-A1F6-93A16491E835}">
      <dsp:nvSpPr>
        <dsp:cNvPr id="0" name=""/>
        <dsp:cNvSpPr/>
      </dsp:nvSpPr>
      <dsp:spPr>
        <a:xfrm>
          <a:off x="1276354" y="3262966"/>
          <a:ext cx="2140181" cy="907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Anxiety, depression and reduced QoL</a:t>
          </a:r>
        </a:p>
      </dsp:txBody>
      <dsp:txXfrm>
        <a:off x="1276354" y="3262966"/>
        <a:ext cx="2140181" cy="9079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F93ABD-32EB-4D53-9E81-203FAE9C8416}">
      <dsp:nvSpPr>
        <dsp:cNvPr id="0" name=""/>
        <dsp:cNvSpPr/>
      </dsp:nvSpPr>
      <dsp:spPr>
        <a:xfrm>
          <a:off x="0" y="796099"/>
          <a:ext cx="666683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CF7E58-23A4-4D95-9BC1-112BF8CAD563}">
      <dsp:nvSpPr>
        <dsp:cNvPr id="0" name=""/>
        <dsp:cNvSpPr/>
      </dsp:nvSpPr>
      <dsp:spPr>
        <a:xfrm>
          <a:off x="333341" y="545179"/>
          <a:ext cx="4666783" cy="501840"/>
        </a:xfrm>
        <a:prstGeom prst="roundRect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 baseline="0"/>
            <a:t>Creatinine and eGFRcreatinine (CKD-EPI)</a:t>
          </a:r>
          <a:endParaRPr lang="en-US" sz="1700" kern="1200"/>
        </a:p>
      </dsp:txBody>
      <dsp:txXfrm>
        <a:off x="357839" y="569677"/>
        <a:ext cx="4617787" cy="452844"/>
      </dsp:txXfrm>
    </dsp:sp>
    <dsp:sp modelId="{CDDAED9A-797B-4683-B9CC-2D6C396D368D}">
      <dsp:nvSpPr>
        <dsp:cNvPr id="0" name=""/>
        <dsp:cNvSpPr/>
      </dsp:nvSpPr>
      <dsp:spPr>
        <a:xfrm>
          <a:off x="0" y="1567219"/>
          <a:ext cx="6666833" cy="257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354076" rIns="517420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b="0" i="0" kern="1200" baseline="0"/>
            <a:t>Less reliable in:</a:t>
          </a:r>
          <a:endParaRPr lang="en-US" sz="1700" kern="120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b="0" i="0" kern="1200" baseline="0"/>
            <a:t>AKI</a:t>
          </a:r>
          <a:endParaRPr lang="en-US" sz="1700" kern="120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b="0" i="0" kern="1200" baseline="0"/>
            <a:t>Pregnancy</a:t>
          </a:r>
          <a:endParaRPr lang="en-US" sz="1700" kern="120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b="0" i="0" kern="1200" baseline="0"/>
            <a:t>Oedema</a:t>
          </a:r>
          <a:endParaRPr lang="en-US" sz="1700" kern="120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b="0" i="0" kern="1200" baseline="0"/>
            <a:t>Muscle wasting/high muscle mass</a:t>
          </a:r>
          <a:endParaRPr lang="en-US" sz="1700" kern="120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b="0" i="0" kern="1200" baseline="0"/>
            <a:t>Protein supplements</a:t>
          </a:r>
          <a:endParaRPr lang="en-US" sz="1700" kern="1200"/>
        </a:p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b="0" i="0" kern="1200" baseline="0"/>
            <a:t>Not well validated in certain ethnic groups – remember EPI 2021</a:t>
          </a:r>
          <a:endParaRPr lang="en-US" sz="1700" kern="1200"/>
        </a:p>
      </dsp:txBody>
      <dsp:txXfrm>
        <a:off x="0" y="1567219"/>
        <a:ext cx="6666833" cy="2570400"/>
      </dsp:txXfrm>
    </dsp:sp>
    <dsp:sp modelId="{9F72F701-2BCE-4647-957E-D68D98432A75}">
      <dsp:nvSpPr>
        <dsp:cNvPr id="0" name=""/>
        <dsp:cNvSpPr/>
      </dsp:nvSpPr>
      <dsp:spPr>
        <a:xfrm>
          <a:off x="333341" y="1316299"/>
          <a:ext cx="4666783" cy="501840"/>
        </a:xfrm>
        <a:prstGeom prst="round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 baseline="0"/>
            <a:t>Requires 2x eGFR 90 days apart</a:t>
          </a:r>
          <a:endParaRPr lang="en-US" sz="1700" kern="1200"/>
        </a:p>
      </dsp:txBody>
      <dsp:txXfrm>
        <a:off x="357839" y="1340797"/>
        <a:ext cx="4617787" cy="452844"/>
      </dsp:txXfrm>
    </dsp:sp>
    <dsp:sp modelId="{584DFEB1-5A55-4FFF-BDD6-C4DF00925213}">
      <dsp:nvSpPr>
        <dsp:cNvPr id="0" name=""/>
        <dsp:cNvSpPr/>
      </dsp:nvSpPr>
      <dsp:spPr>
        <a:xfrm>
          <a:off x="0" y="4480340"/>
          <a:ext cx="666683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F934EC-10E6-4FE4-A84A-5C1D3F3D5A34}">
      <dsp:nvSpPr>
        <dsp:cNvPr id="0" name=""/>
        <dsp:cNvSpPr/>
      </dsp:nvSpPr>
      <dsp:spPr>
        <a:xfrm>
          <a:off x="333341" y="4229420"/>
          <a:ext cx="4666783" cy="501840"/>
        </a:xfrm>
        <a:prstGeom prst="roundRect">
          <a:avLst/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 baseline="0" dirty="0"/>
            <a:t>Beware in range changes, trimethoprim</a:t>
          </a:r>
          <a:endParaRPr lang="en-US" sz="1700" kern="1200" dirty="0"/>
        </a:p>
      </dsp:txBody>
      <dsp:txXfrm>
        <a:off x="357839" y="4253918"/>
        <a:ext cx="4617787" cy="4528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67E2BB-0F3F-4501-97DF-F269F7F4B187}">
      <dsp:nvSpPr>
        <dsp:cNvPr id="0" name=""/>
        <dsp:cNvSpPr/>
      </dsp:nvSpPr>
      <dsp:spPr>
        <a:xfrm>
          <a:off x="0" y="67110"/>
          <a:ext cx="6475654" cy="8745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0" i="0" kern="1200" baseline="0"/>
            <a:t>ACR/PCR</a:t>
          </a:r>
          <a:endParaRPr lang="en-US" sz="2300" kern="1200"/>
        </a:p>
      </dsp:txBody>
      <dsp:txXfrm>
        <a:off x="42693" y="109803"/>
        <a:ext cx="6390268" cy="789189"/>
      </dsp:txXfrm>
    </dsp:sp>
    <dsp:sp modelId="{DB21C243-A08A-4E5C-9976-9642002AAA32}">
      <dsp:nvSpPr>
        <dsp:cNvPr id="0" name=""/>
        <dsp:cNvSpPr/>
      </dsp:nvSpPr>
      <dsp:spPr>
        <a:xfrm>
          <a:off x="0" y="1007925"/>
          <a:ext cx="6475654" cy="8745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0" i="0" kern="1200" baseline="0" dirty="0"/>
            <a:t>ACR as this is more sensitive in low levels of proteinuria</a:t>
          </a:r>
          <a:endParaRPr lang="en-US" sz="2300" kern="1200" dirty="0"/>
        </a:p>
      </dsp:txBody>
      <dsp:txXfrm>
        <a:off x="42693" y="1050618"/>
        <a:ext cx="6390268" cy="789189"/>
      </dsp:txXfrm>
    </dsp:sp>
    <dsp:sp modelId="{736B448F-5454-471D-9C53-1815282A9728}">
      <dsp:nvSpPr>
        <dsp:cNvPr id="0" name=""/>
        <dsp:cNvSpPr/>
      </dsp:nvSpPr>
      <dsp:spPr>
        <a:xfrm>
          <a:off x="0" y="1948740"/>
          <a:ext cx="6475654" cy="8745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0" i="0" kern="1200" baseline="0" dirty="0"/>
            <a:t>If between 3-70 mg/mmol confirm in subsequent early morning sample</a:t>
          </a:r>
          <a:endParaRPr lang="en-US" sz="2300" kern="1200" dirty="0"/>
        </a:p>
      </dsp:txBody>
      <dsp:txXfrm>
        <a:off x="42693" y="1991433"/>
        <a:ext cx="6390268" cy="789189"/>
      </dsp:txXfrm>
    </dsp:sp>
    <dsp:sp modelId="{F2DD5C0E-0749-4E6A-82E6-91BCBA744099}">
      <dsp:nvSpPr>
        <dsp:cNvPr id="0" name=""/>
        <dsp:cNvSpPr/>
      </dsp:nvSpPr>
      <dsp:spPr>
        <a:xfrm>
          <a:off x="0" y="2889556"/>
          <a:ext cx="6475654" cy="8745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0" i="0" kern="1200" baseline="0"/>
            <a:t>Over 3 is clinically significant</a:t>
          </a:r>
          <a:endParaRPr lang="en-US" sz="2300" kern="1200"/>
        </a:p>
      </dsp:txBody>
      <dsp:txXfrm>
        <a:off x="42693" y="2932249"/>
        <a:ext cx="6390268" cy="789189"/>
      </dsp:txXfrm>
    </dsp:sp>
    <dsp:sp modelId="{E0F3162F-537A-4383-9939-75098EA6D5A6}">
      <dsp:nvSpPr>
        <dsp:cNvPr id="0" name=""/>
        <dsp:cNvSpPr/>
      </dsp:nvSpPr>
      <dsp:spPr>
        <a:xfrm>
          <a:off x="0" y="3830371"/>
          <a:ext cx="6475654" cy="8745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0" i="0" kern="1200" baseline="0"/>
            <a:t>Arguably dipstick positive – PCR – recommended for over 70</a:t>
          </a:r>
          <a:endParaRPr lang="en-US" sz="2300" kern="1200"/>
        </a:p>
      </dsp:txBody>
      <dsp:txXfrm>
        <a:off x="42693" y="3873064"/>
        <a:ext cx="6390268" cy="789189"/>
      </dsp:txXfrm>
    </dsp:sp>
    <dsp:sp modelId="{ED6692EC-82E0-48F8-9051-3D460A0ED4FA}">
      <dsp:nvSpPr>
        <dsp:cNvPr id="0" name=""/>
        <dsp:cNvSpPr/>
      </dsp:nvSpPr>
      <dsp:spPr>
        <a:xfrm>
          <a:off x="0" y="4771186"/>
          <a:ext cx="6475654" cy="8745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0" i="0" kern="1200" baseline="0"/>
            <a:t>If incidental dipstick positive – eGFR and ACR</a:t>
          </a:r>
          <a:endParaRPr lang="en-US" sz="2300" kern="1200"/>
        </a:p>
      </dsp:txBody>
      <dsp:txXfrm>
        <a:off x="42693" y="4813879"/>
        <a:ext cx="6390268" cy="7891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64AF02-9456-49DA-8FD4-6E98763EEFD8}">
      <dsp:nvSpPr>
        <dsp:cNvPr id="0" name=""/>
        <dsp:cNvSpPr/>
      </dsp:nvSpPr>
      <dsp:spPr>
        <a:xfrm>
          <a:off x="0" y="341927"/>
          <a:ext cx="10515600" cy="159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58216" rIns="816127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2200" kern="1200" dirty="0"/>
            <a:t>Leads to bone resorption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2200" kern="1200" dirty="0"/>
            <a:t>Hyperkalaemia may be associated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2200" kern="1200" dirty="0"/>
            <a:t>Treat with oral bicarbonate if bicarbonate &lt;20</a:t>
          </a:r>
        </a:p>
      </dsp:txBody>
      <dsp:txXfrm>
        <a:off x="0" y="341927"/>
        <a:ext cx="10515600" cy="1593900"/>
      </dsp:txXfrm>
    </dsp:sp>
    <dsp:sp modelId="{8DE25F27-CA6F-4C25-8DCC-AD7AAE84CF6C}">
      <dsp:nvSpPr>
        <dsp:cNvPr id="0" name=""/>
        <dsp:cNvSpPr/>
      </dsp:nvSpPr>
      <dsp:spPr>
        <a:xfrm>
          <a:off x="525780" y="17207"/>
          <a:ext cx="7360920" cy="649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/>
            <a:t>Acidosis </a:t>
          </a:r>
        </a:p>
      </dsp:txBody>
      <dsp:txXfrm>
        <a:off x="557483" y="48910"/>
        <a:ext cx="7297514" cy="586034"/>
      </dsp:txXfrm>
    </dsp:sp>
    <dsp:sp modelId="{CE85F211-EA9D-4141-9FAB-C89E607FD6F3}">
      <dsp:nvSpPr>
        <dsp:cNvPr id="0" name=""/>
        <dsp:cNvSpPr/>
      </dsp:nvSpPr>
      <dsp:spPr>
        <a:xfrm>
          <a:off x="0" y="2379347"/>
          <a:ext cx="1051560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0D1BC6-8C5B-4E48-8AC0-F8DCFC77EECB}">
      <dsp:nvSpPr>
        <dsp:cNvPr id="0" name=""/>
        <dsp:cNvSpPr/>
      </dsp:nvSpPr>
      <dsp:spPr>
        <a:xfrm>
          <a:off x="525780" y="2054627"/>
          <a:ext cx="7360920" cy="6494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200" b="1" kern="1200" dirty="0"/>
            <a:t>Medications – ACE/ARB</a:t>
          </a:r>
        </a:p>
      </dsp:txBody>
      <dsp:txXfrm>
        <a:off x="557483" y="2086330"/>
        <a:ext cx="7297514" cy="586034"/>
      </dsp:txXfrm>
    </dsp:sp>
    <dsp:sp modelId="{7FFA2130-F702-4925-BB03-BEB13D241497}">
      <dsp:nvSpPr>
        <dsp:cNvPr id="0" name=""/>
        <dsp:cNvSpPr/>
      </dsp:nvSpPr>
      <dsp:spPr>
        <a:xfrm>
          <a:off x="0" y="3377268"/>
          <a:ext cx="1051560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A88435-3E9D-4167-AE6B-BAE5CA688A75}">
      <dsp:nvSpPr>
        <dsp:cNvPr id="0" name=""/>
        <dsp:cNvSpPr/>
      </dsp:nvSpPr>
      <dsp:spPr>
        <a:xfrm>
          <a:off x="525780" y="3052548"/>
          <a:ext cx="7360920" cy="6494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/>
            <a:t>Sodium zirconium silicate (Lokelma) or Patiromer (Veltassa) </a:t>
          </a:r>
        </a:p>
      </dsp:txBody>
      <dsp:txXfrm>
        <a:off x="557483" y="3084251"/>
        <a:ext cx="7297514" cy="5860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01F97B-80F0-4AA2-9A07-E3E7398CE6B8}">
      <dsp:nvSpPr>
        <dsp:cNvPr id="0" name=""/>
        <dsp:cNvSpPr/>
      </dsp:nvSpPr>
      <dsp:spPr>
        <a:xfrm>
          <a:off x="0" y="357818"/>
          <a:ext cx="10515600" cy="277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58216" rIns="816127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/>
            <a:t>eGFR dipping – monitor after 4-6 weeks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/>
            <a:t>Diabetics: Euglycaemic DKA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/>
            <a:t>All: increased risk of infection</a:t>
          </a:r>
          <a:endParaRPr lang="en-US" sz="2200" kern="1200"/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/>
            <a:t>Fournier’s gangrene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/>
            <a:t>Weight loss</a:t>
          </a:r>
          <a:endParaRPr lang="en-US" sz="2200" kern="1200"/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/>
            <a:t>200 cal sugar loss/day</a:t>
          </a:r>
          <a:endParaRPr lang="en-US" sz="2200" kern="1200"/>
        </a:p>
      </dsp:txBody>
      <dsp:txXfrm>
        <a:off x="0" y="357818"/>
        <a:ext cx="10515600" cy="2772000"/>
      </dsp:txXfrm>
    </dsp:sp>
    <dsp:sp modelId="{D3D6C3FF-E7CF-4ADB-B221-98D643669B42}">
      <dsp:nvSpPr>
        <dsp:cNvPr id="0" name=""/>
        <dsp:cNvSpPr/>
      </dsp:nvSpPr>
      <dsp:spPr>
        <a:xfrm>
          <a:off x="525780" y="33098"/>
          <a:ext cx="7360920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Counsel patient against risk of side effects:</a:t>
          </a:r>
          <a:endParaRPr lang="en-US" sz="2200" kern="1200"/>
        </a:p>
      </dsp:txBody>
      <dsp:txXfrm>
        <a:off x="557483" y="64801"/>
        <a:ext cx="7297514" cy="586034"/>
      </dsp:txXfrm>
    </dsp:sp>
    <dsp:sp modelId="{6951BB82-1218-4340-A657-A14F55EE097A}">
      <dsp:nvSpPr>
        <dsp:cNvPr id="0" name=""/>
        <dsp:cNvSpPr/>
      </dsp:nvSpPr>
      <dsp:spPr>
        <a:xfrm>
          <a:off x="0" y="3573338"/>
          <a:ext cx="1051560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A8BD61-CFAA-4F90-914A-BF1F7BC9988C}">
      <dsp:nvSpPr>
        <dsp:cNvPr id="0" name=""/>
        <dsp:cNvSpPr/>
      </dsp:nvSpPr>
      <dsp:spPr>
        <a:xfrm>
          <a:off x="525780" y="3248618"/>
          <a:ext cx="7360920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Stop if unwell (and ACE/ARB!)</a:t>
          </a:r>
          <a:endParaRPr lang="en-US" sz="2200" kern="1200"/>
        </a:p>
      </dsp:txBody>
      <dsp:txXfrm>
        <a:off x="557483" y="3280321"/>
        <a:ext cx="7297514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3219F-3457-4432-8AA4-EE707D1BF8C5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E085F-EBD7-4DA5-A239-6A2F0F2895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588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E085F-EBD7-4DA5-A239-6A2F0F2895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896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E085F-EBD7-4DA5-A239-6A2F0F28954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751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E085F-EBD7-4DA5-A239-6A2F0F28954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179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Smeeta</a:t>
            </a:r>
          </a:p>
          <a:p>
            <a:r>
              <a:rPr lang="en-GB"/>
              <a:t>- Require </a:t>
            </a:r>
            <a:r>
              <a:rPr lang="en-GB" err="1"/>
              <a:t>Smeeta’s</a:t>
            </a:r>
            <a:r>
              <a:rPr lang="en-GB"/>
              <a:t>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E085F-EBD7-4DA5-A239-6A2F0F28954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756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Kristin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E085F-EBD7-4DA5-A239-6A2F0F289543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176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73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00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38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15638" y="6400414"/>
            <a:ext cx="366764" cy="27699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882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72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CC1A69C-8FC5-67A0-1E18-7A4CC4DB68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1D972C93-623D-61C1-7A70-97E6F884B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17" y="410818"/>
            <a:ext cx="9157253" cy="933327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22869BFD-4D4D-6CFF-DE67-0472187F21D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33600" y="6180139"/>
            <a:ext cx="8677759" cy="405460"/>
          </a:xfr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defRPr sz="900" b="0">
                <a:solidFill>
                  <a:schemeClr val="accent6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94D161E-5455-EAB0-E9D3-433B0CF95C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0999" y="6200503"/>
            <a:ext cx="1493290" cy="36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76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81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81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80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01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41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21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1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52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61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230425" y="6400414"/>
            <a:ext cx="351977" cy="276999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 anchor="ctr">
            <a:spAutoFit/>
          </a:bodyPr>
          <a:lstStyle>
            <a:lvl1pPr algn="r" defTabSz="457200">
              <a:defRPr sz="1200"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235200" marR="0" indent="-4064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92400" marR="0" indent="-4064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49600" marR="0" indent="-4064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606800" marR="0" indent="-4064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64000" marR="0" indent="-4064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id 12" hidden="1">
            <a:extLst>
              <a:ext uri="{FF2B5EF4-FFF2-40B4-BE49-F238E27FC236}">
                <a16:creationId xmlns:a16="http://schemas.microsoft.com/office/drawing/2014/main" id="{4CB41A45-3904-4338-9170-575AEDABF590}"/>
              </a:ext>
            </a:extLst>
          </p:cNvPr>
          <p:cNvGrpSpPr/>
          <p:nvPr userDrawn="1"/>
        </p:nvGrpSpPr>
        <p:grpSpPr>
          <a:xfrm>
            <a:off x="130587" y="-176609"/>
            <a:ext cx="11930826" cy="113077"/>
            <a:chOff x="130587" y="-176609"/>
            <a:chExt cx="11930826" cy="11307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30A325E-6364-4387-9A08-6C4257A1F49B}"/>
                </a:ext>
              </a:extLst>
            </p:cNvPr>
            <p:cNvSpPr/>
            <p:nvPr userDrawn="1"/>
          </p:nvSpPr>
          <p:spPr>
            <a:xfrm flipV="1">
              <a:off x="4023527" y="-176609"/>
              <a:ext cx="252000" cy="11057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A14FCCC-BA76-41BF-8BEF-E94C48C01AFB}"/>
                </a:ext>
              </a:extLst>
            </p:cNvPr>
            <p:cNvSpPr/>
            <p:nvPr userDrawn="1"/>
          </p:nvSpPr>
          <p:spPr>
            <a:xfrm flipV="1">
              <a:off x="7916467" y="-176609"/>
              <a:ext cx="252000" cy="11057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A256FBA-82B8-4FD9-8B92-50214579F33B}"/>
                </a:ext>
              </a:extLst>
            </p:cNvPr>
            <p:cNvSpPr/>
            <p:nvPr userDrawn="1"/>
          </p:nvSpPr>
          <p:spPr>
            <a:xfrm flipV="1">
              <a:off x="3050292" y="-176609"/>
              <a:ext cx="252000" cy="11057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2547981-0BF5-42BF-A353-E2A17646864A}"/>
                </a:ext>
              </a:extLst>
            </p:cNvPr>
            <p:cNvSpPr/>
            <p:nvPr userDrawn="1"/>
          </p:nvSpPr>
          <p:spPr>
            <a:xfrm flipV="1">
              <a:off x="2077057" y="-176609"/>
              <a:ext cx="252000" cy="11057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F8889D1-D037-4115-9362-257FBC9E37AA}"/>
                </a:ext>
              </a:extLst>
            </p:cNvPr>
            <p:cNvSpPr/>
            <p:nvPr userDrawn="1"/>
          </p:nvSpPr>
          <p:spPr>
            <a:xfrm flipV="1">
              <a:off x="1103822" y="-176609"/>
              <a:ext cx="252000" cy="11057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26B2CA6-E920-44DF-8938-B4B009DCCB6B}"/>
                </a:ext>
              </a:extLst>
            </p:cNvPr>
            <p:cNvSpPr/>
            <p:nvPr userDrawn="1"/>
          </p:nvSpPr>
          <p:spPr>
            <a:xfrm flipV="1">
              <a:off x="130587" y="-174106"/>
              <a:ext cx="252000" cy="11057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890EE6D-D44A-4E6F-B836-E1CF1636EC4D}"/>
                </a:ext>
              </a:extLst>
            </p:cNvPr>
            <p:cNvSpPr/>
            <p:nvPr userDrawn="1"/>
          </p:nvSpPr>
          <p:spPr>
            <a:xfrm flipV="1">
              <a:off x="4996762" y="-176609"/>
              <a:ext cx="252000" cy="11057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2DFDEED-5132-4C1B-8CCA-4B37A9E3F432}"/>
                </a:ext>
              </a:extLst>
            </p:cNvPr>
            <p:cNvSpPr/>
            <p:nvPr userDrawn="1"/>
          </p:nvSpPr>
          <p:spPr>
            <a:xfrm flipV="1">
              <a:off x="5969997" y="-176609"/>
              <a:ext cx="252000" cy="11057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9D4871F-6EC6-4D04-B669-96DA1E2FEA5D}"/>
                </a:ext>
              </a:extLst>
            </p:cNvPr>
            <p:cNvSpPr/>
            <p:nvPr userDrawn="1"/>
          </p:nvSpPr>
          <p:spPr>
            <a:xfrm flipV="1">
              <a:off x="6943232" y="-176609"/>
              <a:ext cx="252000" cy="11057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F5F9D68-9D26-4F87-8713-4F2F3D5839C7}"/>
                </a:ext>
              </a:extLst>
            </p:cNvPr>
            <p:cNvSpPr/>
            <p:nvPr userDrawn="1"/>
          </p:nvSpPr>
          <p:spPr>
            <a:xfrm flipV="1">
              <a:off x="8889702" y="-176609"/>
              <a:ext cx="252000" cy="11057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C97DF0A-F753-458D-9948-C23824CF245B}"/>
                </a:ext>
              </a:extLst>
            </p:cNvPr>
            <p:cNvSpPr/>
            <p:nvPr userDrawn="1"/>
          </p:nvSpPr>
          <p:spPr>
            <a:xfrm flipV="1">
              <a:off x="9862938" y="-176609"/>
              <a:ext cx="252000" cy="11057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0359BE4-53B2-42AF-AB7E-CAA975FD19B0}"/>
                </a:ext>
              </a:extLst>
            </p:cNvPr>
            <p:cNvSpPr/>
            <p:nvPr userDrawn="1"/>
          </p:nvSpPr>
          <p:spPr>
            <a:xfrm flipV="1">
              <a:off x="10836174" y="-176609"/>
              <a:ext cx="252000" cy="11057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C0B691B-F6FF-4453-A348-CCD0D4EFF0CA}"/>
                </a:ext>
              </a:extLst>
            </p:cNvPr>
            <p:cNvSpPr/>
            <p:nvPr userDrawn="1"/>
          </p:nvSpPr>
          <p:spPr>
            <a:xfrm flipV="1">
              <a:off x="11809413" y="-176609"/>
              <a:ext cx="252000" cy="11057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31FEFB-6A11-4ADB-B7D4-E9DAD9E7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73" y="541177"/>
            <a:ext cx="7614694" cy="53256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1AD1F-3E5D-4E42-B63A-E50FEC2FE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3773" y="1665289"/>
            <a:ext cx="11255639" cy="4240212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82FCD-29CD-415A-945F-AA5047593E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8174" y="6399541"/>
            <a:ext cx="721533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4E59A61D-8D05-400A-A754-B6402616B2F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320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172800" indent="-1728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2"/>
        </a:buClr>
        <a:buFont typeface="Arial" panose="020B0604020202020204" pitchFamily="34" charset="0"/>
        <a:buChar char="•"/>
        <a:defRPr sz="1600" b="0" kern="1200">
          <a:solidFill>
            <a:schemeClr val="accent6"/>
          </a:solidFill>
          <a:latin typeface="Arial"/>
          <a:ea typeface="+mn-ea"/>
          <a:cs typeface="Arial"/>
        </a:defRPr>
      </a:lvl1pPr>
      <a:lvl2pPr marL="345600" indent="-1728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2"/>
        </a:buClr>
        <a:buFont typeface="System Font Regular"/>
        <a:buChar char="–"/>
        <a:defRPr sz="1400" kern="1200">
          <a:solidFill>
            <a:schemeClr val="accent6"/>
          </a:solidFill>
          <a:latin typeface="Arial"/>
          <a:ea typeface="+mn-ea"/>
          <a:cs typeface="Arial"/>
        </a:defRPr>
      </a:lvl2pPr>
      <a:lvl3pPr marL="518400" indent="-1728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2"/>
        </a:buClr>
        <a:buFont typeface="Courier New" panose="02070309020205020404" pitchFamily="49" charset="0"/>
        <a:buChar char="o"/>
        <a:defRPr sz="1400" kern="1200">
          <a:solidFill>
            <a:schemeClr val="accent6"/>
          </a:solidFill>
          <a:latin typeface="Arial"/>
          <a:ea typeface="+mn-ea"/>
          <a:cs typeface="Arial"/>
        </a:defRPr>
      </a:lvl3pPr>
      <a:lvl4pPr marL="691200" indent="-1728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2"/>
        </a:buClr>
        <a:buFont typeface="Wingdings" pitchFamily="2" charset="2"/>
        <a:buChar char="§"/>
        <a:tabLst/>
        <a:defRPr sz="1200" kern="1200">
          <a:solidFill>
            <a:schemeClr val="accent6"/>
          </a:solidFill>
          <a:latin typeface="Arial"/>
          <a:ea typeface="+mn-ea"/>
          <a:cs typeface="Arial"/>
        </a:defRPr>
      </a:lvl4pPr>
      <a:lvl5pPr marL="864000" indent="-1728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accent6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61">
          <p15:clr>
            <a:srgbClr val="F26B43"/>
          </p15:clr>
        </p15:guide>
        <p15:guide id="2" pos="3918">
          <p15:clr>
            <a:srgbClr val="F26B43"/>
          </p15:clr>
        </p15:guide>
        <p15:guide id="3" pos="4532">
          <p15:clr>
            <a:srgbClr val="F26B43"/>
          </p15:clr>
        </p15:guide>
        <p15:guide id="4" pos="4988">
          <p15:clr>
            <a:srgbClr val="F26B43"/>
          </p15:clr>
        </p15:guide>
        <p15:guide id="5" pos="5600">
          <p15:clr>
            <a:srgbClr val="F26B43"/>
          </p15:clr>
        </p15:guide>
        <p15:guide id="6" pos="5757">
          <p15:clr>
            <a:srgbClr val="F26B43"/>
          </p15:clr>
        </p15:guide>
        <p15:guide id="7" pos="5144">
          <p15:clr>
            <a:srgbClr val="F26B43"/>
          </p15:clr>
        </p15:guide>
        <p15:guide id="9" pos="7439">
          <p15:clr>
            <a:srgbClr val="F26B43"/>
          </p15:clr>
        </p15:guide>
        <p15:guide id="10" pos="2691">
          <p15:clr>
            <a:srgbClr val="F26B43"/>
          </p15:clr>
        </p15:guide>
        <p15:guide id="11" pos="2535">
          <p15:clr>
            <a:srgbClr val="F26B43"/>
          </p15:clr>
        </p15:guide>
        <p15:guide id="12" pos="2079">
          <p15:clr>
            <a:srgbClr val="F26B43"/>
          </p15:clr>
        </p15:guide>
        <p15:guide id="13" pos="1922">
          <p15:clr>
            <a:srgbClr val="F26B43"/>
          </p15:clr>
        </p15:guide>
        <p15:guide id="14" pos="1466">
          <p15:clr>
            <a:srgbClr val="F26B43"/>
          </p15:clr>
        </p15:guide>
        <p15:guide id="15" pos="1308">
          <p15:clr>
            <a:srgbClr val="F26B43"/>
          </p15:clr>
        </p15:guide>
        <p15:guide id="16" pos="240">
          <p15:clr>
            <a:srgbClr val="F26B43"/>
          </p15:clr>
        </p15:guide>
        <p15:guide id="17" orient="horz" pos="2160">
          <p15:clr>
            <a:srgbClr val="F26B43"/>
          </p15:clr>
        </p15:guide>
        <p15:guide id="18" orient="horz" pos="554">
          <p15:clr>
            <a:srgbClr val="F26B43"/>
          </p15:clr>
        </p15:guide>
        <p15:guide id="19" orient="horz" pos="935">
          <p15:clr>
            <a:srgbClr val="F26B43"/>
          </p15:clr>
        </p15:guide>
        <p15:guide id="20" orient="horz" pos="1049">
          <p15:clr>
            <a:srgbClr val="F26B43"/>
          </p15:clr>
        </p15:guide>
        <p15:guide id="21" orient="horz" pos="3893">
          <p15:clr>
            <a:srgbClr val="F26B43"/>
          </p15:clr>
        </p15:guide>
        <p15:guide id="22" pos="3305">
          <p15:clr>
            <a:srgbClr val="F26B43"/>
          </p15:clr>
        </p15:guide>
        <p15:guide id="23" pos="6983">
          <p15:clr>
            <a:srgbClr val="F26B43"/>
          </p15:clr>
        </p15:guide>
        <p15:guide id="24" pos="6827">
          <p15:clr>
            <a:srgbClr val="F26B43"/>
          </p15:clr>
        </p15:guide>
        <p15:guide id="25" pos="6213">
          <p15:clr>
            <a:srgbClr val="F26B43"/>
          </p15:clr>
        </p15:guide>
        <p15:guide id="27" pos="6369">
          <p15:clr>
            <a:srgbClr val="F26B43"/>
          </p15:clr>
        </p15:guide>
        <p15:guide id="28" pos="4374">
          <p15:clr>
            <a:srgbClr val="F26B43"/>
          </p15:clr>
        </p15:guide>
        <p15:guide id="29" pos="3147">
          <p15:clr>
            <a:srgbClr val="F26B43"/>
          </p15:clr>
        </p15:guide>
        <p15:guide id="30" pos="852">
          <p15:clr>
            <a:srgbClr val="F26B43"/>
          </p15:clr>
        </p15:guide>
        <p15:guide id="31" pos="696">
          <p15:clr>
            <a:srgbClr val="F26B43"/>
          </p15:clr>
        </p15:guide>
        <p15:guide id="32" orient="horz" pos="3720">
          <p15:clr>
            <a:srgbClr val="F26B43"/>
          </p15:clr>
        </p15:guide>
        <p15:guide id="33" orient="horz" pos="41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1.png"/><Relationship Id="rId9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0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11.png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tiff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A85C2-B824-E37D-5D9B-28C972218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>
                <a:solidFill>
                  <a:schemeClr val="accent1">
                    <a:lumMod val="50000"/>
                  </a:schemeClr>
                </a:solidFill>
                <a:cs typeface="Calibri Light"/>
              </a:rPr>
              <a:t>Primary Care Management of CKD</a:t>
            </a:r>
            <a:endParaRPr lang="en-GB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5D76D-3BC2-D709-E9A6-DA52E0E8AE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b="1" dirty="0">
                <a:cs typeface="Calibri"/>
              </a:rPr>
              <a:t>Dr Kristin Veighey</a:t>
            </a:r>
            <a:endParaRPr lang="en-US" b="1" dirty="0"/>
          </a:p>
          <a:p>
            <a:pPr marL="0" indent="0">
              <a:buNone/>
            </a:pPr>
            <a:endParaRPr lang="en-GB" dirty="0">
              <a:cs typeface="Calibri"/>
            </a:endParaRPr>
          </a:p>
          <a:p>
            <a:pPr marL="0" indent="0">
              <a:buNone/>
            </a:pPr>
            <a:r>
              <a:rPr lang="en-GB" dirty="0">
                <a:cs typeface="Calibri"/>
              </a:rPr>
              <a:t>NIHR Academic Clinical Fellow in General Practice</a:t>
            </a:r>
          </a:p>
          <a:p>
            <a:pPr marL="0" indent="0">
              <a:buNone/>
            </a:pPr>
            <a:r>
              <a:rPr lang="en-GB" dirty="0">
                <a:cs typeface="Calibri"/>
              </a:rPr>
              <a:t>Consultant Nephrologist</a:t>
            </a:r>
          </a:p>
        </p:txBody>
      </p:sp>
    </p:spTree>
    <p:extLst>
      <p:ext uri="{BB962C8B-B14F-4D97-AF65-F5344CB8AC3E}">
        <p14:creationId xmlns:p14="http://schemas.microsoft.com/office/powerpoint/2010/main" val="1727747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 idx="4294967295"/>
          </p:nvPr>
        </p:nvSpPr>
        <p:spPr>
          <a:xfrm>
            <a:off x="532208" y="279077"/>
            <a:ext cx="108215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n-US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What are the symptoms of CKD?</a:t>
            </a:r>
          </a:p>
        </p:txBody>
      </p:sp>
      <p:graphicFrame>
        <p:nvGraphicFramePr>
          <p:cNvPr id="45" name="Shape 31">
            <a:extLst>
              <a:ext uri="{FF2B5EF4-FFF2-40B4-BE49-F238E27FC236}">
                <a16:creationId xmlns:a16="http://schemas.microsoft.com/office/drawing/2014/main" id="{B90244B1-8F42-7F29-316A-C8179770F3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5829191"/>
              </p:ext>
            </p:extLst>
          </p:nvPr>
        </p:nvGraphicFramePr>
        <p:xfrm>
          <a:off x="532208" y="1984443"/>
          <a:ext cx="10821592" cy="4192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709053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D10CC7-B47E-4074-A913-3A0E614CC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Who to test for CKD?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B178B-1C02-45AB-8BCF-B36477B1F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4954" y="822157"/>
            <a:ext cx="6791218" cy="6431623"/>
          </a:xfrm>
        </p:spPr>
        <p:txBody>
          <a:bodyPr lIns="45719" tIns="45720" rIns="45719" bIns="45720" anchor="t">
            <a:noAutofit/>
          </a:bodyPr>
          <a:lstStyle/>
          <a:p>
            <a:r>
              <a:rPr lang="en-GB" sz="2800" dirty="0"/>
              <a:t>Diabetes</a:t>
            </a:r>
            <a:endParaRPr lang="en-US" sz="2800" dirty="0"/>
          </a:p>
          <a:p>
            <a:r>
              <a:rPr lang="en-GB" sz="2800" dirty="0"/>
              <a:t>Hypertension</a:t>
            </a:r>
          </a:p>
          <a:p>
            <a:r>
              <a:rPr lang="en-GB" sz="2800" dirty="0"/>
              <a:t>Vascular disease</a:t>
            </a:r>
          </a:p>
          <a:p>
            <a:r>
              <a:rPr lang="en-GB" sz="2800" dirty="0"/>
              <a:t>Previous AKI (monitor for 3 years – longer if AKI3)</a:t>
            </a:r>
          </a:p>
          <a:p>
            <a:r>
              <a:rPr lang="en-GB" sz="2800" dirty="0"/>
              <a:t>Multisystem disease </a:t>
            </a:r>
            <a:r>
              <a:rPr lang="en-GB" sz="2800" dirty="0" err="1"/>
              <a:t>eg</a:t>
            </a:r>
            <a:r>
              <a:rPr lang="en-GB" sz="2800" dirty="0"/>
              <a:t> lupus</a:t>
            </a:r>
          </a:p>
          <a:p>
            <a:r>
              <a:rPr lang="en-GB" sz="2800" dirty="0"/>
              <a:t>Gout</a:t>
            </a:r>
          </a:p>
          <a:p>
            <a:r>
              <a:rPr lang="en-GB" sz="2800" dirty="0"/>
              <a:t>Family history of ESRD/hereditary kidney disease (*ADPKD*)</a:t>
            </a:r>
          </a:p>
          <a:p>
            <a:r>
              <a:rPr lang="en-GB" sz="2800" dirty="0"/>
              <a:t>Incidental detection or haematuria or proteinuria</a:t>
            </a:r>
          </a:p>
        </p:txBody>
      </p:sp>
    </p:spTree>
    <p:extLst>
      <p:ext uri="{BB962C8B-B14F-4D97-AF65-F5344CB8AC3E}">
        <p14:creationId xmlns:p14="http://schemas.microsoft.com/office/powerpoint/2010/main" val="1403908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2FA89E-2DDB-4E66-A6F7-D6232A613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GB" sz="4000">
                <a:solidFill>
                  <a:srgbClr val="FFFFFF"/>
                </a:solidFill>
              </a:rPr>
              <a:t>Diagnosis of CKD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D761D503-8322-14B0-814A-F96A484F9E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3458439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6344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7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518AE5-0F1C-4917-8847-83671E0E9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278" y="1233241"/>
            <a:ext cx="3240506" cy="4064628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Proteinuria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45" name="Content Placeholder 2">
            <a:extLst>
              <a:ext uri="{FF2B5EF4-FFF2-40B4-BE49-F238E27FC236}">
                <a16:creationId xmlns:a16="http://schemas.microsoft.com/office/drawing/2014/main" id="{F7B965AF-C9D8-7834-FFEC-34ABC5135D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5130268"/>
              </p:ext>
            </p:extLst>
          </p:nvPr>
        </p:nvGraphicFramePr>
        <p:xfrm>
          <a:off x="5617029" y="842651"/>
          <a:ext cx="6475654" cy="5712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62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A8C657-55A2-B330-6E44-3C26CB204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363663"/>
            <a:ext cx="3074988" cy="4124325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3229C1-266A-A267-04EB-3528A8FE89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64388" y="1363663"/>
            <a:ext cx="4060825" cy="4124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302168-6025-650C-F44B-CC5CF8436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2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CKD Stages</a:t>
            </a:r>
          </a:p>
        </p:txBody>
      </p:sp>
    </p:spTree>
    <p:extLst>
      <p:ext uri="{BB962C8B-B14F-4D97-AF65-F5344CB8AC3E}">
        <p14:creationId xmlns:p14="http://schemas.microsoft.com/office/powerpoint/2010/main" val="2258713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0BF071-22D9-40EE-8F29-70F9143B2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53750" cy="147584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2C31EB0-19D6-454A-8F5E-25C5A0C972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3750" y="0"/>
            <a:ext cx="11038250" cy="341632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800">
                <a:solidFill>
                  <a:schemeClr val="bg1"/>
                </a:solidFill>
                <a:latin typeface="Arial"/>
                <a:cs typeface="Arial"/>
              </a:rPr>
              <a:t>Renal Service Transformation Programme (RSTP) Webinars</a:t>
            </a:r>
            <a:endParaRPr lang="en-GB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NHS England – Delt Shared Services">
            <a:extLst>
              <a:ext uri="{FF2B5EF4-FFF2-40B4-BE49-F238E27FC236}">
                <a16:creationId xmlns:a16="http://schemas.microsoft.com/office/drawing/2014/main" id="{7A647E4D-2608-4F57-88D9-6B00D6514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272" y="341632"/>
            <a:ext cx="1153728" cy="76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8C190D8B-020D-131F-F28B-957B2AC42D8A}"/>
              </a:ext>
            </a:extLst>
          </p:cNvPr>
          <p:cNvSpPr txBox="1">
            <a:spLocks/>
          </p:cNvSpPr>
          <p:nvPr/>
        </p:nvSpPr>
        <p:spPr>
          <a:xfrm>
            <a:off x="1361853" y="358573"/>
            <a:ext cx="9918153" cy="1028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>
                <a:solidFill>
                  <a:srgbClr val="4472C4"/>
                </a:solidFill>
                <a:latin typeface="Arial"/>
                <a:cs typeface="Calibri"/>
              </a:rPr>
              <a:t>ACR</a:t>
            </a:r>
            <a:r>
              <a:rPr lang="en-GB" sz="2800">
                <a:solidFill>
                  <a:srgbClr val="005EB8"/>
                </a:solidFill>
                <a:latin typeface="Arial"/>
                <a:cs typeface="Arial"/>
              </a:rPr>
              <a:t> </a:t>
            </a:r>
            <a:r>
              <a:rPr lang="en-GB" sz="2400">
                <a:solidFill>
                  <a:srgbClr val="4472C4"/>
                </a:solidFill>
                <a:latin typeface="Arial"/>
                <a:cs typeface="Calibri"/>
              </a:rPr>
              <a:t>testing can detect early signs of Diabetic Kidney Disease(DKD) before significant nephron loss has occurred  - why wait?</a:t>
            </a:r>
            <a:endParaRPr lang="en-GB" sz="3600">
              <a:solidFill>
                <a:srgbClr val="4472C4"/>
              </a:solidFill>
              <a:latin typeface="Arial"/>
              <a:cs typeface="Calibri"/>
            </a:endParaRPr>
          </a:p>
        </p:txBody>
      </p:sp>
      <p:pic>
        <p:nvPicPr>
          <p:cNvPr id="9" name="Picture 8" descr="&#10;">
            <a:extLst>
              <a:ext uri="{FF2B5EF4-FFF2-40B4-BE49-F238E27FC236}">
                <a16:creationId xmlns:a16="http://schemas.microsoft.com/office/drawing/2014/main" id="{D31F0BA7-6E04-4DDD-97BE-0F461360E8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3943" y="1643107"/>
            <a:ext cx="6924113" cy="496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CB46B7-8B13-4D50-B3F6-6B0B7B57119E}"/>
              </a:ext>
            </a:extLst>
          </p:cNvPr>
          <p:cNvSpPr/>
          <p:nvPr/>
        </p:nvSpPr>
        <p:spPr>
          <a:xfrm>
            <a:off x="9558056" y="6211669"/>
            <a:ext cx="3213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Tonneijck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L, et al. J Am Soc Nephrol 2017;28:1023-39</a:t>
            </a:r>
          </a:p>
        </p:txBody>
      </p:sp>
    </p:spTree>
    <p:extLst>
      <p:ext uri="{BB962C8B-B14F-4D97-AF65-F5344CB8AC3E}">
        <p14:creationId xmlns:p14="http://schemas.microsoft.com/office/powerpoint/2010/main" val="2159414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38B0D2-9F66-4DF1-A2D2-95ED6E20D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800" dirty="0"/>
              <a:t>The 4-variable Kidney Risk Score (KFRE)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12535-76AD-4A7A-9814-9A7E8CD7A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28" y="2807208"/>
            <a:ext cx="3792808" cy="3410712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  <a:buClrTx/>
            </a:pPr>
            <a:r>
              <a:rPr lang="en-GB" sz="2200" dirty="0"/>
              <a:t>4 variable risk score includes sex, age, eGFR, urine ACR</a:t>
            </a:r>
          </a:p>
          <a:p>
            <a:pPr>
              <a:lnSpc>
                <a:spcPct val="150000"/>
              </a:lnSpc>
              <a:buClrTx/>
            </a:pPr>
            <a:r>
              <a:rPr lang="en-GB" sz="2200" dirty="0"/>
              <a:t>5% at 5 years = refer</a:t>
            </a:r>
          </a:p>
          <a:p>
            <a:pPr marL="0" indent="0" algn="ctr">
              <a:lnSpc>
                <a:spcPct val="150000"/>
              </a:lnSpc>
              <a:buClrTx/>
              <a:buNone/>
            </a:pPr>
            <a:r>
              <a:rPr lang="en-GB" sz="2200" dirty="0"/>
              <a:t>www.kidneyfailurerisk.co.uk</a:t>
            </a:r>
          </a:p>
          <a:p>
            <a:endParaRPr lang="en-GB" sz="2200" dirty="0"/>
          </a:p>
          <a:p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086CF2-5585-B65D-E76E-88E0C3053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693402"/>
            <a:ext cx="6903720" cy="547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06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C3239-6405-5706-572A-4C2FFB539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45719" tIns="45720" rIns="45719" bIns="45720" anchor="ctr"/>
          <a:lstStyle/>
          <a:p>
            <a:r>
              <a:rPr lang="en-GB" dirty="0"/>
              <a:t>How do we tell people?</a:t>
            </a:r>
          </a:p>
        </p:txBody>
      </p:sp>
      <p:pic>
        <p:nvPicPr>
          <p:cNvPr id="4" name="Content Placeholder 3" descr="A screenshot of a medical record&#10;&#10;Description automatically generated">
            <a:extLst>
              <a:ext uri="{FF2B5EF4-FFF2-40B4-BE49-F238E27FC236}">
                <a16:creationId xmlns:a16="http://schemas.microsoft.com/office/drawing/2014/main" id="{79E1CEED-DCC9-F03C-DDBB-20C7AE8640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8000" y="1600200"/>
            <a:ext cx="8181975" cy="2152650"/>
          </a:xfrm>
          <a:custGeom>
            <a:avLst/>
            <a:gdLst>
              <a:gd name="connsiteX0" fmla="*/ 0 w 8181975"/>
              <a:gd name="connsiteY0" fmla="*/ 0 h 2152650"/>
              <a:gd name="connsiteX1" fmla="*/ 666247 w 8181975"/>
              <a:gd name="connsiteY1" fmla="*/ 0 h 2152650"/>
              <a:gd name="connsiteX2" fmla="*/ 1332493 w 8181975"/>
              <a:gd name="connsiteY2" fmla="*/ 0 h 2152650"/>
              <a:gd name="connsiteX3" fmla="*/ 2080559 w 8181975"/>
              <a:gd name="connsiteY3" fmla="*/ 0 h 2152650"/>
              <a:gd name="connsiteX4" fmla="*/ 2746806 w 8181975"/>
              <a:gd name="connsiteY4" fmla="*/ 0 h 2152650"/>
              <a:gd name="connsiteX5" fmla="*/ 3331233 w 8181975"/>
              <a:gd name="connsiteY5" fmla="*/ 0 h 2152650"/>
              <a:gd name="connsiteX6" fmla="*/ 3833840 w 8181975"/>
              <a:gd name="connsiteY6" fmla="*/ 0 h 2152650"/>
              <a:gd name="connsiteX7" fmla="*/ 4172807 w 8181975"/>
              <a:gd name="connsiteY7" fmla="*/ 0 h 2152650"/>
              <a:gd name="connsiteX8" fmla="*/ 4920874 w 8181975"/>
              <a:gd name="connsiteY8" fmla="*/ 0 h 2152650"/>
              <a:gd name="connsiteX9" fmla="*/ 5341661 w 8181975"/>
              <a:gd name="connsiteY9" fmla="*/ 0 h 2152650"/>
              <a:gd name="connsiteX10" fmla="*/ 5762448 w 8181975"/>
              <a:gd name="connsiteY10" fmla="*/ 0 h 2152650"/>
              <a:gd name="connsiteX11" fmla="*/ 6346875 w 8181975"/>
              <a:gd name="connsiteY11" fmla="*/ 0 h 2152650"/>
              <a:gd name="connsiteX12" fmla="*/ 7094941 w 8181975"/>
              <a:gd name="connsiteY12" fmla="*/ 0 h 2152650"/>
              <a:gd name="connsiteX13" fmla="*/ 7515728 w 8181975"/>
              <a:gd name="connsiteY13" fmla="*/ 0 h 2152650"/>
              <a:gd name="connsiteX14" fmla="*/ 8181975 w 8181975"/>
              <a:gd name="connsiteY14" fmla="*/ 0 h 2152650"/>
              <a:gd name="connsiteX15" fmla="*/ 8181975 w 8181975"/>
              <a:gd name="connsiteY15" fmla="*/ 473583 h 2152650"/>
              <a:gd name="connsiteX16" fmla="*/ 8181975 w 8181975"/>
              <a:gd name="connsiteY16" fmla="*/ 1054799 h 2152650"/>
              <a:gd name="connsiteX17" fmla="*/ 8181975 w 8181975"/>
              <a:gd name="connsiteY17" fmla="*/ 1592961 h 2152650"/>
              <a:gd name="connsiteX18" fmla="*/ 8181975 w 8181975"/>
              <a:gd name="connsiteY18" fmla="*/ 2152650 h 2152650"/>
              <a:gd name="connsiteX19" fmla="*/ 7597548 w 8181975"/>
              <a:gd name="connsiteY19" fmla="*/ 2152650 h 2152650"/>
              <a:gd name="connsiteX20" fmla="*/ 7094941 w 8181975"/>
              <a:gd name="connsiteY20" fmla="*/ 2152650 h 2152650"/>
              <a:gd name="connsiteX21" fmla="*/ 6674154 w 8181975"/>
              <a:gd name="connsiteY21" fmla="*/ 2152650 h 2152650"/>
              <a:gd name="connsiteX22" fmla="*/ 6089727 w 8181975"/>
              <a:gd name="connsiteY22" fmla="*/ 2152650 h 2152650"/>
              <a:gd name="connsiteX23" fmla="*/ 5423481 w 8181975"/>
              <a:gd name="connsiteY23" fmla="*/ 2152650 h 2152650"/>
              <a:gd name="connsiteX24" fmla="*/ 5084513 w 8181975"/>
              <a:gd name="connsiteY24" fmla="*/ 2152650 h 2152650"/>
              <a:gd name="connsiteX25" fmla="*/ 4581906 w 8181975"/>
              <a:gd name="connsiteY25" fmla="*/ 2152650 h 2152650"/>
              <a:gd name="connsiteX26" fmla="*/ 4079299 w 8181975"/>
              <a:gd name="connsiteY26" fmla="*/ 2152650 h 2152650"/>
              <a:gd name="connsiteX27" fmla="*/ 3413052 w 8181975"/>
              <a:gd name="connsiteY27" fmla="*/ 2152650 h 2152650"/>
              <a:gd name="connsiteX28" fmla="*/ 2746806 w 8181975"/>
              <a:gd name="connsiteY28" fmla="*/ 2152650 h 2152650"/>
              <a:gd name="connsiteX29" fmla="*/ 2080559 w 8181975"/>
              <a:gd name="connsiteY29" fmla="*/ 2152650 h 2152650"/>
              <a:gd name="connsiteX30" fmla="*/ 1332493 w 8181975"/>
              <a:gd name="connsiteY30" fmla="*/ 2152650 h 2152650"/>
              <a:gd name="connsiteX31" fmla="*/ 829886 w 8181975"/>
              <a:gd name="connsiteY31" fmla="*/ 2152650 h 2152650"/>
              <a:gd name="connsiteX32" fmla="*/ 0 w 8181975"/>
              <a:gd name="connsiteY32" fmla="*/ 2152650 h 2152650"/>
              <a:gd name="connsiteX33" fmla="*/ 0 w 8181975"/>
              <a:gd name="connsiteY33" fmla="*/ 1614488 h 2152650"/>
              <a:gd name="connsiteX34" fmla="*/ 0 w 8181975"/>
              <a:gd name="connsiteY34" fmla="*/ 1033272 h 2152650"/>
              <a:gd name="connsiteX35" fmla="*/ 0 w 8181975"/>
              <a:gd name="connsiteY35" fmla="*/ 538163 h 2152650"/>
              <a:gd name="connsiteX36" fmla="*/ 0 w 8181975"/>
              <a:gd name="connsiteY36" fmla="*/ 0 h 215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181975" h="2152650" fill="none" extrusionOk="0">
                <a:moveTo>
                  <a:pt x="0" y="0"/>
                </a:moveTo>
                <a:cubicBezTo>
                  <a:pt x="315209" y="-25146"/>
                  <a:pt x="441667" y="73625"/>
                  <a:pt x="666247" y="0"/>
                </a:cubicBezTo>
                <a:cubicBezTo>
                  <a:pt x="890827" y="-73625"/>
                  <a:pt x="1118651" y="53968"/>
                  <a:pt x="1332493" y="0"/>
                </a:cubicBezTo>
                <a:cubicBezTo>
                  <a:pt x="1546335" y="-53968"/>
                  <a:pt x="1826773" y="320"/>
                  <a:pt x="2080559" y="0"/>
                </a:cubicBezTo>
                <a:cubicBezTo>
                  <a:pt x="2334345" y="-320"/>
                  <a:pt x="2528643" y="44492"/>
                  <a:pt x="2746806" y="0"/>
                </a:cubicBezTo>
                <a:cubicBezTo>
                  <a:pt x="2964969" y="-44492"/>
                  <a:pt x="3205582" y="40117"/>
                  <a:pt x="3331233" y="0"/>
                </a:cubicBezTo>
                <a:cubicBezTo>
                  <a:pt x="3456884" y="-40117"/>
                  <a:pt x="3590318" y="25613"/>
                  <a:pt x="3833840" y="0"/>
                </a:cubicBezTo>
                <a:cubicBezTo>
                  <a:pt x="4077362" y="-25613"/>
                  <a:pt x="4069116" y="25634"/>
                  <a:pt x="4172807" y="0"/>
                </a:cubicBezTo>
                <a:cubicBezTo>
                  <a:pt x="4276498" y="-25634"/>
                  <a:pt x="4659594" y="57556"/>
                  <a:pt x="4920874" y="0"/>
                </a:cubicBezTo>
                <a:cubicBezTo>
                  <a:pt x="5182154" y="-57556"/>
                  <a:pt x="5229588" y="5716"/>
                  <a:pt x="5341661" y="0"/>
                </a:cubicBezTo>
                <a:cubicBezTo>
                  <a:pt x="5453734" y="-5716"/>
                  <a:pt x="5589050" y="46275"/>
                  <a:pt x="5762448" y="0"/>
                </a:cubicBezTo>
                <a:cubicBezTo>
                  <a:pt x="5935846" y="-46275"/>
                  <a:pt x="6204686" y="2217"/>
                  <a:pt x="6346875" y="0"/>
                </a:cubicBezTo>
                <a:cubicBezTo>
                  <a:pt x="6489064" y="-2217"/>
                  <a:pt x="6785559" y="78123"/>
                  <a:pt x="7094941" y="0"/>
                </a:cubicBezTo>
                <a:cubicBezTo>
                  <a:pt x="7404323" y="-78123"/>
                  <a:pt x="7359500" y="15150"/>
                  <a:pt x="7515728" y="0"/>
                </a:cubicBezTo>
                <a:cubicBezTo>
                  <a:pt x="7671956" y="-15150"/>
                  <a:pt x="7903881" y="48100"/>
                  <a:pt x="8181975" y="0"/>
                </a:cubicBezTo>
                <a:cubicBezTo>
                  <a:pt x="8220187" y="161031"/>
                  <a:pt x="8167476" y="317610"/>
                  <a:pt x="8181975" y="473583"/>
                </a:cubicBezTo>
                <a:cubicBezTo>
                  <a:pt x="8196474" y="629556"/>
                  <a:pt x="8176038" y="899355"/>
                  <a:pt x="8181975" y="1054799"/>
                </a:cubicBezTo>
                <a:cubicBezTo>
                  <a:pt x="8187912" y="1210243"/>
                  <a:pt x="8135139" y="1389619"/>
                  <a:pt x="8181975" y="1592961"/>
                </a:cubicBezTo>
                <a:cubicBezTo>
                  <a:pt x="8228811" y="1796303"/>
                  <a:pt x="8176179" y="1877211"/>
                  <a:pt x="8181975" y="2152650"/>
                </a:cubicBezTo>
                <a:cubicBezTo>
                  <a:pt x="7939504" y="2156899"/>
                  <a:pt x="7779570" y="2098316"/>
                  <a:pt x="7597548" y="2152650"/>
                </a:cubicBezTo>
                <a:cubicBezTo>
                  <a:pt x="7415526" y="2206984"/>
                  <a:pt x="7202978" y="2101703"/>
                  <a:pt x="7094941" y="2152650"/>
                </a:cubicBezTo>
                <a:cubicBezTo>
                  <a:pt x="6986904" y="2203597"/>
                  <a:pt x="6829007" y="2125102"/>
                  <a:pt x="6674154" y="2152650"/>
                </a:cubicBezTo>
                <a:cubicBezTo>
                  <a:pt x="6519301" y="2180198"/>
                  <a:pt x="6289851" y="2152594"/>
                  <a:pt x="6089727" y="2152650"/>
                </a:cubicBezTo>
                <a:cubicBezTo>
                  <a:pt x="5889603" y="2152706"/>
                  <a:pt x="5726625" y="2082818"/>
                  <a:pt x="5423481" y="2152650"/>
                </a:cubicBezTo>
                <a:cubicBezTo>
                  <a:pt x="5120337" y="2222482"/>
                  <a:pt x="5153391" y="2139023"/>
                  <a:pt x="5084513" y="2152650"/>
                </a:cubicBezTo>
                <a:cubicBezTo>
                  <a:pt x="5015635" y="2166277"/>
                  <a:pt x="4783042" y="2108734"/>
                  <a:pt x="4581906" y="2152650"/>
                </a:cubicBezTo>
                <a:cubicBezTo>
                  <a:pt x="4380770" y="2196566"/>
                  <a:pt x="4275104" y="2132324"/>
                  <a:pt x="4079299" y="2152650"/>
                </a:cubicBezTo>
                <a:cubicBezTo>
                  <a:pt x="3883494" y="2172976"/>
                  <a:pt x="3566454" y="2134327"/>
                  <a:pt x="3413052" y="2152650"/>
                </a:cubicBezTo>
                <a:cubicBezTo>
                  <a:pt x="3259650" y="2170973"/>
                  <a:pt x="2999381" y="2101277"/>
                  <a:pt x="2746806" y="2152650"/>
                </a:cubicBezTo>
                <a:cubicBezTo>
                  <a:pt x="2494231" y="2204023"/>
                  <a:pt x="2262914" y="2100302"/>
                  <a:pt x="2080559" y="2152650"/>
                </a:cubicBezTo>
                <a:cubicBezTo>
                  <a:pt x="1898204" y="2204998"/>
                  <a:pt x="1687734" y="2116465"/>
                  <a:pt x="1332493" y="2152650"/>
                </a:cubicBezTo>
                <a:cubicBezTo>
                  <a:pt x="977252" y="2188835"/>
                  <a:pt x="1050258" y="2122373"/>
                  <a:pt x="829886" y="2152650"/>
                </a:cubicBezTo>
                <a:cubicBezTo>
                  <a:pt x="609514" y="2182927"/>
                  <a:pt x="309074" y="2143043"/>
                  <a:pt x="0" y="2152650"/>
                </a:cubicBezTo>
                <a:cubicBezTo>
                  <a:pt x="-36261" y="1994170"/>
                  <a:pt x="6406" y="1756337"/>
                  <a:pt x="0" y="1614488"/>
                </a:cubicBezTo>
                <a:cubicBezTo>
                  <a:pt x="-6406" y="1472639"/>
                  <a:pt x="51601" y="1301821"/>
                  <a:pt x="0" y="1033272"/>
                </a:cubicBezTo>
                <a:cubicBezTo>
                  <a:pt x="-51601" y="764723"/>
                  <a:pt x="56854" y="747766"/>
                  <a:pt x="0" y="538163"/>
                </a:cubicBezTo>
                <a:cubicBezTo>
                  <a:pt x="-56854" y="328560"/>
                  <a:pt x="25191" y="197093"/>
                  <a:pt x="0" y="0"/>
                </a:cubicBezTo>
                <a:close/>
              </a:path>
              <a:path w="8181975" h="2152650" stroke="0" extrusionOk="0">
                <a:moveTo>
                  <a:pt x="0" y="0"/>
                </a:moveTo>
                <a:cubicBezTo>
                  <a:pt x="217574" y="-54170"/>
                  <a:pt x="298806" y="39889"/>
                  <a:pt x="502607" y="0"/>
                </a:cubicBezTo>
                <a:cubicBezTo>
                  <a:pt x="706408" y="-39889"/>
                  <a:pt x="958948" y="16773"/>
                  <a:pt x="1250673" y="0"/>
                </a:cubicBezTo>
                <a:cubicBezTo>
                  <a:pt x="1542398" y="-16773"/>
                  <a:pt x="1717816" y="14343"/>
                  <a:pt x="1835100" y="0"/>
                </a:cubicBezTo>
                <a:cubicBezTo>
                  <a:pt x="1952384" y="-14343"/>
                  <a:pt x="2263198" y="15911"/>
                  <a:pt x="2419527" y="0"/>
                </a:cubicBezTo>
                <a:cubicBezTo>
                  <a:pt x="2575856" y="-15911"/>
                  <a:pt x="2720942" y="64173"/>
                  <a:pt x="3003954" y="0"/>
                </a:cubicBezTo>
                <a:cubicBezTo>
                  <a:pt x="3286966" y="-64173"/>
                  <a:pt x="3347496" y="43167"/>
                  <a:pt x="3588380" y="0"/>
                </a:cubicBezTo>
                <a:cubicBezTo>
                  <a:pt x="3829264" y="-43167"/>
                  <a:pt x="3875032" y="297"/>
                  <a:pt x="4090987" y="0"/>
                </a:cubicBezTo>
                <a:cubicBezTo>
                  <a:pt x="4306942" y="-297"/>
                  <a:pt x="4301986" y="4237"/>
                  <a:pt x="4429955" y="0"/>
                </a:cubicBezTo>
                <a:cubicBezTo>
                  <a:pt x="4557924" y="-4237"/>
                  <a:pt x="4667150" y="29639"/>
                  <a:pt x="4850742" y="0"/>
                </a:cubicBezTo>
                <a:cubicBezTo>
                  <a:pt x="5034334" y="-29639"/>
                  <a:pt x="5137226" y="56550"/>
                  <a:pt x="5353349" y="0"/>
                </a:cubicBezTo>
                <a:cubicBezTo>
                  <a:pt x="5569472" y="-56550"/>
                  <a:pt x="5682963" y="32195"/>
                  <a:pt x="5855956" y="0"/>
                </a:cubicBezTo>
                <a:cubicBezTo>
                  <a:pt x="6028949" y="-32195"/>
                  <a:pt x="6302541" y="14781"/>
                  <a:pt x="6440383" y="0"/>
                </a:cubicBezTo>
                <a:cubicBezTo>
                  <a:pt x="6578225" y="-14781"/>
                  <a:pt x="6851215" y="53173"/>
                  <a:pt x="7188449" y="0"/>
                </a:cubicBezTo>
                <a:cubicBezTo>
                  <a:pt x="7525683" y="-53173"/>
                  <a:pt x="7358772" y="24973"/>
                  <a:pt x="7527417" y="0"/>
                </a:cubicBezTo>
                <a:cubicBezTo>
                  <a:pt x="7696062" y="-24973"/>
                  <a:pt x="7905888" y="66893"/>
                  <a:pt x="8181975" y="0"/>
                </a:cubicBezTo>
                <a:cubicBezTo>
                  <a:pt x="8205349" y="157126"/>
                  <a:pt x="8145990" y="450563"/>
                  <a:pt x="8181975" y="581216"/>
                </a:cubicBezTo>
                <a:cubicBezTo>
                  <a:pt x="8217960" y="711869"/>
                  <a:pt x="8177226" y="830608"/>
                  <a:pt x="8181975" y="1076325"/>
                </a:cubicBezTo>
                <a:cubicBezTo>
                  <a:pt x="8186724" y="1322042"/>
                  <a:pt x="8148222" y="1440923"/>
                  <a:pt x="8181975" y="1549908"/>
                </a:cubicBezTo>
                <a:cubicBezTo>
                  <a:pt x="8215728" y="1658893"/>
                  <a:pt x="8133074" y="1930779"/>
                  <a:pt x="8181975" y="2152650"/>
                </a:cubicBezTo>
                <a:cubicBezTo>
                  <a:pt x="7947652" y="2168415"/>
                  <a:pt x="7760419" y="2128210"/>
                  <a:pt x="7515728" y="2152650"/>
                </a:cubicBezTo>
                <a:cubicBezTo>
                  <a:pt x="7271037" y="2177090"/>
                  <a:pt x="7096106" y="2137975"/>
                  <a:pt x="6849482" y="2152650"/>
                </a:cubicBezTo>
                <a:cubicBezTo>
                  <a:pt x="6602858" y="2167325"/>
                  <a:pt x="6551662" y="2099446"/>
                  <a:pt x="6346875" y="2152650"/>
                </a:cubicBezTo>
                <a:cubicBezTo>
                  <a:pt x="6142088" y="2205854"/>
                  <a:pt x="6055780" y="2150265"/>
                  <a:pt x="5844268" y="2152650"/>
                </a:cubicBezTo>
                <a:cubicBezTo>
                  <a:pt x="5632756" y="2155035"/>
                  <a:pt x="5568329" y="2148361"/>
                  <a:pt x="5341661" y="2152650"/>
                </a:cubicBezTo>
                <a:cubicBezTo>
                  <a:pt x="5114993" y="2156939"/>
                  <a:pt x="5119913" y="2144588"/>
                  <a:pt x="5002693" y="2152650"/>
                </a:cubicBezTo>
                <a:cubicBezTo>
                  <a:pt x="4885473" y="2160712"/>
                  <a:pt x="4680199" y="2128776"/>
                  <a:pt x="4581906" y="2152650"/>
                </a:cubicBezTo>
                <a:cubicBezTo>
                  <a:pt x="4483613" y="2176524"/>
                  <a:pt x="4357024" y="2143980"/>
                  <a:pt x="4161119" y="2152650"/>
                </a:cubicBezTo>
                <a:cubicBezTo>
                  <a:pt x="3965214" y="2161320"/>
                  <a:pt x="3884081" y="2128467"/>
                  <a:pt x="3740331" y="2152650"/>
                </a:cubicBezTo>
                <a:cubicBezTo>
                  <a:pt x="3596581" y="2176833"/>
                  <a:pt x="3211069" y="2070547"/>
                  <a:pt x="2992265" y="2152650"/>
                </a:cubicBezTo>
                <a:cubicBezTo>
                  <a:pt x="2773461" y="2234753"/>
                  <a:pt x="2401534" y="2152060"/>
                  <a:pt x="2244199" y="2152650"/>
                </a:cubicBezTo>
                <a:cubicBezTo>
                  <a:pt x="2086864" y="2153240"/>
                  <a:pt x="2005451" y="2148992"/>
                  <a:pt x="1823412" y="2152650"/>
                </a:cubicBezTo>
                <a:cubicBezTo>
                  <a:pt x="1641373" y="2156308"/>
                  <a:pt x="1240111" y="2085584"/>
                  <a:pt x="1075345" y="2152650"/>
                </a:cubicBezTo>
                <a:cubicBezTo>
                  <a:pt x="910579" y="2219716"/>
                  <a:pt x="779474" y="2137795"/>
                  <a:pt x="654558" y="2152650"/>
                </a:cubicBezTo>
                <a:cubicBezTo>
                  <a:pt x="529642" y="2167505"/>
                  <a:pt x="252056" y="2080678"/>
                  <a:pt x="0" y="2152650"/>
                </a:cubicBezTo>
                <a:cubicBezTo>
                  <a:pt x="-8519" y="2034818"/>
                  <a:pt x="5790" y="1782728"/>
                  <a:pt x="0" y="1657541"/>
                </a:cubicBezTo>
                <a:cubicBezTo>
                  <a:pt x="-5790" y="1532354"/>
                  <a:pt x="34175" y="1257861"/>
                  <a:pt x="0" y="1076325"/>
                </a:cubicBezTo>
                <a:cubicBezTo>
                  <a:pt x="-34175" y="894789"/>
                  <a:pt x="3220" y="721365"/>
                  <a:pt x="0" y="581216"/>
                </a:cubicBezTo>
                <a:cubicBezTo>
                  <a:pt x="-3220" y="441067"/>
                  <a:pt x="13149" y="243811"/>
                  <a:pt x="0" y="0"/>
                </a:cubicBezTo>
                <a:close/>
              </a:path>
            </a:pathLst>
          </a:custGeom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946725650">
                  <ask:type>
                    <ask:lineSketchScribble/>
                  </ask:type>
                </ask:lineSketchStyleProps>
              </a:ext>
            </a:extLst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FFE6843-DF96-E5BE-68A6-AE4122949FF8}"/>
              </a:ext>
            </a:extLst>
          </p:cNvPr>
          <p:cNvGrpSpPr/>
          <p:nvPr/>
        </p:nvGrpSpPr>
        <p:grpSpPr>
          <a:xfrm>
            <a:off x="3981295" y="4262001"/>
            <a:ext cx="7601105" cy="2308322"/>
            <a:chOff x="1187362" y="4559952"/>
            <a:chExt cx="7601105" cy="23083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04B2EED-80E8-80F0-55A9-1464C561F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32857" y="4695290"/>
              <a:ext cx="4655610" cy="178071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B63A7BF-89E8-C4CA-EC32-AD9CA2CB6E95}"/>
                </a:ext>
              </a:extLst>
            </p:cNvPr>
            <p:cNvSpPr txBox="1"/>
            <p:nvPr/>
          </p:nvSpPr>
          <p:spPr>
            <a:xfrm>
              <a:off x="1187362" y="4559952"/>
              <a:ext cx="5890991" cy="23083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hangingPunct="0"/>
              <a:r>
                <a:rPr lang="en-GB" sz="2400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</a:rPr>
                <a:t>Group consultation</a:t>
              </a:r>
            </a:p>
            <a:p>
              <a:pPr hangingPunct="0"/>
              <a:r>
                <a:rPr lang="en-GB"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Health &amp; wellbeing coaches</a:t>
              </a:r>
            </a:p>
            <a:p>
              <a:pPr hangingPunct="0"/>
              <a:r>
                <a:rPr lang="en-GB"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Social prescribers</a:t>
              </a:r>
            </a:p>
            <a:p>
              <a:pPr hangingPunct="0"/>
              <a:r>
                <a:rPr lang="en-GB"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Pharmacist</a:t>
              </a:r>
            </a:p>
            <a:p>
              <a:pPr hangingPunct="0"/>
              <a:r>
                <a:rPr lang="en-GB"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Dietitian</a:t>
              </a:r>
            </a:p>
            <a:p>
              <a:pPr hangingPunct="0"/>
              <a:endPara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670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4C2AC11E-3162-4990-A36E-92B07ECF1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9073D962-D3D2-4A72-8593-65C213CBF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4" y="633619"/>
            <a:ext cx="4520912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Shape 42"/>
          <p:cNvSpPr>
            <a:spLocks noGrp="1"/>
          </p:cNvSpPr>
          <p:nvPr>
            <p:ph type="title" idx="4294967295"/>
          </p:nvPr>
        </p:nvSpPr>
        <p:spPr>
          <a:xfrm>
            <a:off x="838200" y="978408"/>
            <a:ext cx="3721608" cy="1106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n-US" sz="36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CKD-MBD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387511B-F6E1-4929-AC90-94FB8B6B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A58F78C-27AB-465F-AA33-15E08AF26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3683187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Shape 43"/>
          <p:cNvSpPr>
            <a:spLocks noGrp="1"/>
          </p:cNvSpPr>
          <p:nvPr>
            <p:ph type="body" idx="4294967295"/>
          </p:nvPr>
        </p:nvSpPr>
        <p:spPr>
          <a:xfrm>
            <a:off x="409575" y="2368296"/>
            <a:ext cx="4402122" cy="3502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Soft tissue calcification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Arterial stiffening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Left ventricular disease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Increased cardiovascular               morbidity and mortality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image.png">
            <a:extLst>
              <a:ext uri="{FF2B5EF4-FFF2-40B4-BE49-F238E27FC236}">
                <a16:creationId xmlns:a16="http://schemas.microsoft.com/office/drawing/2014/main" id="{2EA6E686-25D9-8674-1976-434D25F3A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670" y="633615"/>
            <a:ext cx="2465545" cy="2688336"/>
          </a:xfrm>
          <a:prstGeom prst="rect">
            <a:avLst/>
          </a:prstGeom>
        </p:spPr>
      </p:pic>
      <p:pic>
        <p:nvPicPr>
          <p:cNvPr id="3" name="image.png" descr="X-ray of a hand&#10;&#10;Description automatically generated">
            <a:extLst>
              <a:ext uri="{FF2B5EF4-FFF2-40B4-BE49-F238E27FC236}">
                <a16:creationId xmlns:a16="http://schemas.microsoft.com/office/drawing/2014/main" id="{63B92E77-D5A9-3A99-4800-5E28FE21C3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182" b="7182"/>
          <a:stretch>
            <a:fillRect/>
          </a:stretch>
        </p:blipFill>
        <p:spPr>
          <a:xfrm>
            <a:off x="8589914" y="1084145"/>
            <a:ext cx="3248352" cy="1787280"/>
          </a:xfrm>
          <a:prstGeom prst="rect">
            <a:avLst/>
          </a:prstGeom>
        </p:spPr>
      </p:pic>
      <p:pic>
        <p:nvPicPr>
          <p:cNvPr id="4" name="image.png">
            <a:extLst>
              <a:ext uri="{FF2B5EF4-FFF2-40B4-BE49-F238E27FC236}">
                <a16:creationId xmlns:a16="http://schemas.microsoft.com/office/drawing/2014/main" id="{4256F4F1-AA26-68BB-0EA5-9AE7FDC37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395" y="3436664"/>
            <a:ext cx="2280098" cy="2691264"/>
          </a:xfrm>
          <a:prstGeom prst="rect">
            <a:avLst/>
          </a:prstGeom>
        </p:spPr>
      </p:pic>
      <p:pic>
        <p:nvPicPr>
          <p:cNvPr id="5" name="image.png" descr="X-ray of a foot&#10;&#10;Description automatically generated">
            <a:extLst>
              <a:ext uri="{FF2B5EF4-FFF2-40B4-BE49-F238E27FC236}">
                <a16:creationId xmlns:a16="http://schemas.microsoft.com/office/drawing/2014/main" id="{83898A7B-FEFB-23B9-66BA-C64DD19A31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694" b="5694"/>
          <a:stretch>
            <a:fillRect/>
          </a:stretch>
        </p:blipFill>
        <p:spPr>
          <a:xfrm>
            <a:off x="8589914" y="3888519"/>
            <a:ext cx="3248352" cy="178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34851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9AE42-B44D-8DAB-B187-B5C5CB6F2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90" y="154719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  <a:cs typeface="Calibri Light"/>
              </a:rPr>
              <a:t>Calcium, vitamin D, phosphate, PTH</a:t>
            </a: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FA7EC-60AB-3470-7EA5-5E28B9BC0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429" y="1610923"/>
            <a:ext cx="11129606" cy="4802187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GB" dirty="0">
                <a:cs typeface="Calibri"/>
              </a:rPr>
              <a:t>If calcium low (or low n), check and </a:t>
            </a:r>
            <a:r>
              <a:rPr lang="en-GB" b="1" dirty="0">
                <a:cs typeface="Calibri"/>
              </a:rPr>
              <a:t>replace native vitamin D </a:t>
            </a:r>
            <a:r>
              <a:rPr lang="en-GB" dirty="0">
                <a:cs typeface="Calibri"/>
              </a:rPr>
              <a:t>(cholecalciferol)</a:t>
            </a:r>
          </a:p>
          <a:p>
            <a:pPr>
              <a:lnSpc>
                <a:spcPct val="150000"/>
              </a:lnSpc>
            </a:pPr>
            <a:r>
              <a:rPr lang="en-GB" dirty="0">
                <a:cs typeface="Calibri"/>
              </a:rPr>
              <a:t>Measure PTH – late CKD3 onwards – if raised despite 25D replacement seek specialist advice – or if Calcium high - may need further treatment</a:t>
            </a:r>
          </a:p>
          <a:p>
            <a:pPr>
              <a:lnSpc>
                <a:spcPct val="150000"/>
              </a:lnSpc>
            </a:pPr>
            <a:r>
              <a:rPr lang="en-GB" b="1" dirty="0">
                <a:cs typeface="Calibri"/>
              </a:rPr>
              <a:t>Diet</a:t>
            </a:r>
            <a:r>
              <a:rPr lang="en-GB" dirty="0">
                <a:cs typeface="Calibri"/>
              </a:rPr>
              <a:t> is a big problem in late CKD – low appetite, malabsorption</a:t>
            </a:r>
          </a:p>
          <a:p>
            <a:pPr lvl="1">
              <a:lnSpc>
                <a:spcPct val="150000"/>
              </a:lnSpc>
            </a:pPr>
            <a:r>
              <a:rPr lang="en-GB" dirty="0">
                <a:cs typeface="Calibri"/>
              </a:rPr>
              <a:t>Phosphate is a key component of lots of fast/ready meals</a:t>
            </a:r>
          </a:p>
          <a:p>
            <a:pPr lvl="1">
              <a:lnSpc>
                <a:spcPct val="150000"/>
              </a:lnSpc>
            </a:pPr>
            <a:r>
              <a:rPr lang="en-GB" dirty="0">
                <a:cs typeface="Calibri"/>
              </a:rPr>
              <a:t>Phosphate contributes to arterial stiffening</a:t>
            </a:r>
          </a:p>
          <a:p>
            <a:pPr lvl="1">
              <a:lnSpc>
                <a:spcPct val="150000"/>
              </a:lnSpc>
            </a:pPr>
            <a:r>
              <a:rPr lang="en-GB" dirty="0">
                <a:cs typeface="Calibri"/>
              </a:rPr>
              <a:t>Treated with diet restriction and sometimes phosphate binders</a:t>
            </a:r>
          </a:p>
          <a:p>
            <a:endParaRPr lang="en-GB" dirty="0">
              <a:cs typeface="Calibri"/>
            </a:endParaRPr>
          </a:p>
        </p:txBody>
      </p:sp>
      <p:pic>
        <p:nvPicPr>
          <p:cNvPr id="4" name="image.png">
            <a:extLst>
              <a:ext uri="{FF2B5EF4-FFF2-40B4-BE49-F238E27FC236}">
                <a16:creationId xmlns:a16="http://schemas.microsoft.com/office/drawing/2014/main" id="{37221499-3DEC-9805-2727-F625F70B0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7388" y="4421080"/>
            <a:ext cx="2064612" cy="243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68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hape 30"/>
          <p:cNvSpPr>
            <a:spLocks noGrp="1"/>
          </p:cNvSpPr>
          <p:nvPr>
            <p:ph type="title" idx="4294967295"/>
          </p:nvPr>
        </p:nvSpPr>
        <p:spPr>
          <a:xfrm>
            <a:off x="521294" y="-502530"/>
            <a:ext cx="6560028" cy="16675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n-US" sz="40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Chronic Kidney Disease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4294967295"/>
          </p:nvPr>
        </p:nvSpPr>
        <p:spPr>
          <a:xfrm>
            <a:off x="348768" y="1586385"/>
            <a:ext cx="11563346" cy="46495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tx1"/>
                </a:solidFill>
                <a:latin typeface="Helvetica"/>
                <a:ea typeface="+mn-ea"/>
                <a:cs typeface="+mn-cs"/>
              </a:rPr>
              <a:t>Common long-term condition</a:t>
            </a:r>
            <a:endParaRPr lang="en-US"/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tx1"/>
                </a:solidFill>
                <a:latin typeface="Helvetica"/>
                <a:ea typeface="+mn-ea"/>
                <a:cs typeface="+mn-cs"/>
              </a:rPr>
              <a:t>Doesn’t cause symptoms in early stages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tx1"/>
                </a:solidFill>
                <a:latin typeface="Helvetica"/>
                <a:ea typeface="+mn-ea"/>
                <a:cs typeface="+mn-cs"/>
              </a:rPr>
              <a:t>No cure, but we can intervene to try to slow or halt progress</a:t>
            </a:r>
          </a:p>
          <a:p>
            <a:pPr indent="-228600" defTabSz="914400">
              <a:buFont typeface="Arial,Sans-Serif" panose="020B0604020202020204" pitchFamily="34" charset="0"/>
              <a:buChar char="•"/>
            </a:pPr>
            <a:r>
              <a:rPr lang="en-US" kern="12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Impact upon morbidity and mortality</a:t>
            </a:r>
          </a:p>
          <a:p>
            <a:pPr indent="-228600" defTabSz="914400">
              <a:buFont typeface="Arial,Sans-Serif" panose="020B0604020202020204" pitchFamily="34" charset="0"/>
              <a:buChar char="•"/>
            </a:pPr>
            <a:r>
              <a:rPr lang="en-US" kern="12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Progression to dialysis</a:t>
            </a:r>
          </a:p>
          <a:p>
            <a:pPr marL="783590" lvl="1" indent="-228600" defTabSz="914400">
              <a:buFont typeface="Arial,Sans-Serif" panose="020B0604020202020204" pitchFamily="34" charset="0"/>
              <a:buChar char="•"/>
            </a:pPr>
            <a:r>
              <a:rPr lang="en-US" sz="2500" kern="12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Huge impact upon patient quality of life</a:t>
            </a:r>
          </a:p>
          <a:p>
            <a:pPr marL="783590" lvl="1" indent="-228600" defTabSz="914400">
              <a:buFont typeface="Arial,Sans-Serif" panose="020B0604020202020204" pitchFamily="34" charset="0"/>
              <a:buChar char="•"/>
            </a:pPr>
            <a:r>
              <a:rPr lang="en-US" sz="2500" kern="12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Huge economic burden on the NHS</a:t>
            </a:r>
          </a:p>
          <a:p>
            <a:pPr marL="783590" lvl="1" indent="-228600" defTabSz="914400">
              <a:lnSpc>
                <a:spcPct val="90000"/>
              </a:lnSpc>
              <a:buFont typeface="Arial,Sans-Serif" panose="020B0604020202020204" pitchFamily="34" charset="0"/>
              <a:buChar char="•"/>
            </a:pPr>
            <a:endParaRPr lang="en-US" sz="2500" kern="1200" dirty="0">
              <a:solidFill>
                <a:schemeClr val="tx1"/>
              </a:solidFill>
              <a:latin typeface="Arial"/>
              <a:ea typeface="+mn-ea"/>
              <a:cs typeface="Arial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kern="1200" dirty="0">
              <a:solidFill>
                <a:schemeClr val="tx1"/>
              </a:solidFill>
              <a:latin typeface="Helvetica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3106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848" y="0"/>
            <a:ext cx="6518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8747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hape 46"/>
          <p:cNvSpPr>
            <a:spLocks noGrp="1"/>
          </p:cNvSpPr>
          <p:nvPr>
            <p:ph type="title" idx="4294967295"/>
          </p:nvPr>
        </p:nvSpPr>
        <p:spPr>
          <a:xfrm>
            <a:off x="630936" y="640080"/>
            <a:ext cx="4818888" cy="14813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n-US" sz="50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Renal </a:t>
            </a:r>
            <a:r>
              <a:rPr lang="en-US" sz="5000" kern="12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Anaemia</a:t>
            </a:r>
            <a:endParaRPr lang="en-US" sz="5000" kern="1200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0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hape 47"/>
          <p:cNvSpPr>
            <a:spLocks noGrp="1"/>
          </p:cNvSpPr>
          <p:nvPr>
            <p:ph type="body" idx="4294967295"/>
          </p:nvPr>
        </p:nvSpPr>
        <p:spPr>
          <a:xfrm>
            <a:off x="630936" y="266090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Chronic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anaemia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leads to:</a:t>
            </a:r>
          </a:p>
          <a:p>
            <a:pPr marL="783590"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Symptoms for the patient</a:t>
            </a:r>
          </a:p>
          <a:p>
            <a:pPr marL="783590"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Physiological sequelae – LVH</a:t>
            </a:r>
          </a:p>
          <a:p>
            <a:pPr marL="783590"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Anaemia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multifactorial in CKD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Ferritin targets are higher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check B12/Fol - diet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EPO – eGFR typically &lt;20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IVFe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better tolerated than oral</a:t>
            </a:r>
          </a:p>
          <a:p>
            <a:pPr marL="783590"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07CDB7-9233-81F4-75CF-D0C235CBC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048" y="1709425"/>
            <a:ext cx="5458968" cy="343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10663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1" name="Rectangle 106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hape 46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spcBef>
                <a:spcPct val="0"/>
              </a:spcBef>
            </a:pPr>
            <a:r>
              <a:rPr lang="en-US" sz="54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Potassium</a:t>
            </a:r>
          </a:p>
        </p:txBody>
      </p:sp>
      <p:sp>
        <p:nvSpPr>
          <p:cNvPr id="112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4" name="Shape 47">
            <a:extLst>
              <a:ext uri="{FF2B5EF4-FFF2-40B4-BE49-F238E27FC236}">
                <a16:creationId xmlns:a16="http://schemas.microsoft.com/office/drawing/2014/main" id="{4E19632F-13B9-3A21-7E4B-74DBB23150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456261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5069416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AC1364A-3E3D-4F0D-8776-78AF3A270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68234-116F-4CDB-A9FA-38EDE5E70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501" y="73152"/>
            <a:ext cx="6989652" cy="1783080"/>
          </a:xfrm>
        </p:spPr>
        <p:txBody>
          <a:bodyPr anchor="b">
            <a:normAutofit/>
          </a:bodyPr>
          <a:lstStyle/>
          <a:p>
            <a:r>
              <a:rPr lang="en-GB" sz="5400" b="1" dirty="0">
                <a:solidFill>
                  <a:schemeClr val="accent1">
                    <a:lumMod val="50000"/>
                  </a:schemeClr>
                </a:solidFill>
              </a:rPr>
              <a:t>CKD Treatments - SGLT2i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6D7FAC-9EA2-4384-B3EA-5F0FD59D2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47" y="734889"/>
            <a:ext cx="3756815" cy="3220127"/>
          </a:xfrm>
          <a:prstGeom prst="rect">
            <a:avLst/>
          </a:prstGeom>
        </p:spPr>
      </p:pic>
      <p:sp>
        <p:nvSpPr>
          <p:cNvPr id="19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7494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86B5277-0433-8CC4-261E-0CE24686C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9" y="4149598"/>
            <a:ext cx="3978770" cy="20988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CC747-94BF-4DE8-AEBD-85A994E59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494" y="2706624"/>
            <a:ext cx="6755626" cy="3483864"/>
          </a:xfrm>
        </p:spPr>
        <p:txBody>
          <a:bodyPr>
            <a:normAutofit/>
          </a:bodyPr>
          <a:lstStyle/>
          <a:p>
            <a:r>
              <a:rPr lang="en-GB" sz="2000" dirty="0"/>
              <a:t>Dapagliflozin (</a:t>
            </a:r>
            <a:r>
              <a:rPr lang="en-GB" sz="2000" dirty="0" err="1"/>
              <a:t>Forxiga</a:t>
            </a:r>
            <a:r>
              <a:rPr lang="en-GB" sz="2000" dirty="0"/>
              <a:t>) and Empagliflozin (Jardiance)</a:t>
            </a:r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39C417-F3D8-4FC3-9525-52B34C738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687" y="3429000"/>
            <a:ext cx="7124700" cy="2628900"/>
          </a:xfrm>
          <a:custGeom>
            <a:avLst/>
            <a:gdLst>
              <a:gd name="connsiteX0" fmla="*/ 0 w 7124700"/>
              <a:gd name="connsiteY0" fmla="*/ 0 h 2628900"/>
              <a:gd name="connsiteX1" fmla="*/ 647700 w 7124700"/>
              <a:gd name="connsiteY1" fmla="*/ 0 h 2628900"/>
              <a:gd name="connsiteX2" fmla="*/ 1152906 w 7124700"/>
              <a:gd name="connsiteY2" fmla="*/ 0 h 2628900"/>
              <a:gd name="connsiteX3" fmla="*/ 1871853 w 7124700"/>
              <a:gd name="connsiteY3" fmla="*/ 0 h 2628900"/>
              <a:gd name="connsiteX4" fmla="*/ 2519553 w 7124700"/>
              <a:gd name="connsiteY4" fmla="*/ 0 h 2628900"/>
              <a:gd name="connsiteX5" fmla="*/ 3238500 w 7124700"/>
              <a:gd name="connsiteY5" fmla="*/ 0 h 2628900"/>
              <a:gd name="connsiteX6" fmla="*/ 3672459 w 7124700"/>
              <a:gd name="connsiteY6" fmla="*/ 0 h 2628900"/>
              <a:gd name="connsiteX7" fmla="*/ 4462653 w 7124700"/>
              <a:gd name="connsiteY7" fmla="*/ 0 h 2628900"/>
              <a:gd name="connsiteX8" fmla="*/ 5181600 w 7124700"/>
              <a:gd name="connsiteY8" fmla="*/ 0 h 2628900"/>
              <a:gd name="connsiteX9" fmla="*/ 5758053 w 7124700"/>
              <a:gd name="connsiteY9" fmla="*/ 0 h 2628900"/>
              <a:gd name="connsiteX10" fmla="*/ 6477000 w 7124700"/>
              <a:gd name="connsiteY10" fmla="*/ 0 h 2628900"/>
              <a:gd name="connsiteX11" fmla="*/ 7124700 w 7124700"/>
              <a:gd name="connsiteY11" fmla="*/ 0 h 2628900"/>
              <a:gd name="connsiteX12" fmla="*/ 7124700 w 7124700"/>
              <a:gd name="connsiteY12" fmla="*/ 657225 h 2628900"/>
              <a:gd name="connsiteX13" fmla="*/ 7124700 w 7124700"/>
              <a:gd name="connsiteY13" fmla="*/ 1261872 h 2628900"/>
              <a:gd name="connsiteX14" fmla="*/ 7124700 w 7124700"/>
              <a:gd name="connsiteY14" fmla="*/ 1919097 h 2628900"/>
              <a:gd name="connsiteX15" fmla="*/ 7124700 w 7124700"/>
              <a:gd name="connsiteY15" fmla="*/ 2628900 h 2628900"/>
              <a:gd name="connsiteX16" fmla="*/ 6477000 w 7124700"/>
              <a:gd name="connsiteY16" fmla="*/ 2628900 h 2628900"/>
              <a:gd name="connsiteX17" fmla="*/ 5686806 w 7124700"/>
              <a:gd name="connsiteY17" fmla="*/ 2628900 h 2628900"/>
              <a:gd name="connsiteX18" fmla="*/ 4896612 w 7124700"/>
              <a:gd name="connsiteY18" fmla="*/ 2628900 h 2628900"/>
              <a:gd name="connsiteX19" fmla="*/ 4391406 w 7124700"/>
              <a:gd name="connsiteY19" fmla="*/ 2628900 h 2628900"/>
              <a:gd name="connsiteX20" fmla="*/ 3957447 w 7124700"/>
              <a:gd name="connsiteY20" fmla="*/ 2628900 h 2628900"/>
              <a:gd name="connsiteX21" fmla="*/ 3380994 w 7124700"/>
              <a:gd name="connsiteY21" fmla="*/ 2628900 h 2628900"/>
              <a:gd name="connsiteX22" fmla="*/ 2804541 w 7124700"/>
              <a:gd name="connsiteY22" fmla="*/ 2628900 h 2628900"/>
              <a:gd name="connsiteX23" fmla="*/ 2228088 w 7124700"/>
              <a:gd name="connsiteY23" fmla="*/ 2628900 h 2628900"/>
              <a:gd name="connsiteX24" fmla="*/ 1509141 w 7124700"/>
              <a:gd name="connsiteY24" fmla="*/ 2628900 h 2628900"/>
              <a:gd name="connsiteX25" fmla="*/ 718947 w 7124700"/>
              <a:gd name="connsiteY25" fmla="*/ 2628900 h 2628900"/>
              <a:gd name="connsiteX26" fmla="*/ 0 w 7124700"/>
              <a:gd name="connsiteY26" fmla="*/ 2628900 h 2628900"/>
              <a:gd name="connsiteX27" fmla="*/ 0 w 7124700"/>
              <a:gd name="connsiteY27" fmla="*/ 1997964 h 2628900"/>
              <a:gd name="connsiteX28" fmla="*/ 0 w 7124700"/>
              <a:gd name="connsiteY28" fmla="*/ 1393317 h 2628900"/>
              <a:gd name="connsiteX29" fmla="*/ 0 w 7124700"/>
              <a:gd name="connsiteY29" fmla="*/ 788670 h 2628900"/>
              <a:gd name="connsiteX30" fmla="*/ 0 w 7124700"/>
              <a:gd name="connsiteY30" fmla="*/ 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124700" h="2628900" fill="none" extrusionOk="0">
                <a:moveTo>
                  <a:pt x="0" y="0"/>
                </a:moveTo>
                <a:cubicBezTo>
                  <a:pt x="237584" y="26911"/>
                  <a:pt x="408522" y="-8912"/>
                  <a:pt x="647700" y="0"/>
                </a:cubicBezTo>
                <a:cubicBezTo>
                  <a:pt x="886878" y="8912"/>
                  <a:pt x="1027841" y="19211"/>
                  <a:pt x="1152906" y="0"/>
                </a:cubicBezTo>
                <a:cubicBezTo>
                  <a:pt x="1277971" y="-19211"/>
                  <a:pt x="1600896" y="32665"/>
                  <a:pt x="1871853" y="0"/>
                </a:cubicBezTo>
                <a:cubicBezTo>
                  <a:pt x="2142810" y="-32665"/>
                  <a:pt x="2267750" y="22948"/>
                  <a:pt x="2519553" y="0"/>
                </a:cubicBezTo>
                <a:cubicBezTo>
                  <a:pt x="2771356" y="-22948"/>
                  <a:pt x="3091771" y="-33341"/>
                  <a:pt x="3238500" y="0"/>
                </a:cubicBezTo>
                <a:cubicBezTo>
                  <a:pt x="3385229" y="33341"/>
                  <a:pt x="3571527" y="6260"/>
                  <a:pt x="3672459" y="0"/>
                </a:cubicBezTo>
                <a:cubicBezTo>
                  <a:pt x="3773391" y="-6260"/>
                  <a:pt x="4249205" y="163"/>
                  <a:pt x="4462653" y="0"/>
                </a:cubicBezTo>
                <a:cubicBezTo>
                  <a:pt x="4676101" y="-163"/>
                  <a:pt x="4911711" y="-13655"/>
                  <a:pt x="5181600" y="0"/>
                </a:cubicBezTo>
                <a:cubicBezTo>
                  <a:pt x="5451489" y="13655"/>
                  <a:pt x="5590101" y="-24363"/>
                  <a:pt x="5758053" y="0"/>
                </a:cubicBezTo>
                <a:cubicBezTo>
                  <a:pt x="5926005" y="24363"/>
                  <a:pt x="6164653" y="-5531"/>
                  <a:pt x="6477000" y="0"/>
                </a:cubicBezTo>
                <a:cubicBezTo>
                  <a:pt x="6789347" y="5531"/>
                  <a:pt x="6893680" y="6006"/>
                  <a:pt x="7124700" y="0"/>
                </a:cubicBezTo>
                <a:cubicBezTo>
                  <a:pt x="7105258" y="223958"/>
                  <a:pt x="7124336" y="394251"/>
                  <a:pt x="7124700" y="657225"/>
                </a:cubicBezTo>
                <a:cubicBezTo>
                  <a:pt x="7125064" y="920200"/>
                  <a:pt x="7152345" y="990447"/>
                  <a:pt x="7124700" y="1261872"/>
                </a:cubicBezTo>
                <a:cubicBezTo>
                  <a:pt x="7097055" y="1533297"/>
                  <a:pt x="7150414" y="1617308"/>
                  <a:pt x="7124700" y="1919097"/>
                </a:cubicBezTo>
                <a:cubicBezTo>
                  <a:pt x="7098986" y="2220887"/>
                  <a:pt x="7156180" y="2460196"/>
                  <a:pt x="7124700" y="2628900"/>
                </a:cubicBezTo>
                <a:cubicBezTo>
                  <a:pt x="6831433" y="2654097"/>
                  <a:pt x="6775339" y="2647238"/>
                  <a:pt x="6477000" y="2628900"/>
                </a:cubicBezTo>
                <a:cubicBezTo>
                  <a:pt x="6178661" y="2610562"/>
                  <a:pt x="6051856" y="2660677"/>
                  <a:pt x="5686806" y="2628900"/>
                </a:cubicBezTo>
                <a:cubicBezTo>
                  <a:pt x="5321756" y="2597123"/>
                  <a:pt x="5085126" y="2643813"/>
                  <a:pt x="4896612" y="2628900"/>
                </a:cubicBezTo>
                <a:cubicBezTo>
                  <a:pt x="4708098" y="2613987"/>
                  <a:pt x="4516864" y="2635932"/>
                  <a:pt x="4391406" y="2628900"/>
                </a:cubicBezTo>
                <a:cubicBezTo>
                  <a:pt x="4265948" y="2621868"/>
                  <a:pt x="4147075" y="2620408"/>
                  <a:pt x="3957447" y="2628900"/>
                </a:cubicBezTo>
                <a:cubicBezTo>
                  <a:pt x="3767819" y="2637392"/>
                  <a:pt x="3500013" y="2607809"/>
                  <a:pt x="3380994" y="2628900"/>
                </a:cubicBezTo>
                <a:cubicBezTo>
                  <a:pt x="3261975" y="2649991"/>
                  <a:pt x="2955635" y="2642337"/>
                  <a:pt x="2804541" y="2628900"/>
                </a:cubicBezTo>
                <a:cubicBezTo>
                  <a:pt x="2653447" y="2615463"/>
                  <a:pt x="2500526" y="2615446"/>
                  <a:pt x="2228088" y="2628900"/>
                </a:cubicBezTo>
                <a:cubicBezTo>
                  <a:pt x="1955650" y="2642354"/>
                  <a:pt x="1767889" y="2652980"/>
                  <a:pt x="1509141" y="2628900"/>
                </a:cubicBezTo>
                <a:cubicBezTo>
                  <a:pt x="1250393" y="2604820"/>
                  <a:pt x="1081651" y="2614752"/>
                  <a:pt x="718947" y="2628900"/>
                </a:cubicBezTo>
                <a:cubicBezTo>
                  <a:pt x="356243" y="2643048"/>
                  <a:pt x="217271" y="2662419"/>
                  <a:pt x="0" y="2628900"/>
                </a:cubicBezTo>
                <a:cubicBezTo>
                  <a:pt x="-9408" y="2456854"/>
                  <a:pt x="21984" y="2259385"/>
                  <a:pt x="0" y="1997964"/>
                </a:cubicBezTo>
                <a:cubicBezTo>
                  <a:pt x="-21984" y="1736543"/>
                  <a:pt x="4452" y="1645471"/>
                  <a:pt x="0" y="1393317"/>
                </a:cubicBezTo>
                <a:cubicBezTo>
                  <a:pt x="-4452" y="1141163"/>
                  <a:pt x="-23955" y="1001419"/>
                  <a:pt x="0" y="788670"/>
                </a:cubicBezTo>
                <a:cubicBezTo>
                  <a:pt x="23955" y="575921"/>
                  <a:pt x="21017" y="345872"/>
                  <a:pt x="0" y="0"/>
                </a:cubicBezTo>
                <a:close/>
              </a:path>
              <a:path w="7124700" h="2628900" stroke="0" extrusionOk="0">
                <a:moveTo>
                  <a:pt x="0" y="0"/>
                </a:moveTo>
                <a:cubicBezTo>
                  <a:pt x="255973" y="10721"/>
                  <a:pt x="475288" y="27871"/>
                  <a:pt x="647700" y="0"/>
                </a:cubicBezTo>
                <a:cubicBezTo>
                  <a:pt x="820112" y="-27871"/>
                  <a:pt x="1035695" y="19941"/>
                  <a:pt x="1224153" y="0"/>
                </a:cubicBezTo>
                <a:cubicBezTo>
                  <a:pt x="1412611" y="-19941"/>
                  <a:pt x="1594926" y="6617"/>
                  <a:pt x="1729359" y="0"/>
                </a:cubicBezTo>
                <a:cubicBezTo>
                  <a:pt x="1863792" y="-6617"/>
                  <a:pt x="2156349" y="-4508"/>
                  <a:pt x="2305812" y="0"/>
                </a:cubicBezTo>
                <a:cubicBezTo>
                  <a:pt x="2455275" y="4508"/>
                  <a:pt x="2708046" y="-7667"/>
                  <a:pt x="3024759" y="0"/>
                </a:cubicBezTo>
                <a:cubicBezTo>
                  <a:pt x="3341472" y="7667"/>
                  <a:pt x="3260036" y="21581"/>
                  <a:pt x="3458718" y="0"/>
                </a:cubicBezTo>
                <a:cubicBezTo>
                  <a:pt x="3657400" y="-21581"/>
                  <a:pt x="3695739" y="4835"/>
                  <a:pt x="3892677" y="0"/>
                </a:cubicBezTo>
                <a:cubicBezTo>
                  <a:pt x="4089615" y="-4835"/>
                  <a:pt x="4286096" y="-1744"/>
                  <a:pt x="4397883" y="0"/>
                </a:cubicBezTo>
                <a:cubicBezTo>
                  <a:pt x="4509670" y="1744"/>
                  <a:pt x="4947204" y="-33695"/>
                  <a:pt x="5188077" y="0"/>
                </a:cubicBezTo>
                <a:cubicBezTo>
                  <a:pt x="5428950" y="33695"/>
                  <a:pt x="5515508" y="-17907"/>
                  <a:pt x="5693283" y="0"/>
                </a:cubicBezTo>
                <a:cubicBezTo>
                  <a:pt x="5871058" y="17907"/>
                  <a:pt x="6038466" y="-17233"/>
                  <a:pt x="6198489" y="0"/>
                </a:cubicBezTo>
                <a:cubicBezTo>
                  <a:pt x="6358512" y="17233"/>
                  <a:pt x="6843365" y="-17070"/>
                  <a:pt x="7124700" y="0"/>
                </a:cubicBezTo>
                <a:cubicBezTo>
                  <a:pt x="7136291" y="301463"/>
                  <a:pt x="7147905" y="407070"/>
                  <a:pt x="7124700" y="630936"/>
                </a:cubicBezTo>
                <a:cubicBezTo>
                  <a:pt x="7101495" y="854802"/>
                  <a:pt x="7130669" y="1002031"/>
                  <a:pt x="7124700" y="1340739"/>
                </a:cubicBezTo>
                <a:cubicBezTo>
                  <a:pt x="7118731" y="1679447"/>
                  <a:pt x="7146304" y="1770382"/>
                  <a:pt x="7124700" y="1997964"/>
                </a:cubicBezTo>
                <a:cubicBezTo>
                  <a:pt x="7103096" y="2225546"/>
                  <a:pt x="7113123" y="2358712"/>
                  <a:pt x="7124700" y="2628900"/>
                </a:cubicBezTo>
                <a:cubicBezTo>
                  <a:pt x="7009407" y="2605527"/>
                  <a:pt x="6865917" y="2635790"/>
                  <a:pt x="6619494" y="2628900"/>
                </a:cubicBezTo>
                <a:cubicBezTo>
                  <a:pt x="6373071" y="2622010"/>
                  <a:pt x="6187390" y="2613810"/>
                  <a:pt x="6043041" y="2628900"/>
                </a:cubicBezTo>
                <a:cubicBezTo>
                  <a:pt x="5898692" y="2643990"/>
                  <a:pt x="5582013" y="2613406"/>
                  <a:pt x="5395341" y="2628900"/>
                </a:cubicBezTo>
                <a:cubicBezTo>
                  <a:pt x="5208669" y="2644394"/>
                  <a:pt x="4827636" y="2659999"/>
                  <a:pt x="4676394" y="2628900"/>
                </a:cubicBezTo>
                <a:cubicBezTo>
                  <a:pt x="4525152" y="2597801"/>
                  <a:pt x="4439426" y="2621778"/>
                  <a:pt x="4242435" y="2628900"/>
                </a:cubicBezTo>
                <a:cubicBezTo>
                  <a:pt x="4045444" y="2636022"/>
                  <a:pt x="3962224" y="2630581"/>
                  <a:pt x="3737229" y="2628900"/>
                </a:cubicBezTo>
                <a:cubicBezTo>
                  <a:pt x="3512234" y="2627219"/>
                  <a:pt x="3268676" y="2599813"/>
                  <a:pt x="3089529" y="2628900"/>
                </a:cubicBezTo>
                <a:cubicBezTo>
                  <a:pt x="2910382" y="2657987"/>
                  <a:pt x="2526874" y="2616384"/>
                  <a:pt x="2370582" y="2628900"/>
                </a:cubicBezTo>
                <a:cubicBezTo>
                  <a:pt x="2214290" y="2641416"/>
                  <a:pt x="1869043" y="2600187"/>
                  <a:pt x="1580388" y="2628900"/>
                </a:cubicBezTo>
                <a:cubicBezTo>
                  <a:pt x="1291733" y="2657613"/>
                  <a:pt x="1340291" y="2628443"/>
                  <a:pt x="1146429" y="2628900"/>
                </a:cubicBezTo>
                <a:cubicBezTo>
                  <a:pt x="952567" y="2629357"/>
                  <a:pt x="687913" y="2628417"/>
                  <a:pt x="569976" y="2628900"/>
                </a:cubicBezTo>
                <a:cubicBezTo>
                  <a:pt x="452039" y="2629383"/>
                  <a:pt x="183007" y="2625829"/>
                  <a:pt x="0" y="2628900"/>
                </a:cubicBezTo>
                <a:cubicBezTo>
                  <a:pt x="-31227" y="2416546"/>
                  <a:pt x="26516" y="2108844"/>
                  <a:pt x="0" y="1971675"/>
                </a:cubicBezTo>
                <a:cubicBezTo>
                  <a:pt x="-26516" y="1834506"/>
                  <a:pt x="-5908" y="1526782"/>
                  <a:pt x="0" y="1288161"/>
                </a:cubicBezTo>
                <a:cubicBezTo>
                  <a:pt x="5908" y="1049540"/>
                  <a:pt x="5357" y="950408"/>
                  <a:pt x="0" y="709803"/>
                </a:cubicBezTo>
                <a:cubicBezTo>
                  <a:pt x="-5357" y="469198"/>
                  <a:pt x="-31492" y="223396"/>
                  <a:pt x="0" y="0"/>
                </a:cubicBezTo>
                <a:close/>
              </a:path>
            </a:pathLst>
          </a:custGeom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7655150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562669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D2E915-43AB-8A65-BEAE-F472455C5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50" y="647700"/>
            <a:ext cx="83439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10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78FD1E94-B12F-434F-8027-5DBEAC55A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10">
            <a:extLst>
              <a:ext uri="{FF2B5EF4-FFF2-40B4-BE49-F238E27FC236}">
                <a16:creationId xmlns:a16="http://schemas.microsoft.com/office/drawing/2014/main" id="{1BC8109F-B452-45EE-8BB3-65433C039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89FA83-85E8-9CB4-D59A-7AF5861B3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Side effects and Sick day rules</a:t>
            </a: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6E550F73-FA8E-79AB-1CD4-59CC986711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0324358"/>
              </p:ext>
            </p:extLst>
          </p:nvPr>
        </p:nvGraphicFramePr>
        <p:xfrm>
          <a:off x="838200" y="2011729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0250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82EE3D-B15F-57D2-8DA2-A17FE40EB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Finerenone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CD7EBE-EA14-11CD-D4E7-C63763772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255" y="2849732"/>
            <a:ext cx="11067490" cy="3707608"/>
          </a:xfrm>
          <a:custGeom>
            <a:avLst/>
            <a:gdLst>
              <a:gd name="connsiteX0" fmla="*/ 0 w 11067490"/>
              <a:gd name="connsiteY0" fmla="*/ 0 h 3707608"/>
              <a:gd name="connsiteX1" fmla="*/ 802393 w 11067490"/>
              <a:gd name="connsiteY1" fmla="*/ 0 h 3707608"/>
              <a:gd name="connsiteX2" fmla="*/ 1494111 w 11067490"/>
              <a:gd name="connsiteY2" fmla="*/ 0 h 3707608"/>
              <a:gd name="connsiteX3" fmla="*/ 2075154 w 11067490"/>
              <a:gd name="connsiteY3" fmla="*/ 0 h 3707608"/>
              <a:gd name="connsiteX4" fmla="*/ 2988222 w 11067490"/>
              <a:gd name="connsiteY4" fmla="*/ 0 h 3707608"/>
              <a:gd name="connsiteX5" fmla="*/ 3569266 w 11067490"/>
              <a:gd name="connsiteY5" fmla="*/ 0 h 3707608"/>
              <a:gd name="connsiteX6" fmla="*/ 4482333 w 11067490"/>
              <a:gd name="connsiteY6" fmla="*/ 0 h 3707608"/>
              <a:gd name="connsiteX7" fmla="*/ 5395401 w 11067490"/>
              <a:gd name="connsiteY7" fmla="*/ 0 h 3707608"/>
              <a:gd name="connsiteX8" fmla="*/ 5976445 w 11067490"/>
              <a:gd name="connsiteY8" fmla="*/ 0 h 3707608"/>
              <a:gd name="connsiteX9" fmla="*/ 6557488 w 11067490"/>
              <a:gd name="connsiteY9" fmla="*/ 0 h 3707608"/>
              <a:gd name="connsiteX10" fmla="*/ 7249206 w 11067490"/>
              <a:gd name="connsiteY10" fmla="*/ 0 h 3707608"/>
              <a:gd name="connsiteX11" fmla="*/ 7719574 w 11067490"/>
              <a:gd name="connsiteY11" fmla="*/ 0 h 3707608"/>
              <a:gd name="connsiteX12" fmla="*/ 8411292 w 11067490"/>
              <a:gd name="connsiteY12" fmla="*/ 0 h 3707608"/>
              <a:gd name="connsiteX13" fmla="*/ 9213685 w 11067490"/>
              <a:gd name="connsiteY13" fmla="*/ 0 h 3707608"/>
              <a:gd name="connsiteX14" fmla="*/ 10016078 w 11067490"/>
              <a:gd name="connsiteY14" fmla="*/ 0 h 3707608"/>
              <a:gd name="connsiteX15" fmla="*/ 11067490 w 11067490"/>
              <a:gd name="connsiteY15" fmla="*/ 0 h 3707608"/>
              <a:gd name="connsiteX16" fmla="*/ 11067490 w 11067490"/>
              <a:gd name="connsiteY16" fmla="*/ 580859 h 3707608"/>
              <a:gd name="connsiteX17" fmla="*/ 11067490 w 11067490"/>
              <a:gd name="connsiteY17" fmla="*/ 1124641 h 3707608"/>
              <a:gd name="connsiteX18" fmla="*/ 11067490 w 11067490"/>
              <a:gd name="connsiteY18" fmla="*/ 1742576 h 3707608"/>
              <a:gd name="connsiteX19" fmla="*/ 11067490 w 11067490"/>
              <a:gd name="connsiteY19" fmla="*/ 2434663 h 3707608"/>
              <a:gd name="connsiteX20" fmla="*/ 11067490 w 11067490"/>
              <a:gd name="connsiteY20" fmla="*/ 3015521 h 3707608"/>
              <a:gd name="connsiteX21" fmla="*/ 11067490 w 11067490"/>
              <a:gd name="connsiteY21" fmla="*/ 3707608 h 3707608"/>
              <a:gd name="connsiteX22" fmla="*/ 10154422 w 11067490"/>
              <a:gd name="connsiteY22" fmla="*/ 3707608 h 3707608"/>
              <a:gd name="connsiteX23" fmla="*/ 9684054 w 11067490"/>
              <a:gd name="connsiteY23" fmla="*/ 3707608 h 3707608"/>
              <a:gd name="connsiteX24" fmla="*/ 9103011 w 11067490"/>
              <a:gd name="connsiteY24" fmla="*/ 3707608 h 3707608"/>
              <a:gd name="connsiteX25" fmla="*/ 8300618 w 11067490"/>
              <a:gd name="connsiteY25" fmla="*/ 3707608 h 3707608"/>
              <a:gd name="connsiteX26" fmla="*/ 7940924 w 11067490"/>
              <a:gd name="connsiteY26" fmla="*/ 3707608 h 3707608"/>
              <a:gd name="connsiteX27" fmla="*/ 7138531 w 11067490"/>
              <a:gd name="connsiteY27" fmla="*/ 3707608 h 3707608"/>
              <a:gd name="connsiteX28" fmla="*/ 6225463 w 11067490"/>
              <a:gd name="connsiteY28" fmla="*/ 3707608 h 3707608"/>
              <a:gd name="connsiteX29" fmla="*/ 5423070 w 11067490"/>
              <a:gd name="connsiteY29" fmla="*/ 3707608 h 3707608"/>
              <a:gd name="connsiteX30" fmla="*/ 4842027 w 11067490"/>
              <a:gd name="connsiteY30" fmla="*/ 3707608 h 3707608"/>
              <a:gd name="connsiteX31" fmla="*/ 4150309 w 11067490"/>
              <a:gd name="connsiteY31" fmla="*/ 3707608 h 3707608"/>
              <a:gd name="connsiteX32" fmla="*/ 3237241 w 11067490"/>
              <a:gd name="connsiteY32" fmla="*/ 3707608 h 3707608"/>
              <a:gd name="connsiteX33" fmla="*/ 2766873 w 11067490"/>
              <a:gd name="connsiteY33" fmla="*/ 3707608 h 3707608"/>
              <a:gd name="connsiteX34" fmla="*/ 2296504 w 11067490"/>
              <a:gd name="connsiteY34" fmla="*/ 3707608 h 3707608"/>
              <a:gd name="connsiteX35" fmla="*/ 1604786 w 11067490"/>
              <a:gd name="connsiteY35" fmla="*/ 3707608 h 3707608"/>
              <a:gd name="connsiteX36" fmla="*/ 1023743 w 11067490"/>
              <a:gd name="connsiteY36" fmla="*/ 3707608 h 3707608"/>
              <a:gd name="connsiteX37" fmla="*/ 664049 w 11067490"/>
              <a:gd name="connsiteY37" fmla="*/ 3707608 h 3707608"/>
              <a:gd name="connsiteX38" fmla="*/ 0 w 11067490"/>
              <a:gd name="connsiteY38" fmla="*/ 3707608 h 3707608"/>
              <a:gd name="connsiteX39" fmla="*/ 0 w 11067490"/>
              <a:gd name="connsiteY39" fmla="*/ 3052597 h 3707608"/>
              <a:gd name="connsiteX40" fmla="*/ 0 w 11067490"/>
              <a:gd name="connsiteY40" fmla="*/ 2360510 h 3707608"/>
              <a:gd name="connsiteX41" fmla="*/ 0 w 11067490"/>
              <a:gd name="connsiteY41" fmla="*/ 1779652 h 3707608"/>
              <a:gd name="connsiteX42" fmla="*/ 0 w 11067490"/>
              <a:gd name="connsiteY42" fmla="*/ 1198793 h 3707608"/>
              <a:gd name="connsiteX43" fmla="*/ 0 w 11067490"/>
              <a:gd name="connsiteY43" fmla="*/ 692087 h 3707608"/>
              <a:gd name="connsiteX44" fmla="*/ 0 w 11067490"/>
              <a:gd name="connsiteY44" fmla="*/ 0 h 3707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067490" h="3707608" fill="none" extrusionOk="0">
                <a:moveTo>
                  <a:pt x="0" y="0"/>
                </a:moveTo>
                <a:cubicBezTo>
                  <a:pt x="290258" y="-25882"/>
                  <a:pt x="597604" y="-32313"/>
                  <a:pt x="802393" y="0"/>
                </a:cubicBezTo>
                <a:cubicBezTo>
                  <a:pt x="1007182" y="32313"/>
                  <a:pt x="1347294" y="-34138"/>
                  <a:pt x="1494111" y="0"/>
                </a:cubicBezTo>
                <a:cubicBezTo>
                  <a:pt x="1640928" y="34138"/>
                  <a:pt x="1784801" y="19834"/>
                  <a:pt x="2075154" y="0"/>
                </a:cubicBezTo>
                <a:cubicBezTo>
                  <a:pt x="2365507" y="-19834"/>
                  <a:pt x="2777705" y="-36214"/>
                  <a:pt x="2988222" y="0"/>
                </a:cubicBezTo>
                <a:cubicBezTo>
                  <a:pt x="3198739" y="36214"/>
                  <a:pt x="3360251" y="-28442"/>
                  <a:pt x="3569266" y="0"/>
                </a:cubicBezTo>
                <a:cubicBezTo>
                  <a:pt x="3778281" y="28442"/>
                  <a:pt x="4238378" y="16515"/>
                  <a:pt x="4482333" y="0"/>
                </a:cubicBezTo>
                <a:cubicBezTo>
                  <a:pt x="4726288" y="-16515"/>
                  <a:pt x="5204837" y="40199"/>
                  <a:pt x="5395401" y="0"/>
                </a:cubicBezTo>
                <a:cubicBezTo>
                  <a:pt x="5585965" y="-40199"/>
                  <a:pt x="5820343" y="4531"/>
                  <a:pt x="5976445" y="0"/>
                </a:cubicBezTo>
                <a:cubicBezTo>
                  <a:pt x="6132547" y="-4531"/>
                  <a:pt x="6430597" y="24945"/>
                  <a:pt x="6557488" y="0"/>
                </a:cubicBezTo>
                <a:cubicBezTo>
                  <a:pt x="6684379" y="-24945"/>
                  <a:pt x="6932609" y="5122"/>
                  <a:pt x="7249206" y="0"/>
                </a:cubicBezTo>
                <a:cubicBezTo>
                  <a:pt x="7565803" y="-5122"/>
                  <a:pt x="7545396" y="-4241"/>
                  <a:pt x="7719574" y="0"/>
                </a:cubicBezTo>
                <a:cubicBezTo>
                  <a:pt x="7893752" y="4241"/>
                  <a:pt x="8087923" y="-10005"/>
                  <a:pt x="8411292" y="0"/>
                </a:cubicBezTo>
                <a:cubicBezTo>
                  <a:pt x="8734661" y="10005"/>
                  <a:pt x="8897474" y="34563"/>
                  <a:pt x="9213685" y="0"/>
                </a:cubicBezTo>
                <a:cubicBezTo>
                  <a:pt x="9529896" y="-34563"/>
                  <a:pt x="9747683" y="-10883"/>
                  <a:pt x="10016078" y="0"/>
                </a:cubicBezTo>
                <a:cubicBezTo>
                  <a:pt x="10284473" y="10883"/>
                  <a:pt x="10668821" y="50204"/>
                  <a:pt x="11067490" y="0"/>
                </a:cubicBezTo>
                <a:cubicBezTo>
                  <a:pt x="11064857" y="250965"/>
                  <a:pt x="11053612" y="305208"/>
                  <a:pt x="11067490" y="580859"/>
                </a:cubicBezTo>
                <a:cubicBezTo>
                  <a:pt x="11081368" y="856510"/>
                  <a:pt x="11075983" y="979224"/>
                  <a:pt x="11067490" y="1124641"/>
                </a:cubicBezTo>
                <a:cubicBezTo>
                  <a:pt x="11058997" y="1270058"/>
                  <a:pt x="11064570" y="1453372"/>
                  <a:pt x="11067490" y="1742576"/>
                </a:cubicBezTo>
                <a:cubicBezTo>
                  <a:pt x="11070410" y="2031780"/>
                  <a:pt x="11068833" y="2281816"/>
                  <a:pt x="11067490" y="2434663"/>
                </a:cubicBezTo>
                <a:cubicBezTo>
                  <a:pt x="11066147" y="2587510"/>
                  <a:pt x="11094738" y="2845360"/>
                  <a:pt x="11067490" y="3015521"/>
                </a:cubicBezTo>
                <a:cubicBezTo>
                  <a:pt x="11040242" y="3185682"/>
                  <a:pt x="11070569" y="3502394"/>
                  <a:pt x="11067490" y="3707608"/>
                </a:cubicBezTo>
                <a:cubicBezTo>
                  <a:pt x="10857534" y="3749248"/>
                  <a:pt x="10379686" y="3688165"/>
                  <a:pt x="10154422" y="3707608"/>
                </a:cubicBezTo>
                <a:cubicBezTo>
                  <a:pt x="9929158" y="3727051"/>
                  <a:pt x="9907088" y="3685009"/>
                  <a:pt x="9684054" y="3707608"/>
                </a:cubicBezTo>
                <a:cubicBezTo>
                  <a:pt x="9461020" y="3730207"/>
                  <a:pt x="9247505" y="3699699"/>
                  <a:pt x="9103011" y="3707608"/>
                </a:cubicBezTo>
                <a:cubicBezTo>
                  <a:pt x="8958517" y="3715517"/>
                  <a:pt x="8477865" y="3709409"/>
                  <a:pt x="8300618" y="3707608"/>
                </a:cubicBezTo>
                <a:cubicBezTo>
                  <a:pt x="8123371" y="3705807"/>
                  <a:pt x="8113644" y="3705456"/>
                  <a:pt x="7940924" y="3707608"/>
                </a:cubicBezTo>
                <a:cubicBezTo>
                  <a:pt x="7768204" y="3709760"/>
                  <a:pt x="7526777" y="3688589"/>
                  <a:pt x="7138531" y="3707608"/>
                </a:cubicBezTo>
                <a:cubicBezTo>
                  <a:pt x="6750285" y="3726627"/>
                  <a:pt x="6669927" y="3700409"/>
                  <a:pt x="6225463" y="3707608"/>
                </a:cubicBezTo>
                <a:cubicBezTo>
                  <a:pt x="5780999" y="3714807"/>
                  <a:pt x="5732214" y="3687385"/>
                  <a:pt x="5423070" y="3707608"/>
                </a:cubicBezTo>
                <a:cubicBezTo>
                  <a:pt x="5113926" y="3727831"/>
                  <a:pt x="5059367" y="3688002"/>
                  <a:pt x="4842027" y="3707608"/>
                </a:cubicBezTo>
                <a:cubicBezTo>
                  <a:pt x="4624687" y="3727214"/>
                  <a:pt x="4442555" y="3713864"/>
                  <a:pt x="4150309" y="3707608"/>
                </a:cubicBezTo>
                <a:cubicBezTo>
                  <a:pt x="3858063" y="3701352"/>
                  <a:pt x="3445833" y="3717120"/>
                  <a:pt x="3237241" y="3707608"/>
                </a:cubicBezTo>
                <a:cubicBezTo>
                  <a:pt x="3028649" y="3698096"/>
                  <a:pt x="2888269" y="3700078"/>
                  <a:pt x="2766873" y="3707608"/>
                </a:cubicBezTo>
                <a:cubicBezTo>
                  <a:pt x="2645477" y="3715138"/>
                  <a:pt x="2508347" y="3704648"/>
                  <a:pt x="2296504" y="3707608"/>
                </a:cubicBezTo>
                <a:cubicBezTo>
                  <a:pt x="2084661" y="3710568"/>
                  <a:pt x="1892733" y="3694942"/>
                  <a:pt x="1604786" y="3707608"/>
                </a:cubicBezTo>
                <a:cubicBezTo>
                  <a:pt x="1316839" y="3720274"/>
                  <a:pt x="1145785" y="3695842"/>
                  <a:pt x="1023743" y="3707608"/>
                </a:cubicBezTo>
                <a:cubicBezTo>
                  <a:pt x="901701" y="3719374"/>
                  <a:pt x="809728" y="3693399"/>
                  <a:pt x="664049" y="3707608"/>
                </a:cubicBezTo>
                <a:cubicBezTo>
                  <a:pt x="518370" y="3721817"/>
                  <a:pt x="228185" y="3690431"/>
                  <a:pt x="0" y="3707608"/>
                </a:cubicBezTo>
                <a:cubicBezTo>
                  <a:pt x="-30493" y="3413065"/>
                  <a:pt x="29558" y="3366129"/>
                  <a:pt x="0" y="3052597"/>
                </a:cubicBezTo>
                <a:cubicBezTo>
                  <a:pt x="-29558" y="2739065"/>
                  <a:pt x="-7122" y="2657919"/>
                  <a:pt x="0" y="2360510"/>
                </a:cubicBezTo>
                <a:cubicBezTo>
                  <a:pt x="7122" y="2063101"/>
                  <a:pt x="18085" y="1922610"/>
                  <a:pt x="0" y="1779652"/>
                </a:cubicBezTo>
                <a:cubicBezTo>
                  <a:pt x="-18085" y="1636694"/>
                  <a:pt x="-12744" y="1452133"/>
                  <a:pt x="0" y="1198793"/>
                </a:cubicBezTo>
                <a:cubicBezTo>
                  <a:pt x="12744" y="945453"/>
                  <a:pt x="-5931" y="931217"/>
                  <a:pt x="0" y="692087"/>
                </a:cubicBezTo>
                <a:cubicBezTo>
                  <a:pt x="5931" y="452957"/>
                  <a:pt x="-2182" y="205461"/>
                  <a:pt x="0" y="0"/>
                </a:cubicBezTo>
                <a:close/>
              </a:path>
              <a:path w="11067490" h="3707608" stroke="0" extrusionOk="0">
                <a:moveTo>
                  <a:pt x="0" y="0"/>
                </a:moveTo>
                <a:cubicBezTo>
                  <a:pt x="186859" y="-15413"/>
                  <a:pt x="383476" y="-6928"/>
                  <a:pt x="581043" y="0"/>
                </a:cubicBezTo>
                <a:cubicBezTo>
                  <a:pt x="778610" y="6928"/>
                  <a:pt x="800363" y="-12803"/>
                  <a:pt x="940737" y="0"/>
                </a:cubicBezTo>
                <a:cubicBezTo>
                  <a:pt x="1081111" y="12803"/>
                  <a:pt x="1310834" y="-9873"/>
                  <a:pt x="1521780" y="0"/>
                </a:cubicBezTo>
                <a:cubicBezTo>
                  <a:pt x="1732726" y="9873"/>
                  <a:pt x="1834314" y="18706"/>
                  <a:pt x="2102823" y="0"/>
                </a:cubicBezTo>
                <a:cubicBezTo>
                  <a:pt x="2371332" y="-18706"/>
                  <a:pt x="2304395" y="16072"/>
                  <a:pt x="2462517" y="0"/>
                </a:cubicBezTo>
                <a:cubicBezTo>
                  <a:pt x="2620639" y="-16072"/>
                  <a:pt x="2847153" y="-25217"/>
                  <a:pt x="3154235" y="0"/>
                </a:cubicBezTo>
                <a:cubicBezTo>
                  <a:pt x="3461317" y="25217"/>
                  <a:pt x="3397912" y="-5045"/>
                  <a:pt x="3513928" y="0"/>
                </a:cubicBezTo>
                <a:cubicBezTo>
                  <a:pt x="3629944" y="5045"/>
                  <a:pt x="3905814" y="-858"/>
                  <a:pt x="4205646" y="0"/>
                </a:cubicBezTo>
                <a:cubicBezTo>
                  <a:pt x="4505478" y="858"/>
                  <a:pt x="4839678" y="-36665"/>
                  <a:pt x="5118714" y="0"/>
                </a:cubicBezTo>
                <a:cubicBezTo>
                  <a:pt x="5397750" y="36665"/>
                  <a:pt x="5406109" y="-14688"/>
                  <a:pt x="5478408" y="0"/>
                </a:cubicBezTo>
                <a:cubicBezTo>
                  <a:pt x="5550707" y="14688"/>
                  <a:pt x="5997595" y="-33802"/>
                  <a:pt x="6170126" y="0"/>
                </a:cubicBezTo>
                <a:cubicBezTo>
                  <a:pt x="6342657" y="33802"/>
                  <a:pt x="6538750" y="-27207"/>
                  <a:pt x="6751169" y="0"/>
                </a:cubicBezTo>
                <a:cubicBezTo>
                  <a:pt x="6963588" y="27207"/>
                  <a:pt x="7171740" y="4932"/>
                  <a:pt x="7442887" y="0"/>
                </a:cubicBezTo>
                <a:cubicBezTo>
                  <a:pt x="7714034" y="-4932"/>
                  <a:pt x="7683047" y="5880"/>
                  <a:pt x="7913255" y="0"/>
                </a:cubicBezTo>
                <a:cubicBezTo>
                  <a:pt x="8143463" y="-5880"/>
                  <a:pt x="8223861" y="28591"/>
                  <a:pt x="8494299" y="0"/>
                </a:cubicBezTo>
                <a:cubicBezTo>
                  <a:pt x="8764737" y="-28591"/>
                  <a:pt x="8866991" y="6817"/>
                  <a:pt x="9075342" y="0"/>
                </a:cubicBezTo>
                <a:cubicBezTo>
                  <a:pt x="9283693" y="-6817"/>
                  <a:pt x="9383334" y="23231"/>
                  <a:pt x="9545710" y="0"/>
                </a:cubicBezTo>
                <a:cubicBezTo>
                  <a:pt x="9708086" y="-23231"/>
                  <a:pt x="10101909" y="-43604"/>
                  <a:pt x="10458778" y="0"/>
                </a:cubicBezTo>
                <a:cubicBezTo>
                  <a:pt x="10815647" y="43604"/>
                  <a:pt x="10895233" y="15428"/>
                  <a:pt x="11067490" y="0"/>
                </a:cubicBezTo>
                <a:cubicBezTo>
                  <a:pt x="11050759" y="264333"/>
                  <a:pt x="11057924" y="468687"/>
                  <a:pt x="11067490" y="692087"/>
                </a:cubicBezTo>
                <a:cubicBezTo>
                  <a:pt x="11077056" y="915487"/>
                  <a:pt x="11068629" y="1195749"/>
                  <a:pt x="11067490" y="1347098"/>
                </a:cubicBezTo>
                <a:cubicBezTo>
                  <a:pt x="11066351" y="1498447"/>
                  <a:pt x="11074474" y="1679530"/>
                  <a:pt x="11067490" y="1890880"/>
                </a:cubicBezTo>
                <a:cubicBezTo>
                  <a:pt x="11060506" y="2102230"/>
                  <a:pt x="11083343" y="2238629"/>
                  <a:pt x="11067490" y="2434663"/>
                </a:cubicBezTo>
                <a:cubicBezTo>
                  <a:pt x="11051637" y="2630697"/>
                  <a:pt x="11070391" y="2797976"/>
                  <a:pt x="11067490" y="2941369"/>
                </a:cubicBezTo>
                <a:cubicBezTo>
                  <a:pt x="11064589" y="3084762"/>
                  <a:pt x="11083128" y="3375327"/>
                  <a:pt x="11067490" y="3707608"/>
                </a:cubicBezTo>
                <a:cubicBezTo>
                  <a:pt x="10866397" y="3708635"/>
                  <a:pt x="10492649" y="3738852"/>
                  <a:pt x="10265097" y="3707608"/>
                </a:cubicBezTo>
                <a:cubicBezTo>
                  <a:pt x="10037545" y="3676364"/>
                  <a:pt x="10080197" y="3715580"/>
                  <a:pt x="9905404" y="3707608"/>
                </a:cubicBezTo>
                <a:cubicBezTo>
                  <a:pt x="9730611" y="3699636"/>
                  <a:pt x="9498633" y="3739361"/>
                  <a:pt x="9103011" y="3707608"/>
                </a:cubicBezTo>
                <a:cubicBezTo>
                  <a:pt x="8707389" y="3675855"/>
                  <a:pt x="8729395" y="3724575"/>
                  <a:pt x="8521967" y="3707608"/>
                </a:cubicBezTo>
                <a:cubicBezTo>
                  <a:pt x="8314539" y="3690641"/>
                  <a:pt x="8309009" y="3724762"/>
                  <a:pt x="8162274" y="3707608"/>
                </a:cubicBezTo>
                <a:cubicBezTo>
                  <a:pt x="8015539" y="3690454"/>
                  <a:pt x="7565655" y="3699400"/>
                  <a:pt x="7359881" y="3707608"/>
                </a:cubicBezTo>
                <a:cubicBezTo>
                  <a:pt x="7154107" y="3715816"/>
                  <a:pt x="7051218" y="3688353"/>
                  <a:pt x="6778838" y="3707608"/>
                </a:cubicBezTo>
                <a:cubicBezTo>
                  <a:pt x="6506458" y="3726863"/>
                  <a:pt x="6223303" y="3671903"/>
                  <a:pt x="5976445" y="3707608"/>
                </a:cubicBezTo>
                <a:cubicBezTo>
                  <a:pt x="5729587" y="3743313"/>
                  <a:pt x="5358727" y="3673049"/>
                  <a:pt x="5174052" y="3707608"/>
                </a:cubicBezTo>
                <a:cubicBezTo>
                  <a:pt x="4989377" y="3742167"/>
                  <a:pt x="4592805" y="3733492"/>
                  <a:pt x="4371659" y="3707608"/>
                </a:cubicBezTo>
                <a:cubicBezTo>
                  <a:pt x="4150513" y="3681724"/>
                  <a:pt x="3936926" y="3734574"/>
                  <a:pt x="3790615" y="3707608"/>
                </a:cubicBezTo>
                <a:cubicBezTo>
                  <a:pt x="3644304" y="3680642"/>
                  <a:pt x="3515461" y="3701471"/>
                  <a:pt x="3430922" y="3707608"/>
                </a:cubicBezTo>
                <a:cubicBezTo>
                  <a:pt x="3346383" y="3713745"/>
                  <a:pt x="3185695" y="3685038"/>
                  <a:pt x="2960554" y="3707608"/>
                </a:cubicBezTo>
                <a:cubicBezTo>
                  <a:pt x="2735413" y="3730178"/>
                  <a:pt x="2669388" y="3719711"/>
                  <a:pt x="2490185" y="3707608"/>
                </a:cubicBezTo>
                <a:cubicBezTo>
                  <a:pt x="2310982" y="3695505"/>
                  <a:pt x="1974228" y="3721143"/>
                  <a:pt x="1687792" y="3707608"/>
                </a:cubicBezTo>
                <a:cubicBezTo>
                  <a:pt x="1401356" y="3694073"/>
                  <a:pt x="1058640" y="3683255"/>
                  <a:pt x="885399" y="3707608"/>
                </a:cubicBezTo>
                <a:cubicBezTo>
                  <a:pt x="712158" y="3731961"/>
                  <a:pt x="436256" y="3692667"/>
                  <a:pt x="0" y="3707608"/>
                </a:cubicBezTo>
                <a:cubicBezTo>
                  <a:pt x="19162" y="3569057"/>
                  <a:pt x="12318" y="3326936"/>
                  <a:pt x="0" y="3200902"/>
                </a:cubicBezTo>
                <a:cubicBezTo>
                  <a:pt x="-12318" y="3074868"/>
                  <a:pt x="-5480" y="2792283"/>
                  <a:pt x="0" y="2657119"/>
                </a:cubicBezTo>
                <a:cubicBezTo>
                  <a:pt x="5480" y="2521955"/>
                  <a:pt x="7126" y="2270746"/>
                  <a:pt x="0" y="2150413"/>
                </a:cubicBezTo>
                <a:cubicBezTo>
                  <a:pt x="-7126" y="2030080"/>
                  <a:pt x="3424" y="1723761"/>
                  <a:pt x="0" y="1458326"/>
                </a:cubicBezTo>
                <a:cubicBezTo>
                  <a:pt x="-3424" y="1192891"/>
                  <a:pt x="-2746" y="1125960"/>
                  <a:pt x="0" y="951619"/>
                </a:cubicBezTo>
                <a:cubicBezTo>
                  <a:pt x="2746" y="777278"/>
                  <a:pt x="12969" y="19995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6435618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296FC3-00BF-DFE1-12A8-79FDEA358D59}"/>
              </a:ext>
            </a:extLst>
          </p:cNvPr>
          <p:cNvSpPr txBox="1"/>
          <p:nvPr/>
        </p:nvSpPr>
        <p:spPr>
          <a:xfrm>
            <a:off x="358452" y="1551393"/>
            <a:ext cx="114090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Finerenone</a:t>
            </a:r>
            <a:r>
              <a:rPr lang="en-GB" sz="2000" dirty="0"/>
              <a:t> is a non-steroidal mineralocorticoid receptor antagonist that inhibits receptor-mediated sodium reabsorption and decreases receptor overactivation, thereby reducing the inflammation and fibrosis that lead to kidney damage</a:t>
            </a:r>
          </a:p>
        </p:txBody>
      </p:sp>
    </p:spTree>
    <p:extLst>
      <p:ext uri="{BB962C8B-B14F-4D97-AF65-F5344CB8AC3E}">
        <p14:creationId xmlns:p14="http://schemas.microsoft.com/office/powerpoint/2010/main" val="1789511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C6A35-7AE3-1233-E689-660CC8D52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243709"/>
            <a:ext cx="10972800" cy="1508126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Prescribing issues &amp; AKI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29F8C-68BF-1131-3262-E1EDF3D6D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18426"/>
            <a:ext cx="10972800" cy="5257800"/>
          </a:xfrm>
        </p:spPr>
        <p:txBody>
          <a:bodyPr/>
          <a:lstStyle/>
          <a:p>
            <a:r>
              <a:rPr lang="en-GB" dirty="0"/>
              <a:t>Trimethoprim</a:t>
            </a:r>
          </a:p>
          <a:p>
            <a:r>
              <a:rPr lang="en-GB" dirty="0"/>
              <a:t>Renal doses of antibiotics</a:t>
            </a:r>
          </a:p>
          <a:p>
            <a:r>
              <a:rPr lang="en-GB" dirty="0"/>
              <a:t>Remember interactions with immunosuppression</a:t>
            </a:r>
          </a:p>
          <a:p>
            <a:pPr lvl="1"/>
            <a:r>
              <a:rPr lang="en-GB" dirty="0"/>
              <a:t>Erythromycin</a:t>
            </a:r>
          </a:p>
          <a:p>
            <a:r>
              <a:rPr lang="en-GB" dirty="0"/>
              <a:t>NSAIDs</a:t>
            </a:r>
          </a:p>
          <a:p>
            <a:r>
              <a:rPr lang="en-GB" dirty="0"/>
              <a:t>ACE</a:t>
            </a:r>
          </a:p>
          <a:p>
            <a:r>
              <a:rPr lang="en-GB" dirty="0"/>
              <a:t>Statins</a:t>
            </a:r>
          </a:p>
          <a:p>
            <a:r>
              <a:rPr lang="en-GB" dirty="0"/>
              <a:t>PPI</a:t>
            </a:r>
          </a:p>
          <a:p>
            <a:r>
              <a:rPr lang="en-GB" dirty="0"/>
              <a:t>Bisphosphonates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CE5051-0752-93FD-905A-3520430CE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253" y="3883986"/>
            <a:ext cx="6393147" cy="2478125"/>
          </a:xfrm>
          <a:custGeom>
            <a:avLst/>
            <a:gdLst>
              <a:gd name="connsiteX0" fmla="*/ 0 w 6393147"/>
              <a:gd name="connsiteY0" fmla="*/ 0 h 2478125"/>
              <a:gd name="connsiteX1" fmla="*/ 447520 w 6393147"/>
              <a:gd name="connsiteY1" fmla="*/ 0 h 2478125"/>
              <a:gd name="connsiteX2" fmla="*/ 1150766 w 6393147"/>
              <a:gd name="connsiteY2" fmla="*/ 0 h 2478125"/>
              <a:gd name="connsiteX3" fmla="*/ 1598287 w 6393147"/>
              <a:gd name="connsiteY3" fmla="*/ 0 h 2478125"/>
              <a:gd name="connsiteX4" fmla="*/ 2109739 w 6393147"/>
              <a:gd name="connsiteY4" fmla="*/ 0 h 2478125"/>
              <a:gd name="connsiteX5" fmla="*/ 2812985 w 6393147"/>
              <a:gd name="connsiteY5" fmla="*/ 0 h 2478125"/>
              <a:gd name="connsiteX6" fmla="*/ 3580162 w 6393147"/>
              <a:gd name="connsiteY6" fmla="*/ 0 h 2478125"/>
              <a:gd name="connsiteX7" fmla="*/ 4347340 w 6393147"/>
              <a:gd name="connsiteY7" fmla="*/ 0 h 2478125"/>
              <a:gd name="connsiteX8" fmla="*/ 4986655 w 6393147"/>
              <a:gd name="connsiteY8" fmla="*/ 0 h 2478125"/>
              <a:gd name="connsiteX9" fmla="*/ 5434175 w 6393147"/>
              <a:gd name="connsiteY9" fmla="*/ 0 h 2478125"/>
              <a:gd name="connsiteX10" fmla="*/ 6393147 w 6393147"/>
              <a:gd name="connsiteY10" fmla="*/ 0 h 2478125"/>
              <a:gd name="connsiteX11" fmla="*/ 6393147 w 6393147"/>
              <a:gd name="connsiteY11" fmla="*/ 619531 h 2478125"/>
              <a:gd name="connsiteX12" fmla="*/ 6393147 w 6393147"/>
              <a:gd name="connsiteY12" fmla="*/ 1263844 h 2478125"/>
              <a:gd name="connsiteX13" fmla="*/ 6393147 w 6393147"/>
              <a:gd name="connsiteY13" fmla="*/ 1883375 h 2478125"/>
              <a:gd name="connsiteX14" fmla="*/ 6393147 w 6393147"/>
              <a:gd name="connsiteY14" fmla="*/ 2478125 h 2478125"/>
              <a:gd name="connsiteX15" fmla="*/ 5945627 w 6393147"/>
              <a:gd name="connsiteY15" fmla="*/ 2478125 h 2478125"/>
              <a:gd name="connsiteX16" fmla="*/ 5306312 w 6393147"/>
              <a:gd name="connsiteY16" fmla="*/ 2478125 h 2478125"/>
              <a:gd name="connsiteX17" fmla="*/ 4858792 w 6393147"/>
              <a:gd name="connsiteY17" fmla="*/ 2478125 h 2478125"/>
              <a:gd name="connsiteX18" fmla="*/ 4283408 w 6393147"/>
              <a:gd name="connsiteY18" fmla="*/ 2478125 h 2478125"/>
              <a:gd name="connsiteX19" fmla="*/ 3580162 w 6393147"/>
              <a:gd name="connsiteY19" fmla="*/ 2478125 h 2478125"/>
              <a:gd name="connsiteX20" fmla="*/ 2940848 w 6393147"/>
              <a:gd name="connsiteY20" fmla="*/ 2478125 h 2478125"/>
              <a:gd name="connsiteX21" fmla="*/ 2237601 w 6393147"/>
              <a:gd name="connsiteY21" fmla="*/ 2478125 h 2478125"/>
              <a:gd name="connsiteX22" fmla="*/ 1662218 w 6393147"/>
              <a:gd name="connsiteY22" fmla="*/ 2478125 h 2478125"/>
              <a:gd name="connsiteX23" fmla="*/ 958972 w 6393147"/>
              <a:gd name="connsiteY23" fmla="*/ 2478125 h 2478125"/>
              <a:gd name="connsiteX24" fmla="*/ 0 w 6393147"/>
              <a:gd name="connsiteY24" fmla="*/ 2478125 h 2478125"/>
              <a:gd name="connsiteX25" fmla="*/ 0 w 6393147"/>
              <a:gd name="connsiteY25" fmla="*/ 1883375 h 2478125"/>
              <a:gd name="connsiteX26" fmla="*/ 0 w 6393147"/>
              <a:gd name="connsiteY26" fmla="*/ 1214281 h 2478125"/>
              <a:gd name="connsiteX27" fmla="*/ 0 w 6393147"/>
              <a:gd name="connsiteY27" fmla="*/ 669094 h 2478125"/>
              <a:gd name="connsiteX28" fmla="*/ 0 w 6393147"/>
              <a:gd name="connsiteY28" fmla="*/ 0 h 247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393147" h="2478125" fill="none" extrusionOk="0">
                <a:moveTo>
                  <a:pt x="0" y="0"/>
                </a:moveTo>
                <a:cubicBezTo>
                  <a:pt x="159185" y="6421"/>
                  <a:pt x="285279" y="-10229"/>
                  <a:pt x="447520" y="0"/>
                </a:cubicBezTo>
                <a:cubicBezTo>
                  <a:pt x="609761" y="10229"/>
                  <a:pt x="1000471" y="32895"/>
                  <a:pt x="1150766" y="0"/>
                </a:cubicBezTo>
                <a:cubicBezTo>
                  <a:pt x="1301061" y="-32895"/>
                  <a:pt x="1441531" y="-9357"/>
                  <a:pt x="1598287" y="0"/>
                </a:cubicBezTo>
                <a:cubicBezTo>
                  <a:pt x="1755043" y="9357"/>
                  <a:pt x="1985161" y="2675"/>
                  <a:pt x="2109739" y="0"/>
                </a:cubicBezTo>
                <a:cubicBezTo>
                  <a:pt x="2234317" y="-2675"/>
                  <a:pt x="2614523" y="16370"/>
                  <a:pt x="2812985" y="0"/>
                </a:cubicBezTo>
                <a:cubicBezTo>
                  <a:pt x="3011447" y="-16370"/>
                  <a:pt x="3340476" y="-24749"/>
                  <a:pt x="3580162" y="0"/>
                </a:cubicBezTo>
                <a:cubicBezTo>
                  <a:pt x="3819848" y="24749"/>
                  <a:pt x="4068107" y="-21180"/>
                  <a:pt x="4347340" y="0"/>
                </a:cubicBezTo>
                <a:cubicBezTo>
                  <a:pt x="4626573" y="21180"/>
                  <a:pt x="4687927" y="-14147"/>
                  <a:pt x="4986655" y="0"/>
                </a:cubicBezTo>
                <a:cubicBezTo>
                  <a:pt x="5285384" y="14147"/>
                  <a:pt x="5218653" y="-3650"/>
                  <a:pt x="5434175" y="0"/>
                </a:cubicBezTo>
                <a:cubicBezTo>
                  <a:pt x="5649697" y="3650"/>
                  <a:pt x="6187303" y="-12101"/>
                  <a:pt x="6393147" y="0"/>
                </a:cubicBezTo>
                <a:cubicBezTo>
                  <a:pt x="6389734" y="145459"/>
                  <a:pt x="6398064" y="345073"/>
                  <a:pt x="6393147" y="619531"/>
                </a:cubicBezTo>
                <a:cubicBezTo>
                  <a:pt x="6388230" y="893989"/>
                  <a:pt x="6363566" y="993289"/>
                  <a:pt x="6393147" y="1263844"/>
                </a:cubicBezTo>
                <a:cubicBezTo>
                  <a:pt x="6422728" y="1534399"/>
                  <a:pt x="6365522" y="1736305"/>
                  <a:pt x="6393147" y="1883375"/>
                </a:cubicBezTo>
                <a:cubicBezTo>
                  <a:pt x="6420772" y="2030445"/>
                  <a:pt x="6401808" y="2300759"/>
                  <a:pt x="6393147" y="2478125"/>
                </a:cubicBezTo>
                <a:cubicBezTo>
                  <a:pt x="6200525" y="2500489"/>
                  <a:pt x="6059864" y="2483623"/>
                  <a:pt x="5945627" y="2478125"/>
                </a:cubicBezTo>
                <a:cubicBezTo>
                  <a:pt x="5831390" y="2472627"/>
                  <a:pt x="5529487" y="2485051"/>
                  <a:pt x="5306312" y="2478125"/>
                </a:cubicBezTo>
                <a:cubicBezTo>
                  <a:pt x="5083138" y="2471199"/>
                  <a:pt x="5029986" y="2470503"/>
                  <a:pt x="4858792" y="2478125"/>
                </a:cubicBezTo>
                <a:cubicBezTo>
                  <a:pt x="4687598" y="2485747"/>
                  <a:pt x="4444000" y="2505243"/>
                  <a:pt x="4283408" y="2478125"/>
                </a:cubicBezTo>
                <a:cubicBezTo>
                  <a:pt x="4122816" y="2451007"/>
                  <a:pt x="3908250" y="2456293"/>
                  <a:pt x="3580162" y="2478125"/>
                </a:cubicBezTo>
                <a:cubicBezTo>
                  <a:pt x="3252074" y="2499957"/>
                  <a:pt x="3110427" y="2478226"/>
                  <a:pt x="2940848" y="2478125"/>
                </a:cubicBezTo>
                <a:cubicBezTo>
                  <a:pt x="2771269" y="2478024"/>
                  <a:pt x="2455311" y="2477268"/>
                  <a:pt x="2237601" y="2478125"/>
                </a:cubicBezTo>
                <a:cubicBezTo>
                  <a:pt x="2019891" y="2478982"/>
                  <a:pt x="1827561" y="2489160"/>
                  <a:pt x="1662218" y="2478125"/>
                </a:cubicBezTo>
                <a:cubicBezTo>
                  <a:pt x="1496875" y="2467090"/>
                  <a:pt x="1243389" y="2508844"/>
                  <a:pt x="958972" y="2478125"/>
                </a:cubicBezTo>
                <a:cubicBezTo>
                  <a:pt x="674555" y="2447406"/>
                  <a:pt x="275323" y="2496932"/>
                  <a:pt x="0" y="2478125"/>
                </a:cubicBezTo>
                <a:cubicBezTo>
                  <a:pt x="13055" y="2247278"/>
                  <a:pt x="-17011" y="2096881"/>
                  <a:pt x="0" y="1883375"/>
                </a:cubicBezTo>
                <a:cubicBezTo>
                  <a:pt x="17011" y="1669869"/>
                  <a:pt x="12348" y="1532966"/>
                  <a:pt x="0" y="1214281"/>
                </a:cubicBezTo>
                <a:cubicBezTo>
                  <a:pt x="-12348" y="895596"/>
                  <a:pt x="583" y="882781"/>
                  <a:pt x="0" y="669094"/>
                </a:cubicBezTo>
                <a:cubicBezTo>
                  <a:pt x="-583" y="455407"/>
                  <a:pt x="16125" y="295975"/>
                  <a:pt x="0" y="0"/>
                </a:cubicBezTo>
                <a:close/>
              </a:path>
              <a:path w="6393147" h="2478125" stroke="0" extrusionOk="0">
                <a:moveTo>
                  <a:pt x="0" y="0"/>
                </a:moveTo>
                <a:cubicBezTo>
                  <a:pt x="227831" y="14203"/>
                  <a:pt x="305724" y="-26487"/>
                  <a:pt x="575383" y="0"/>
                </a:cubicBezTo>
                <a:cubicBezTo>
                  <a:pt x="845042" y="26487"/>
                  <a:pt x="1184553" y="32787"/>
                  <a:pt x="1342561" y="0"/>
                </a:cubicBezTo>
                <a:cubicBezTo>
                  <a:pt x="1500569" y="-32787"/>
                  <a:pt x="1667342" y="-1577"/>
                  <a:pt x="1981876" y="0"/>
                </a:cubicBezTo>
                <a:cubicBezTo>
                  <a:pt x="2296410" y="1577"/>
                  <a:pt x="2475597" y="22919"/>
                  <a:pt x="2749053" y="0"/>
                </a:cubicBezTo>
                <a:cubicBezTo>
                  <a:pt x="3022509" y="-22919"/>
                  <a:pt x="3042176" y="-19470"/>
                  <a:pt x="3260505" y="0"/>
                </a:cubicBezTo>
                <a:cubicBezTo>
                  <a:pt x="3478834" y="19470"/>
                  <a:pt x="3628218" y="22163"/>
                  <a:pt x="3899820" y="0"/>
                </a:cubicBezTo>
                <a:cubicBezTo>
                  <a:pt x="4171423" y="-22163"/>
                  <a:pt x="4230144" y="20384"/>
                  <a:pt x="4411271" y="0"/>
                </a:cubicBezTo>
                <a:cubicBezTo>
                  <a:pt x="4592398" y="-20384"/>
                  <a:pt x="4840566" y="-7597"/>
                  <a:pt x="4986655" y="0"/>
                </a:cubicBezTo>
                <a:cubicBezTo>
                  <a:pt x="5132744" y="7597"/>
                  <a:pt x="5298027" y="12462"/>
                  <a:pt x="5562038" y="0"/>
                </a:cubicBezTo>
                <a:cubicBezTo>
                  <a:pt x="5826049" y="-12462"/>
                  <a:pt x="6036928" y="26065"/>
                  <a:pt x="6393147" y="0"/>
                </a:cubicBezTo>
                <a:cubicBezTo>
                  <a:pt x="6381892" y="162919"/>
                  <a:pt x="6425479" y="338230"/>
                  <a:pt x="6393147" y="669094"/>
                </a:cubicBezTo>
                <a:cubicBezTo>
                  <a:pt x="6360815" y="999958"/>
                  <a:pt x="6417246" y="1086486"/>
                  <a:pt x="6393147" y="1288625"/>
                </a:cubicBezTo>
                <a:cubicBezTo>
                  <a:pt x="6369048" y="1490764"/>
                  <a:pt x="6412991" y="1697946"/>
                  <a:pt x="6393147" y="1833813"/>
                </a:cubicBezTo>
                <a:cubicBezTo>
                  <a:pt x="6373303" y="1969680"/>
                  <a:pt x="6421879" y="2341366"/>
                  <a:pt x="6393147" y="2478125"/>
                </a:cubicBezTo>
                <a:cubicBezTo>
                  <a:pt x="6153101" y="2493019"/>
                  <a:pt x="6033531" y="2472035"/>
                  <a:pt x="5817764" y="2478125"/>
                </a:cubicBezTo>
                <a:cubicBezTo>
                  <a:pt x="5601997" y="2484215"/>
                  <a:pt x="5552222" y="2461779"/>
                  <a:pt x="5370243" y="2478125"/>
                </a:cubicBezTo>
                <a:cubicBezTo>
                  <a:pt x="5188264" y="2494471"/>
                  <a:pt x="4924153" y="2505705"/>
                  <a:pt x="4603066" y="2478125"/>
                </a:cubicBezTo>
                <a:cubicBezTo>
                  <a:pt x="4281979" y="2450545"/>
                  <a:pt x="4174155" y="2498411"/>
                  <a:pt x="4027683" y="2478125"/>
                </a:cubicBezTo>
                <a:cubicBezTo>
                  <a:pt x="3881211" y="2457839"/>
                  <a:pt x="3695216" y="2467732"/>
                  <a:pt x="3516231" y="2478125"/>
                </a:cubicBezTo>
                <a:cubicBezTo>
                  <a:pt x="3337246" y="2488518"/>
                  <a:pt x="3071267" y="2450649"/>
                  <a:pt x="2749053" y="2478125"/>
                </a:cubicBezTo>
                <a:cubicBezTo>
                  <a:pt x="2426839" y="2505601"/>
                  <a:pt x="2318299" y="2470558"/>
                  <a:pt x="2173670" y="2478125"/>
                </a:cubicBezTo>
                <a:cubicBezTo>
                  <a:pt x="2029041" y="2485692"/>
                  <a:pt x="1909521" y="2493552"/>
                  <a:pt x="1662218" y="2478125"/>
                </a:cubicBezTo>
                <a:cubicBezTo>
                  <a:pt x="1414915" y="2462698"/>
                  <a:pt x="1231589" y="2498622"/>
                  <a:pt x="1022904" y="2478125"/>
                </a:cubicBezTo>
                <a:cubicBezTo>
                  <a:pt x="814219" y="2457628"/>
                  <a:pt x="378003" y="2454665"/>
                  <a:pt x="0" y="2478125"/>
                </a:cubicBezTo>
                <a:cubicBezTo>
                  <a:pt x="18218" y="2340768"/>
                  <a:pt x="-26333" y="2071216"/>
                  <a:pt x="0" y="1932938"/>
                </a:cubicBezTo>
                <a:cubicBezTo>
                  <a:pt x="26333" y="1794660"/>
                  <a:pt x="-26563" y="1452715"/>
                  <a:pt x="0" y="1313406"/>
                </a:cubicBezTo>
                <a:cubicBezTo>
                  <a:pt x="26563" y="1174097"/>
                  <a:pt x="-26726" y="1014014"/>
                  <a:pt x="0" y="743438"/>
                </a:cubicBezTo>
                <a:cubicBezTo>
                  <a:pt x="26726" y="472862"/>
                  <a:pt x="-14423" y="152667"/>
                  <a:pt x="0" y="0"/>
                </a:cubicBezTo>
                <a:close/>
              </a:path>
            </a:pathLst>
          </a:custGeom>
          <a:ln w="381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64803421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4047431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0BF071-22D9-40EE-8F29-70F9143B2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53750" cy="147584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2C31EB0-19D6-454A-8F5E-25C5A0C972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3751" y="0"/>
            <a:ext cx="11038250" cy="341632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800">
                <a:solidFill>
                  <a:schemeClr val="bg1"/>
                </a:solidFill>
                <a:latin typeface="Arial"/>
                <a:cs typeface="Arial"/>
              </a:rPr>
              <a:t>Renal Service Transformation Programme (RSTP) Webinars</a:t>
            </a:r>
            <a:endParaRPr lang="en-GB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NHS England – Delt Shared Services">
            <a:extLst>
              <a:ext uri="{FF2B5EF4-FFF2-40B4-BE49-F238E27FC236}">
                <a16:creationId xmlns:a16="http://schemas.microsoft.com/office/drawing/2014/main" id="{7A647E4D-2608-4F57-88D9-6B00D6514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272" y="341632"/>
            <a:ext cx="1153728" cy="76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8C190D8B-020D-131F-F28B-957B2AC42D8A}"/>
              </a:ext>
            </a:extLst>
          </p:cNvPr>
          <p:cNvSpPr txBox="1">
            <a:spLocks/>
          </p:cNvSpPr>
          <p:nvPr/>
        </p:nvSpPr>
        <p:spPr>
          <a:xfrm>
            <a:off x="1803472" y="499874"/>
            <a:ext cx="9115506" cy="971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GB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lvl1pPr>
          </a:lstStyle>
          <a:p>
            <a:pPr algn="ctr"/>
            <a:r>
              <a:rPr lang="en-GB" b="1" dirty="0">
                <a:solidFill>
                  <a:schemeClr val="accent1"/>
                </a:solidFill>
                <a:latin typeface="Arial"/>
                <a:cs typeface="Calibri"/>
              </a:rPr>
              <a:t>Integrated</a:t>
            </a:r>
            <a:r>
              <a:rPr lang="en-GB" sz="3600" b="1" dirty="0">
                <a:latin typeface="Arial"/>
                <a:cs typeface="Arial"/>
              </a:rPr>
              <a:t> </a:t>
            </a:r>
            <a:r>
              <a:rPr lang="en-GB" b="1" dirty="0">
                <a:solidFill>
                  <a:schemeClr val="accent1"/>
                </a:solidFill>
                <a:latin typeface="Arial"/>
                <a:cs typeface="Calibri"/>
              </a:rPr>
              <a:t>CKD</a:t>
            </a:r>
          </a:p>
        </p:txBody>
      </p:sp>
      <p:pic>
        <p:nvPicPr>
          <p:cNvPr id="3" name="Content Placeholder 1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FB3F2891-5D7B-DD12-B26D-9800DB04E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3237" r="-1" b="19237"/>
          <a:stretch/>
        </p:blipFill>
        <p:spPr>
          <a:xfrm>
            <a:off x="9365279" y="4308547"/>
            <a:ext cx="1694764" cy="2201976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033225C4-53AA-F793-A39B-B654BE8B4B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394" r="3" b="9898"/>
          <a:stretch/>
        </p:blipFill>
        <p:spPr>
          <a:xfrm>
            <a:off x="1276325" y="4585004"/>
            <a:ext cx="2117983" cy="16173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37432F-6CFE-694D-3C6A-700D2307D8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" b="7497"/>
          <a:stretch/>
        </p:blipFill>
        <p:spPr>
          <a:xfrm>
            <a:off x="1276325" y="1847992"/>
            <a:ext cx="2117983" cy="1930765"/>
          </a:xfrm>
          <a:prstGeom prst="rect">
            <a:avLst/>
          </a:prstGeom>
        </p:spPr>
      </p:pic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07DB258-D7F6-34A2-C6B9-1BCB28E136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115" t="26039" r="22509" b="1094"/>
          <a:stretch/>
        </p:blipFill>
        <p:spPr>
          <a:xfrm>
            <a:off x="3629095" y="1733159"/>
            <a:ext cx="5433778" cy="49101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80BD4D-CA97-4AEE-A496-D54DB061254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b="-4397"/>
          <a:stretch/>
        </p:blipFill>
        <p:spPr>
          <a:xfrm>
            <a:off x="9365279" y="1733159"/>
            <a:ext cx="1694764" cy="23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99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0BF071-22D9-40EE-8F29-70F9143B2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53750" cy="147584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2C31EB0-19D6-454A-8F5E-25C5A0C972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3751" y="0"/>
            <a:ext cx="11038250" cy="341632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800">
                <a:solidFill>
                  <a:schemeClr val="bg1"/>
                </a:solidFill>
                <a:latin typeface="Arial"/>
                <a:cs typeface="Arial"/>
              </a:rPr>
              <a:t>Renal Service Transformation Programme (RSTP) Webinars</a:t>
            </a:r>
            <a:endParaRPr lang="en-GB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NHS England – Delt Shared Services">
            <a:extLst>
              <a:ext uri="{FF2B5EF4-FFF2-40B4-BE49-F238E27FC236}">
                <a16:creationId xmlns:a16="http://schemas.microsoft.com/office/drawing/2014/main" id="{7A647E4D-2608-4F57-88D9-6B00D6514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272" y="341632"/>
            <a:ext cx="1153728" cy="76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8C190D8B-020D-131F-F28B-957B2AC42D8A}"/>
              </a:ext>
            </a:extLst>
          </p:cNvPr>
          <p:cNvSpPr txBox="1">
            <a:spLocks/>
          </p:cNvSpPr>
          <p:nvPr/>
        </p:nvSpPr>
        <p:spPr>
          <a:xfrm>
            <a:off x="3492761" y="572201"/>
            <a:ext cx="8699239" cy="6010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100">
                <a:solidFill>
                  <a:schemeClr val="accent1"/>
                </a:solidFill>
                <a:latin typeface="Arial"/>
                <a:cs typeface="Arial"/>
              </a:rPr>
              <a:t>CKD in primary care – how?</a:t>
            </a:r>
            <a:endParaRPr lang="en-US" sz="410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F7B3FB2-A377-4417-98C9-E8844D1D30FF}"/>
              </a:ext>
            </a:extLst>
          </p:cNvPr>
          <p:cNvSpPr/>
          <p:nvPr/>
        </p:nvSpPr>
        <p:spPr>
          <a:xfrm>
            <a:off x="1570804" y="1562857"/>
            <a:ext cx="10035043" cy="9262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Team approach - multi-faceted, multi-disciplinary workforce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Pharmacists, practice nurses, ANPs – opportunity to identify CKD /perform ACR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6DD5A73-A26E-4EBC-B0DA-A376C4F4A6AD}"/>
              </a:ext>
            </a:extLst>
          </p:cNvPr>
          <p:cNvSpPr/>
          <p:nvPr/>
        </p:nvSpPr>
        <p:spPr>
          <a:xfrm>
            <a:off x="1570804" y="2616464"/>
            <a:ext cx="10035043" cy="9262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Use of the Kidney Failure Risk Equation (KFRE)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Primary care is well versed on use of scoring systems to determine risk and guide practice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3A12B08-5D48-49B3-9E01-9D756DD425F1}"/>
              </a:ext>
            </a:extLst>
          </p:cNvPr>
          <p:cNvSpPr/>
          <p:nvPr/>
        </p:nvSpPr>
        <p:spPr>
          <a:xfrm>
            <a:off x="1570804" y="3684414"/>
            <a:ext cx="10035043" cy="9262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Integration with clinical systems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0E22809-B3AF-4E6B-9438-E64F126B93E5}"/>
              </a:ext>
            </a:extLst>
          </p:cNvPr>
          <p:cNvSpPr/>
          <p:nvPr/>
        </p:nvSpPr>
        <p:spPr>
          <a:xfrm>
            <a:off x="1570804" y="4744241"/>
            <a:ext cx="10035043" cy="9262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Long term condition/multiple </a:t>
            </a:r>
            <a:r>
              <a:rPr lang="en-GB" sz="2000" err="1">
                <a:latin typeface="Arial" panose="020B0604020202020204" pitchFamily="34" charset="0"/>
                <a:cs typeface="Arial" panose="020B0604020202020204" pitchFamily="34" charset="0"/>
              </a:rPr>
              <a:t>QoF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 review clinics, virtual clinics, community clinics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6618591-861F-477E-93A8-B6F45CC9FB25}"/>
              </a:ext>
            </a:extLst>
          </p:cNvPr>
          <p:cNvSpPr/>
          <p:nvPr/>
        </p:nvSpPr>
        <p:spPr>
          <a:xfrm>
            <a:off x="1570804" y="5812191"/>
            <a:ext cx="10035043" cy="9262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Huge potential to alter the course of disease, reducing burden for patients, and save resource, by early identification and intervention</a:t>
            </a:r>
          </a:p>
        </p:txBody>
      </p:sp>
      <p:pic>
        <p:nvPicPr>
          <p:cNvPr id="1026" name="Picture 2" descr="Puzzle pieces in black and white variant ">
            <a:extLst>
              <a:ext uri="{FF2B5EF4-FFF2-40B4-BE49-F238E27FC236}">
                <a16:creationId xmlns:a16="http://schemas.microsoft.com/office/drawing/2014/main" id="{F8E5F10F-5388-4BA7-918A-723FC6D50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" y="3730138"/>
            <a:ext cx="834390" cy="83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0E696FE-8D6F-4C18-A967-199946216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75" y="2740149"/>
            <a:ext cx="713425" cy="71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CA92EB5-0777-4042-97A3-0EE95534C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53" y="4806726"/>
            <a:ext cx="844221" cy="84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dical ">
            <a:extLst>
              <a:ext uri="{FF2B5EF4-FFF2-40B4-BE49-F238E27FC236}">
                <a16:creationId xmlns:a16="http://schemas.microsoft.com/office/drawing/2014/main" id="{2F3E7697-4A0A-4A1D-AF82-E69CFEEDA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75" y="5883164"/>
            <a:ext cx="853499" cy="85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octors ">
            <a:extLst>
              <a:ext uri="{FF2B5EF4-FFF2-40B4-BE49-F238E27FC236}">
                <a16:creationId xmlns:a16="http://schemas.microsoft.com/office/drawing/2014/main" id="{1CBE131F-96D7-4E0E-8DDA-DD9569CFB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" y="1635529"/>
            <a:ext cx="834391" cy="83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668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4888E0FE-58C9-5108-B99A-7E807F642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492125"/>
            <a:ext cx="6496050" cy="1512888"/>
          </a:xfrm>
          <a:prstGeom prst="rect">
            <a:avLst/>
          </a:prstGeom>
        </p:spPr>
      </p:pic>
      <p:pic>
        <p:nvPicPr>
          <p:cNvPr id="4" name="Content Placeholder 3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DCE8D8DD-7366-4386-8DB6-BC7C3BE52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81600" y="2076450"/>
            <a:ext cx="6496050" cy="429577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158061-2244-5EB8-63C9-ABDDD8F56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25507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What's on the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QoF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8BBD4-36FC-80D8-E2B7-62DDEE255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477" y="3401225"/>
            <a:ext cx="340042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44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0E2850-36B8-583A-FECB-E04BEFB4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16" y="138031"/>
            <a:ext cx="7535421" cy="1783080"/>
          </a:xfrm>
        </p:spPr>
        <p:txBody>
          <a:bodyPr anchor="b">
            <a:normAutofit/>
          </a:bodyPr>
          <a:lstStyle/>
          <a:p>
            <a:r>
              <a:rPr lang="en-GB" sz="5400" b="1" dirty="0">
                <a:solidFill>
                  <a:schemeClr val="accent1">
                    <a:lumMod val="50000"/>
                  </a:schemeClr>
                </a:solidFill>
              </a:rPr>
              <a:t>Southampton </a:t>
            </a:r>
            <a:r>
              <a:rPr lang="en-GB" sz="5400" b="1" dirty="0" err="1">
                <a:solidFill>
                  <a:schemeClr val="accent1">
                    <a:lumMod val="50000"/>
                  </a:schemeClr>
                </a:solidFill>
              </a:rPr>
              <a:t>GPwER</a:t>
            </a:r>
            <a:r>
              <a:rPr lang="en-GB" sz="5400" b="1" dirty="0">
                <a:solidFill>
                  <a:schemeClr val="accent1">
                    <a:lumMod val="50000"/>
                  </a:schemeClr>
                </a:solidFill>
              </a:rPr>
              <a:t> pilot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C810A-84BB-701F-1BB9-CC4842210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216" y="2649147"/>
            <a:ext cx="7641771" cy="3732993"/>
          </a:xfrm>
        </p:spPr>
        <p:txBody>
          <a:bodyPr>
            <a:normAutofit/>
          </a:bodyPr>
          <a:lstStyle/>
          <a:p>
            <a:r>
              <a:rPr lang="en-GB" sz="2000" dirty="0"/>
              <a:t>Funded by D&amp;G from Bayer</a:t>
            </a:r>
          </a:p>
          <a:p>
            <a:r>
              <a:rPr lang="en-GB" sz="2000" dirty="0"/>
              <a:t>Funds a GP for 1 session/week @LivingWell Partnership PCN</a:t>
            </a:r>
          </a:p>
          <a:p>
            <a:r>
              <a:rPr lang="en-GB" sz="2000" dirty="0"/>
              <a:t>Supported by practice pharmacist, ARRS pharmacist and Astra Zeneca interface pharmacists</a:t>
            </a:r>
          </a:p>
          <a:p>
            <a:r>
              <a:rPr lang="en-GB" sz="2000" dirty="0"/>
              <a:t>Nephrologist MDT support</a:t>
            </a:r>
          </a:p>
          <a:p>
            <a:pPr lvl="1"/>
            <a:r>
              <a:rPr lang="en-GB" sz="2000" dirty="0"/>
              <a:t>To allow one-stop assessment and planning</a:t>
            </a:r>
          </a:p>
          <a:p>
            <a:pPr lvl="1"/>
            <a:r>
              <a:rPr lang="en-GB" sz="2000" dirty="0"/>
              <a:t>To avoid unnecessary A&amp;G</a:t>
            </a:r>
          </a:p>
          <a:p>
            <a:r>
              <a:rPr lang="en-GB" sz="2000" dirty="0"/>
              <a:t>Patients offered </a:t>
            </a:r>
            <a:r>
              <a:rPr lang="en-GB" sz="2000" dirty="0" err="1"/>
              <a:t>MK&amp;Me</a:t>
            </a:r>
            <a:endParaRPr lang="en-GB" sz="2000" dirty="0"/>
          </a:p>
          <a:p>
            <a:r>
              <a:rPr lang="en-GB" sz="2000" dirty="0"/>
              <a:t>Group education sessions planned</a:t>
            </a:r>
          </a:p>
          <a:p>
            <a:r>
              <a:rPr lang="en-GB" sz="2000" dirty="0"/>
              <a:t>Roche-EMIS pathways partnership to increase KFRE also planned</a:t>
            </a:r>
          </a:p>
          <a:p>
            <a:endParaRPr lang="en-GB" sz="2000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161732C-AAC4-31FC-954A-FADCD2A8E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2128" y="796142"/>
            <a:ext cx="2861332" cy="4058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F4B067-D132-6441-BF3C-4A3CE83FD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637" y="4915833"/>
            <a:ext cx="3995928" cy="141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5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03" name="Rectangle 3102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0BD79AD0-72BC-6CEE-A0A1-47E41AD05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088" y="1844675"/>
            <a:ext cx="3843338" cy="1077913"/>
          </a:xfrm>
          <a:prstGeom prst="rect">
            <a:avLst/>
          </a:prstGeom>
        </p:spPr>
      </p:pic>
      <p:pic>
        <p:nvPicPr>
          <p:cNvPr id="3" name="Picture 2" descr="A green and white poster with white text&#10;&#10;Description automatically generated">
            <a:extLst>
              <a:ext uri="{FF2B5EF4-FFF2-40B4-BE49-F238E27FC236}">
                <a16:creationId xmlns:a16="http://schemas.microsoft.com/office/drawing/2014/main" id="{CC7E4095-E379-D34F-641F-F09AEBF15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100" y="1844675"/>
            <a:ext cx="739775" cy="1077913"/>
          </a:xfrm>
          <a:prstGeom prst="rect">
            <a:avLst/>
          </a:prstGeom>
        </p:spPr>
      </p:pic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2FF64BA5-90FC-4FC7-57AF-EE28B0F58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138" y="1844675"/>
            <a:ext cx="5056188" cy="1077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088" y="3144525"/>
            <a:ext cx="9772650" cy="3305175"/>
          </a:xfrm>
          <a:custGeom>
            <a:avLst/>
            <a:gdLst>
              <a:gd name="connsiteX0" fmla="*/ 0 w 9772650"/>
              <a:gd name="connsiteY0" fmla="*/ 0 h 3305175"/>
              <a:gd name="connsiteX1" fmla="*/ 795773 w 9772650"/>
              <a:gd name="connsiteY1" fmla="*/ 0 h 3305175"/>
              <a:gd name="connsiteX2" fmla="*/ 1298366 w 9772650"/>
              <a:gd name="connsiteY2" fmla="*/ 0 h 3305175"/>
              <a:gd name="connsiteX3" fmla="*/ 2191866 w 9772650"/>
              <a:gd name="connsiteY3" fmla="*/ 0 h 3305175"/>
              <a:gd name="connsiteX4" fmla="*/ 2889912 w 9772650"/>
              <a:gd name="connsiteY4" fmla="*/ 0 h 3305175"/>
              <a:gd name="connsiteX5" fmla="*/ 3392506 w 9772650"/>
              <a:gd name="connsiteY5" fmla="*/ 0 h 3305175"/>
              <a:gd name="connsiteX6" fmla="*/ 3797373 w 9772650"/>
              <a:gd name="connsiteY6" fmla="*/ 0 h 3305175"/>
              <a:gd name="connsiteX7" fmla="*/ 4397693 w 9772650"/>
              <a:gd name="connsiteY7" fmla="*/ 0 h 3305175"/>
              <a:gd name="connsiteX8" fmla="*/ 5193465 w 9772650"/>
              <a:gd name="connsiteY8" fmla="*/ 0 h 3305175"/>
              <a:gd name="connsiteX9" fmla="*/ 6086965 w 9772650"/>
              <a:gd name="connsiteY9" fmla="*/ 0 h 3305175"/>
              <a:gd name="connsiteX10" fmla="*/ 6785011 w 9772650"/>
              <a:gd name="connsiteY10" fmla="*/ 0 h 3305175"/>
              <a:gd name="connsiteX11" fmla="*/ 7385331 w 9772650"/>
              <a:gd name="connsiteY11" fmla="*/ 0 h 3305175"/>
              <a:gd name="connsiteX12" fmla="*/ 7985651 w 9772650"/>
              <a:gd name="connsiteY12" fmla="*/ 0 h 3305175"/>
              <a:gd name="connsiteX13" fmla="*/ 8683698 w 9772650"/>
              <a:gd name="connsiteY13" fmla="*/ 0 h 3305175"/>
              <a:gd name="connsiteX14" fmla="*/ 9772650 w 9772650"/>
              <a:gd name="connsiteY14" fmla="*/ 0 h 3305175"/>
              <a:gd name="connsiteX15" fmla="*/ 9772650 w 9772650"/>
              <a:gd name="connsiteY15" fmla="*/ 727139 h 3305175"/>
              <a:gd name="connsiteX16" fmla="*/ 9772650 w 9772650"/>
              <a:gd name="connsiteY16" fmla="*/ 1322070 h 3305175"/>
              <a:gd name="connsiteX17" fmla="*/ 9772650 w 9772650"/>
              <a:gd name="connsiteY17" fmla="*/ 1917002 h 3305175"/>
              <a:gd name="connsiteX18" fmla="*/ 9772650 w 9772650"/>
              <a:gd name="connsiteY18" fmla="*/ 2511933 h 3305175"/>
              <a:gd name="connsiteX19" fmla="*/ 9772650 w 9772650"/>
              <a:gd name="connsiteY19" fmla="*/ 3305175 h 3305175"/>
              <a:gd name="connsiteX20" fmla="*/ 9074604 w 9772650"/>
              <a:gd name="connsiteY20" fmla="*/ 3305175 h 3305175"/>
              <a:gd name="connsiteX21" fmla="*/ 8572010 w 9772650"/>
              <a:gd name="connsiteY21" fmla="*/ 3305175 h 3305175"/>
              <a:gd name="connsiteX22" fmla="*/ 7971690 w 9772650"/>
              <a:gd name="connsiteY22" fmla="*/ 3305175 h 3305175"/>
              <a:gd name="connsiteX23" fmla="*/ 7371370 w 9772650"/>
              <a:gd name="connsiteY23" fmla="*/ 3305175 h 3305175"/>
              <a:gd name="connsiteX24" fmla="*/ 6575597 w 9772650"/>
              <a:gd name="connsiteY24" fmla="*/ 3305175 h 3305175"/>
              <a:gd name="connsiteX25" fmla="*/ 6073004 w 9772650"/>
              <a:gd name="connsiteY25" fmla="*/ 3305175 h 3305175"/>
              <a:gd name="connsiteX26" fmla="*/ 5374958 w 9772650"/>
              <a:gd name="connsiteY26" fmla="*/ 3305175 h 3305175"/>
              <a:gd name="connsiteX27" fmla="*/ 4774638 w 9772650"/>
              <a:gd name="connsiteY27" fmla="*/ 3305175 h 3305175"/>
              <a:gd name="connsiteX28" fmla="*/ 3881138 w 9772650"/>
              <a:gd name="connsiteY28" fmla="*/ 3305175 h 3305175"/>
              <a:gd name="connsiteX29" fmla="*/ 3378545 w 9772650"/>
              <a:gd name="connsiteY29" fmla="*/ 3305175 h 3305175"/>
              <a:gd name="connsiteX30" fmla="*/ 2680498 w 9772650"/>
              <a:gd name="connsiteY30" fmla="*/ 3305175 h 3305175"/>
              <a:gd name="connsiteX31" fmla="*/ 1982452 w 9772650"/>
              <a:gd name="connsiteY31" fmla="*/ 3305175 h 3305175"/>
              <a:gd name="connsiteX32" fmla="*/ 1088952 w 9772650"/>
              <a:gd name="connsiteY32" fmla="*/ 3305175 h 3305175"/>
              <a:gd name="connsiteX33" fmla="*/ 0 w 9772650"/>
              <a:gd name="connsiteY33" fmla="*/ 3305175 h 3305175"/>
              <a:gd name="connsiteX34" fmla="*/ 0 w 9772650"/>
              <a:gd name="connsiteY34" fmla="*/ 2710244 h 3305175"/>
              <a:gd name="connsiteX35" fmla="*/ 0 w 9772650"/>
              <a:gd name="connsiteY35" fmla="*/ 1983105 h 3305175"/>
              <a:gd name="connsiteX36" fmla="*/ 0 w 9772650"/>
              <a:gd name="connsiteY36" fmla="*/ 1322070 h 3305175"/>
              <a:gd name="connsiteX37" fmla="*/ 0 w 9772650"/>
              <a:gd name="connsiteY37" fmla="*/ 694087 h 3305175"/>
              <a:gd name="connsiteX38" fmla="*/ 0 w 9772650"/>
              <a:gd name="connsiteY38" fmla="*/ 0 h 330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772650" h="3305175" fill="none" extrusionOk="0">
                <a:moveTo>
                  <a:pt x="0" y="0"/>
                </a:moveTo>
                <a:cubicBezTo>
                  <a:pt x="286268" y="23239"/>
                  <a:pt x="437525" y="10624"/>
                  <a:pt x="795773" y="0"/>
                </a:cubicBezTo>
                <a:cubicBezTo>
                  <a:pt x="1154021" y="-10624"/>
                  <a:pt x="1071567" y="14491"/>
                  <a:pt x="1298366" y="0"/>
                </a:cubicBezTo>
                <a:cubicBezTo>
                  <a:pt x="1525165" y="-14491"/>
                  <a:pt x="2004307" y="-25835"/>
                  <a:pt x="2191866" y="0"/>
                </a:cubicBezTo>
                <a:cubicBezTo>
                  <a:pt x="2379425" y="25835"/>
                  <a:pt x="2680427" y="-7704"/>
                  <a:pt x="2889912" y="0"/>
                </a:cubicBezTo>
                <a:cubicBezTo>
                  <a:pt x="3099397" y="7704"/>
                  <a:pt x="3204551" y="-2839"/>
                  <a:pt x="3392506" y="0"/>
                </a:cubicBezTo>
                <a:cubicBezTo>
                  <a:pt x="3580461" y="2839"/>
                  <a:pt x="3712324" y="2441"/>
                  <a:pt x="3797373" y="0"/>
                </a:cubicBezTo>
                <a:cubicBezTo>
                  <a:pt x="3882422" y="-2441"/>
                  <a:pt x="4195960" y="22345"/>
                  <a:pt x="4397693" y="0"/>
                </a:cubicBezTo>
                <a:cubicBezTo>
                  <a:pt x="4599426" y="-22345"/>
                  <a:pt x="4802557" y="25971"/>
                  <a:pt x="5193465" y="0"/>
                </a:cubicBezTo>
                <a:cubicBezTo>
                  <a:pt x="5584373" y="-25971"/>
                  <a:pt x="5862157" y="29192"/>
                  <a:pt x="6086965" y="0"/>
                </a:cubicBezTo>
                <a:cubicBezTo>
                  <a:pt x="6311773" y="-29192"/>
                  <a:pt x="6513024" y="15234"/>
                  <a:pt x="6785011" y="0"/>
                </a:cubicBezTo>
                <a:cubicBezTo>
                  <a:pt x="7056998" y="-15234"/>
                  <a:pt x="7176150" y="-9662"/>
                  <a:pt x="7385331" y="0"/>
                </a:cubicBezTo>
                <a:cubicBezTo>
                  <a:pt x="7594512" y="9662"/>
                  <a:pt x="7726691" y="-20541"/>
                  <a:pt x="7985651" y="0"/>
                </a:cubicBezTo>
                <a:cubicBezTo>
                  <a:pt x="8244611" y="20541"/>
                  <a:pt x="8372122" y="29658"/>
                  <a:pt x="8683698" y="0"/>
                </a:cubicBezTo>
                <a:cubicBezTo>
                  <a:pt x="8995274" y="-29658"/>
                  <a:pt x="9401247" y="-44170"/>
                  <a:pt x="9772650" y="0"/>
                </a:cubicBezTo>
                <a:cubicBezTo>
                  <a:pt x="9791886" y="227218"/>
                  <a:pt x="9807017" y="430342"/>
                  <a:pt x="9772650" y="727139"/>
                </a:cubicBezTo>
                <a:cubicBezTo>
                  <a:pt x="9738283" y="1023936"/>
                  <a:pt x="9780289" y="1170631"/>
                  <a:pt x="9772650" y="1322070"/>
                </a:cubicBezTo>
                <a:cubicBezTo>
                  <a:pt x="9765011" y="1473509"/>
                  <a:pt x="9763581" y="1643655"/>
                  <a:pt x="9772650" y="1917002"/>
                </a:cubicBezTo>
                <a:cubicBezTo>
                  <a:pt x="9781719" y="2190349"/>
                  <a:pt x="9788333" y="2361941"/>
                  <a:pt x="9772650" y="2511933"/>
                </a:cubicBezTo>
                <a:cubicBezTo>
                  <a:pt x="9756967" y="2661925"/>
                  <a:pt x="9767349" y="2979090"/>
                  <a:pt x="9772650" y="3305175"/>
                </a:cubicBezTo>
                <a:cubicBezTo>
                  <a:pt x="9597417" y="3301931"/>
                  <a:pt x="9401765" y="3330115"/>
                  <a:pt x="9074604" y="3305175"/>
                </a:cubicBezTo>
                <a:cubicBezTo>
                  <a:pt x="8747443" y="3280235"/>
                  <a:pt x="8726687" y="3323618"/>
                  <a:pt x="8572010" y="3305175"/>
                </a:cubicBezTo>
                <a:cubicBezTo>
                  <a:pt x="8417333" y="3286732"/>
                  <a:pt x="8157892" y="3324607"/>
                  <a:pt x="7971690" y="3305175"/>
                </a:cubicBezTo>
                <a:cubicBezTo>
                  <a:pt x="7785488" y="3285743"/>
                  <a:pt x="7540470" y="3281528"/>
                  <a:pt x="7371370" y="3305175"/>
                </a:cubicBezTo>
                <a:cubicBezTo>
                  <a:pt x="7202270" y="3328822"/>
                  <a:pt x="6910958" y="3322374"/>
                  <a:pt x="6575597" y="3305175"/>
                </a:cubicBezTo>
                <a:cubicBezTo>
                  <a:pt x="6240236" y="3287976"/>
                  <a:pt x="6253488" y="3312996"/>
                  <a:pt x="6073004" y="3305175"/>
                </a:cubicBezTo>
                <a:cubicBezTo>
                  <a:pt x="5892520" y="3297354"/>
                  <a:pt x="5590143" y="3289290"/>
                  <a:pt x="5374958" y="3305175"/>
                </a:cubicBezTo>
                <a:cubicBezTo>
                  <a:pt x="5159773" y="3321060"/>
                  <a:pt x="5017602" y="3327745"/>
                  <a:pt x="4774638" y="3305175"/>
                </a:cubicBezTo>
                <a:cubicBezTo>
                  <a:pt x="4531674" y="3282605"/>
                  <a:pt x="4242173" y="3279496"/>
                  <a:pt x="3881138" y="3305175"/>
                </a:cubicBezTo>
                <a:cubicBezTo>
                  <a:pt x="3520103" y="3330854"/>
                  <a:pt x="3533526" y="3330066"/>
                  <a:pt x="3378545" y="3305175"/>
                </a:cubicBezTo>
                <a:cubicBezTo>
                  <a:pt x="3223564" y="3280284"/>
                  <a:pt x="2891973" y="3328948"/>
                  <a:pt x="2680498" y="3305175"/>
                </a:cubicBezTo>
                <a:cubicBezTo>
                  <a:pt x="2469023" y="3281402"/>
                  <a:pt x="2293841" y="3296247"/>
                  <a:pt x="1982452" y="3305175"/>
                </a:cubicBezTo>
                <a:cubicBezTo>
                  <a:pt x="1671063" y="3314103"/>
                  <a:pt x="1480752" y="3298588"/>
                  <a:pt x="1088952" y="3305175"/>
                </a:cubicBezTo>
                <a:cubicBezTo>
                  <a:pt x="697152" y="3311762"/>
                  <a:pt x="306614" y="3358483"/>
                  <a:pt x="0" y="3305175"/>
                </a:cubicBezTo>
                <a:cubicBezTo>
                  <a:pt x="20659" y="3039352"/>
                  <a:pt x="25598" y="2992977"/>
                  <a:pt x="0" y="2710244"/>
                </a:cubicBezTo>
                <a:cubicBezTo>
                  <a:pt x="-25598" y="2427511"/>
                  <a:pt x="-16971" y="2169562"/>
                  <a:pt x="0" y="1983105"/>
                </a:cubicBezTo>
                <a:cubicBezTo>
                  <a:pt x="16971" y="1796648"/>
                  <a:pt x="22151" y="1477385"/>
                  <a:pt x="0" y="1322070"/>
                </a:cubicBezTo>
                <a:cubicBezTo>
                  <a:pt x="-22151" y="1166755"/>
                  <a:pt x="-3171" y="936817"/>
                  <a:pt x="0" y="694087"/>
                </a:cubicBezTo>
                <a:cubicBezTo>
                  <a:pt x="3171" y="451357"/>
                  <a:pt x="11291" y="172656"/>
                  <a:pt x="0" y="0"/>
                </a:cubicBezTo>
                <a:close/>
              </a:path>
              <a:path w="9772650" h="3305175" stroke="0" extrusionOk="0">
                <a:moveTo>
                  <a:pt x="0" y="0"/>
                </a:moveTo>
                <a:cubicBezTo>
                  <a:pt x="197029" y="26689"/>
                  <a:pt x="493040" y="20581"/>
                  <a:pt x="893499" y="0"/>
                </a:cubicBezTo>
                <a:cubicBezTo>
                  <a:pt x="1293958" y="-20581"/>
                  <a:pt x="1444702" y="-29745"/>
                  <a:pt x="1689272" y="0"/>
                </a:cubicBezTo>
                <a:cubicBezTo>
                  <a:pt x="1933842" y="29745"/>
                  <a:pt x="1925574" y="2244"/>
                  <a:pt x="2094139" y="0"/>
                </a:cubicBezTo>
                <a:cubicBezTo>
                  <a:pt x="2262704" y="-2244"/>
                  <a:pt x="2636714" y="-15501"/>
                  <a:pt x="2889912" y="0"/>
                </a:cubicBezTo>
                <a:cubicBezTo>
                  <a:pt x="3143110" y="15501"/>
                  <a:pt x="3346175" y="-12968"/>
                  <a:pt x="3783412" y="0"/>
                </a:cubicBezTo>
                <a:cubicBezTo>
                  <a:pt x="4220649" y="12968"/>
                  <a:pt x="4112767" y="15553"/>
                  <a:pt x="4383732" y="0"/>
                </a:cubicBezTo>
                <a:cubicBezTo>
                  <a:pt x="4654697" y="-15553"/>
                  <a:pt x="4597166" y="-14846"/>
                  <a:pt x="4788599" y="0"/>
                </a:cubicBezTo>
                <a:cubicBezTo>
                  <a:pt x="4980032" y="14846"/>
                  <a:pt x="5180171" y="420"/>
                  <a:pt x="5388918" y="0"/>
                </a:cubicBezTo>
                <a:cubicBezTo>
                  <a:pt x="5597665" y="-420"/>
                  <a:pt x="5690972" y="3878"/>
                  <a:pt x="5891512" y="0"/>
                </a:cubicBezTo>
                <a:cubicBezTo>
                  <a:pt x="6092052" y="-3878"/>
                  <a:pt x="6296518" y="28053"/>
                  <a:pt x="6687285" y="0"/>
                </a:cubicBezTo>
                <a:cubicBezTo>
                  <a:pt x="7078052" y="-28053"/>
                  <a:pt x="7274584" y="13802"/>
                  <a:pt x="7580784" y="0"/>
                </a:cubicBezTo>
                <a:cubicBezTo>
                  <a:pt x="7886984" y="-13802"/>
                  <a:pt x="8155011" y="-17234"/>
                  <a:pt x="8474284" y="0"/>
                </a:cubicBezTo>
                <a:cubicBezTo>
                  <a:pt x="8793557" y="17234"/>
                  <a:pt x="8906011" y="-20193"/>
                  <a:pt x="9074604" y="0"/>
                </a:cubicBezTo>
                <a:cubicBezTo>
                  <a:pt x="9243197" y="20193"/>
                  <a:pt x="9444210" y="-19259"/>
                  <a:pt x="9772650" y="0"/>
                </a:cubicBezTo>
                <a:cubicBezTo>
                  <a:pt x="9754416" y="267151"/>
                  <a:pt x="9792377" y="532438"/>
                  <a:pt x="9772650" y="694087"/>
                </a:cubicBezTo>
                <a:cubicBezTo>
                  <a:pt x="9752923" y="855736"/>
                  <a:pt x="9771423" y="1156189"/>
                  <a:pt x="9772650" y="1388174"/>
                </a:cubicBezTo>
                <a:cubicBezTo>
                  <a:pt x="9773877" y="1620159"/>
                  <a:pt x="9768435" y="1824973"/>
                  <a:pt x="9772650" y="1983105"/>
                </a:cubicBezTo>
                <a:cubicBezTo>
                  <a:pt x="9776865" y="2141237"/>
                  <a:pt x="9761469" y="2499763"/>
                  <a:pt x="9772650" y="2710244"/>
                </a:cubicBezTo>
                <a:cubicBezTo>
                  <a:pt x="9783831" y="2920725"/>
                  <a:pt x="9758371" y="3021070"/>
                  <a:pt x="9772650" y="3305175"/>
                </a:cubicBezTo>
                <a:cubicBezTo>
                  <a:pt x="9566675" y="3280442"/>
                  <a:pt x="9233797" y="3316513"/>
                  <a:pt x="9074604" y="3305175"/>
                </a:cubicBezTo>
                <a:cubicBezTo>
                  <a:pt x="8915411" y="3293837"/>
                  <a:pt x="8718875" y="3281636"/>
                  <a:pt x="8572010" y="3305175"/>
                </a:cubicBezTo>
                <a:cubicBezTo>
                  <a:pt x="8425145" y="3328714"/>
                  <a:pt x="8061067" y="3332396"/>
                  <a:pt x="7873964" y="3305175"/>
                </a:cubicBezTo>
                <a:cubicBezTo>
                  <a:pt x="7686861" y="3277954"/>
                  <a:pt x="7376296" y="3291724"/>
                  <a:pt x="7175917" y="3305175"/>
                </a:cubicBezTo>
                <a:cubicBezTo>
                  <a:pt x="6975538" y="3318626"/>
                  <a:pt x="6942287" y="3311385"/>
                  <a:pt x="6771050" y="3305175"/>
                </a:cubicBezTo>
                <a:cubicBezTo>
                  <a:pt x="6599813" y="3298965"/>
                  <a:pt x="6351495" y="3280052"/>
                  <a:pt x="6170730" y="3305175"/>
                </a:cubicBezTo>
                <a:cubicBezTo>
                  <a:pt x="5989965" y="3330298"/>
                  <a:pt x="5566220" y="3297863"/>
                  <a:pt x="5374958" y="3305175"/>
                </a:cubicBezTo>
                <a:cubicBezTo>
                  <a:pt x="5183696" y="3312487"/>
                  <a:pt x="4905586" y="3291488"/>
                  <a:pt x="4774638" y="3305175"/>
                </a:cubicBezTo>
                <a:cubicBezTo>
                  <a:pt x="4643690" y="3318862"/>
                  <a:pt x="4514321" y="3295685"/>
                  <a:pt x="4369771" y="3305175"/>
                </a:cubicBezTo>
                <a:cubicBezTo>
                  <a:pt x="4225221" y="3314665"/>
                  <a:pt x="3806110" y="3285545"/>
                  <a:pt x="3476271" y="3305175"/>
                </a:cubicBezTo>
                <a:cubicBezTo>
                  <a:pt x="3146432" y="3324805"/>
                  <a:pt x="3107087" y="3325878"/>
                  <a:pt x="2973678" y="3305175"/>
                </a:cubicBezTo>
                <a:cubicBezTo>
                  <a:pt x="2840269" y="3284472"/>
                  <a:pt x="2545763" y="3297673"/>
                  <a:pt x="2373358" y="3305175"/>
                </a:cubicBezTo>
                <a:cubicBezTo>
                  <a:pt x="2200953" y="3312677"/>
                  <a:pt x="1902730" y="3298089"/>
                  <a:pt x="1675311" y="3305175"/>
                </a:cubicBezTo>
                <a:cubicBezTo>
                  <a:pt x="1447892" y="3312261"/>
                  <a:pt x="1021863" y="3288933"/>
                  <a:pt x="781812" y="3305175"/>
                </a:cubicBezTo>
                <a:cubicBezTo>
                  <a:pt x="541761" y="3321417"/>
                  <a:pt x="296826" y="3340583"/>
                  <a:pt x="0" y="3305175"/>
                </a:cubicBezTo>
                <a:cubicBezTo>
                  <a:pt x="-16598" y="3040280"/>
                  <a:pt x="-6772" y="2862989"/>
                  <a:pt x="0" y="2743295"/>
                </a:cubicBezTo>
                <a:cubicBezTo>
                  <a:pt x="6772" y="2623601"/>
                  <a:pt x="-2956" y="2169244"/>
                  <a:pt x="0" y="2016157"/>
                </a:cubicBezTo>
                <a:cubicBezTo>
                  <a:pt x="2956" y="1863070"/>
                  <a:pt x="31068" y="1586468"/>
                  <a:pt x="0" y="1322070"/>
                </a:cubicBezTo>
                <a:cubicBezTo>
                  <a:pt x="-31068" y="1057672"/>
                  <a:pt x="22844" y="848528"/>
                  <a:pt x="0" y="694087"/>
                </a:cubicBezTo>
                <a:cubicBezTo>
                  <a:pt x="-22844" y="539646"/>
                  <a:pt x="25304" y="290119"/>
                  <a:pt x="0" y="0"/>
                </a:cubicBezTo>
                <a:close/>
              </a:path>
            </a:pathLst>
          </a:custGeom>
          <a:ln w="381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86701238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998D091-53F7-053F-764B-0496CE193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128344216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042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9E2FDC-4AC0-4164-8626-6F3B4A63E4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3575481" y="1729379"/>
            <a:ext cx="8458971" cy="460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0BF071-22D9-40EE-8F29-70F9143B2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53750" cy="147584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2C31EB0-19D6-454A-8F5E-25C5A0C972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3750" y="0"/>
            <a:ext cx="11038250" cy="341632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800">
                <a:solidFill>
                  <a:schemeClr val="bg1"/>
                </a:solidFill>
                <a:latin typeface="Arial"/>
                <a:cs typeface="Arial"/>
              </a:rPr>
              <a:t>Renal Service Transformation Programme (RSTP) Webinars</a:t>
            </a:r>
            <a:endParaRPr lang="en-GB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NHS England – Delt Shared Services">
            <a:extLst>
              <a:ext uri="{FF2B5EF4-FFF2-40B4-BE49-F238E27FC236}">
                <a16:creationId xmlns:a16="http://schemas.microsoft.com/office/drawing/2014/main" id="{7A647E4D-2608-4F57-88D9-6B00D6514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272" y="341632"/>
            <a:ext cx="1153728" cy="76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8C190D8B-020D-131F-F28B-957B2AC42D8A}"/>
              </a:ext>
            </a:extLst>
          </p:cNvPr>
          <p:cNvSpPr txBox="1">
            <a:spLocks/>
          </p:cNvSpPr>
          <p:nvPr/>
        </p:nvSpPr>
        <p:spPr>
          <a:xfrm>
            <a:off x="1996024" y="630052"/>
            <a:ext cx="8756073" cy="611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Improving detection of early CKD - QOF</a:t>
            </a: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/>
              <a:ea typeface="+mj-ea"/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54E973-1F83-4325-9B03-A7776A533F7E}"/>
              </a:ext>
            </a:extLst>
          </p:cNvPr>
          <p:cNvSpPr/>
          <p:nvPr/>
        </p:nvSpPr>
        <p:spPr>
          <a:xfrm>
            <a:off x="9152968" y="6173324"/>
            <a:ext cx="3124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GB" sz="800"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 Data sources: QOF = Quality and Outcomes Framework - NHS Digital; </a:t>
            </a:r>
            <a:r>
              <a:rPr lang="en-GB" sz="1200"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800">
                <a:solidFill>
                  <a:schemeClr val="accent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NLIQ = PRODNHSESQL101, NHSE_UKHF.GP_Contract_Services_Eng.vw_Indicators_No_Longer_In_QOF1</a:t>
            </a:r>
            <a:endParaRPr lang="en-GB" sz="1200">
              <a:solidFill>
                <a:schemeClr val="accent3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854297B-B7A5-44AD-B0DD-08489BB95B3B}"/>
              </a:ext>
            </a:extLst>
          </p:cNvPr>
          <p:cNvSpPr/>
          <p:nvPr/>
        </p:nvSpPr>
        <p:spPr>
          <a:xfrm>
            <a:off x="225281" y="1874879"/>
            <a:ext cx="3175350" cy="1423614"/>
          </a:xfrm>
          <a:prstGeom prst="roundRect">
            <a:avLst>
              <a:gd name="adj" fmla="val 40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CKD indicators in QOF (uACR, eGFR, Blood pressure, prescribing ACE/ARB) until 2014/5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F1B0BA1-6B85-43A7-98CC-8B36497337FA}"/>
              </a:ext>
            </a:extLst>
          </p:cNvPr>
          <p:cNvSpPr/>
          <p:nvPr/>
        </p:nvSpPr>
        <p:spPr>
          <a:xfrm>
            <a:off x="225281" y="3562260"/>
            <a:ext cx="3175349" cy="1022328"/>
          </a:xfrm>
          <a:prstGeom prst="roundRect">
            <a:avLst>
              <a:gd name="adj" fmla="val 70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QOF achievement of CKD indicators fallen significantly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21F0C59-9B93-4ED4-829B-35537C2BBF95}"/>
              </a:ext>
            </a:extLst>
          </p:cNvPr>
          <p:cNvSpPr/>
          <p:nvPr/>
        </p:nvSpPr>
        <p:spPr>
          <a:xfrm>
            <a:off x="225280" y="4848355"/>
            <a:ext cx="3175349" cy="771775"/>
          </a:xfrm>
          <a:prstGeom prst="roundRect">
            <a:avLst>
              <a:gd name="adj" fmla="val 109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Need to reinstate CKD indicators</a:t>
            </a:r>
          </a:p>
        </p:txBody>
      </p:sp>
    </p:spTree>
    <p:extLst>
      <p:ext uri="{BB962C8B-B14F-4D97-AF65-F5344CB8AC3E}">
        <p14:creationId xmlns:p14="http://schemas.microsoft.com/office/powerpoint/2010/main" val="2415100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A28F01-6CD8-4EC8-6A8F-D25083B98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620" y="310468"/>
            <a:ext cx="7448171" cy="2528282"/>
          </a:xfrm>
          <a:prstGeom prst="rect">
            <a:avLst/>
          </a:prstGeom>
        </p:spPr>
      </p:pic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D4057B74-B8BA-F94E-9478-2B3631EDD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324" y="2838750"/>
            <a:ext cx="6685583" cy="2528282"/>
          </a:xfrm>
          <a:prstGeom prst="rect">
            <a:avLst/>
          </a:prstGeom>
        </p:spPr>
      </p:pic>
      <p:pic>
        <p:nvPicPr>
          <p:cNvPr id="4" name="Content Placeholder 3" descr="A close-up of a logo&#10;&#10;Description automatically generated">
            <a:extLst>
              <a:ext uri="{FF2B5EF4-FFF2-40B4-BE49-F238E27FC236}">
                <a16:creationId xmlns:a16="http://schemas.microsoft.com/office/drawing/2014/main" id="{EAE0710F-1BF7-66B0-D970-28A4014A99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43672" y="4964562"/>
            <a:ext cx="2459038" cy="547688"/>
          </a:xfrm>
        </p:spPr>
      </p:pic>
      <p:pic>
        <p:nvPicPr>
          <p:cNvPr id="8" name="Picture 7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DCD54C4E-3E44-BE57-B0D9-1ABD2BCA0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324" y="5423563"/>
            <a:ext cx="6928995" cy="11239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02B4C5-FF61-E46E-0410-AA7BB3C9B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are we doing in HIOW?</a:t>
            </a:r>
          </a:p>
        </p:txBody>
      </p:sp>
    </p:spTree>
    <p:extLst>
      <p:ext uri="{BB962C8B-B14F-4D97-AF65-F5344CB8AC3E}">
        <p14:creationId xmlns:p14="http://schemas.microsoft.com/office/powerpoint/2010/main" val="4049308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01F9E902-1445-6C51-D827-3165B85AB8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2695"/>
          <a:stretch/>
        </p:blipFill>
        <p:spPr>
          <a:xfrm>
            <a:off x="1143005" y="643467"/>
            <a:ext cx="990599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14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FBE951-1C18-80C4-FF4A-A223176990E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0" y="632080"/>
            <a:ext cx="10972800" cy="55938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b="1" dirty="0"/>
              <a:t>Early/improved diagnosis: </a:t>
            </a:r>
            <a:r>
              <a:rPr lang="en-GB" sz="2800" dirty="0"/>
              <a:t>This intervention targets ethnic minority groups and other underserved populations through outreach programmes to improve screening opportunities and increase early diagnosis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/>
              <a:t>Improved CKD management: </a:t>
            </a:r>
            <a:r>
              <a:rPr lang="en-GB" sz="2800" dirty="0"/>
              <a:t>This intervention targets eligible patients with chronic kidney disease who are either untreated or not receiving standard care according to clinical guidelines (e.g. adequate blood pressure management)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b="1" dirty="0"/>
              <a:t>Use of SGLT-2 inhibitors: </a:t>
            </a:r>
            <a:r>
              <a:rPr lang="en-GB" sz="2800" dirty="0"/>
              <a:t>This intervention aims to increase uptake of new medications such as SGLT-2 inhibitors (e.g. dapagliflozin) to reduce CVD events and slow progression to ESKD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i="1" dirty="0">
                <a:solidFill>
                  <a:schemeClr val="tx2"/>
                </a:solidFill>
              </a:rPr>
              <a:t>Increased rates of transplantation</a:t>
            </a:r>
          </a:p>
        </p:txBody>
      </p:sp>
    </p:spTree>
    <p:extLst>
      <p:ext uri="{BB962C8B-B14F-4D97-AF65-F5344CB8AC3E}">
        <p14:creationId xmlns:p14="http://schemas.microsoft.com/office/powerpoint/2010/main" val="2133719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0CC69-EE02-56B9-EE14-BF7DDD7C9C7D}"/>
              </a:ext>
            </a:extLst>
          </p:cNvPr>
          <p:cNvSpPr txBox="1">
            <a:spLocks/>
          </p:cNvSpPr>
          <p:nvPr/>
        </p:nvSpPr>
        <p:spPr>
          <a:xfrm>
            <a:off x="788505" y="1246705"/>
            <a:ext cx="11105071" cy="47826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cs typeface="Calibri"/>
              </a:rPr>
              <a:t>Identification and monitoring of patients at risk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GB" sz="2200" dirty="0">
                <a:cs typeface="Calibri"/>
              </a:rPr>
              <a:t>Of CKD</a:t>
            </a:r>
            <a:endParaRPr lang="en-US" sz="2200" dirty="0">
              <a:ea typeface="Calibri"/>
              <a:cs typeface="Calibri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GB" sz="2200" dirty="0">
                <a:cs typeface="Calibri"/>
              </a:rPr>
              <a:t>Of progression and needing RRT</a:t>
            </a:r>
            <a:endParaRPr lang="en-GB" sz="2200" dirty="0">
              <a:ea typeface="Calibri"/>
              <a:cs typeface="Calibri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GB" sz="2200" dirty="0">
                <a:cs typeface="Calibri"/>
              </a:rPr>
              <a:t>Of complications</a:t>
            </a:r>
            <a:endParaRPr lang="en-GB" sz="2200" dirty="0">
              <a:ea typeface="Calibri"/>
              <a:cs typeface="Calibri"/>
            </a:endParaRPr>
          </a:p>
          <a:p>
            <a:r>
              <a:rPr lang="en-GB" dirty="0">
                <a:cs typeface="Calibri"/>
              </a:rPr>
              <a:t>Diagnosis</a:t>
            </a:r>
            <a:endParaRPr lang="en-GB" dirty="0">
              <a:ea typeface="Calibri"/>
              <a:cs typeface="Calibri"/>
            </a:endParaRPr>
          </a:p>
          <a:p>
            <a:r>
              <a:rPr lang="en-GB" dirty="0">
                <a:cs typeface="Calibri"/>
              </a:rPr>
              <a:t>Coding </a:t>
            </a:r>
          </a:p>
          <a:p>
            <a:r>
              <a:rPr lang="en-GB" dirty="0">
                <a:cs typeface="Calibri"/>
              </a:rPr>
              <a:t>Information-giving to patients</a:t>
            </a:r>
          </a:p>
          <a:p>
            <a:r>
              <a:rPr lang="en-GB" dirty="0">
                <a:cs typeface="Calibri"/>
              </a:rPr>
              <a:t>Cardiovascular risk management</a:t>
            </a:r>
          </a:p>
          <a:p>
            <a:r>
              <a:rPr lang="en-GB" dirty="0">
                <a:cs typeface="Calibri"/>
              </a:rPr>
              <a:t>New CKD (not disease specific) medications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GB" dirty="0">
              <a:cs typeface="Calibr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E2D429C-06E2-6031-841D-31679E348001}"/>
              </a:ext>
            </a:extLst>
          </p:cNvPr>
          <p:cNvSpPr txBox="1">
            <a:spLocks/>
          </p:cNvSpPr>
          <p:nvPr/>
        </p:nvSpPr>
        <p:spPr>
          <a:xfrm>
            <a:off x="402253" y="0"/>
            <a:ext cx="116945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cs typeface="Calibri Light"/>
              </a:rPr>
              <a:t>What is the role of primary care in management of CKD?</a:t>
            </a:r>
            <a:endParaRPr lang="en-GB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460168-F9F5-BD39-C575-9BA36144D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1285" y="2567701"/>
            <a:ext cx="3132210" cy="232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84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2EA4A9-C16A-E433-18D0-985ED821B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874" y="5074883"/>
            <a:ext cx="1703326" cy="1703326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82FA70E-F170-86B0-B4BC-CCCB4FCECC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0406028"/>
              </p:ext>
            </p:extLst>
          </p:nvPr>
        </p:nvGraphicFramePr>
        <p:xfrm>
          <a:off x="1394782" y="719666"/>
          <a:ext cx="942939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7159DC8-7D3D-678C-24D4-168FEE5C1B78}"/>
              </a:ext>
            </a:extLst>
          </p:cNvPr>
          <p:cNvSpPr txBox="1"/>
          <p:nvPr/>
        </p:nvSpPr>
        <p:spPr>
          <a:xfrm>
            <a:off x="5099758" y="1413063"/>
            <a:ext cx="1756881" cy="40318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CKD treatments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Advanced kidney care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Shared care</a:t>
            </a:r>
          </a:p>
        </p:txBody>
      </p:sp>
    </p:spTree>
    <p:extLst>
      <p:ext uri="{BB962C8B-B14F-4D97-AF65-F5344CB8AC3E}">
        <p14:creationId xmlns:p14="http://schemas.microsoft.com/office/powerpoint/2010/main" val="325631812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RB-Infants-TB">
  <a:themeElements>
    <a:clrScheme name="Custom 30">
      <a:dk1>
        <a:srgbClr val="000000"/>
      </a:dk1>
      <a:lt1>
        <a:srgbClr val="FFFFFF"/>
      </a:lt1>
      <a:dk2>
        <a:srgbClr val="535353"/>
      </a:dk2>
      <a:lt2>
        <a:srgbClr val="EDEDED"/>
      </a:lt2>
      <a:accent1>
        <a:srgbClr val="E74132"/>
      </a:accent1>
      <a:accent2>
        <a:srgbClr val="454DEA"/>
      </a:accent2>
      <a:accent3>
        <a:srgbClr val="14A4DF"/>
      </a:accent3>
      <a:accent4>
        <a:srgbClr val="BFBFBF"/>
      </a:accent4>
      <a:accent5>
        <a:srgbClr val="808080"/>
      </a:accent5>
      <a:accent6>
        <a:srgbClr val="404040"/>
      </a:accent6>
      <a:hlink>
        <a:srgbClr val="FFFFFF"/>
      </a:hlink>
      <a:folHlink>
        <a:srgbClr val="FFFFFF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e6310e23-89db-4a35-94f3-4e0b5400f48d" xsi:nil="true"/>
    <_ip_UnifiedCompliancePolicyUIAction xmlns="http://schemas.microsoft.com/sharepoint/v3" xsi:nil="true"/>
    <Review_x0020_Date xmlns="e6310e23-89db-4a35-94f3-4e0b5400f48d" xsi:nil="true"/>
    <_ip_UnifiedCompliancePolicyProperties xmlns="http://schemas.microsoft.com/sharepoint/v3" xsi:nil="true"/>
    <TaxCatchAll xmlns="cccaf3ac-2de9-44d4-aa31-54302fceb5f7" xsi:nil="true"/>
    <lcf76f155ced4ddcb4097134ff3c332f xmlns="e6310e23-89db-4a35-94f3-4e0b5400f48d">
      <Terms xmlns="http://schemas.microsoft.com/office/infopath/2007/PartnerControls"/>
    </lcf76f155ced4ddcb4097134ff3c332f>
    <Number xmlns="e6310e23-89db-4a35-94f3-4e0b5400f48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29C974DBD4A747B8971A4AD259E2F5" ma:contentTypeVersion="33" ma:contentTypeDescription="Create a new document." ma:contentTypeScope="" ma:versionID="6e9ab3c92698bca109dcaf1d054c833b">
  <xsd:schema xmlns:xsd="http://www.w3.org/2001/XMLSchema" xmlns:xs="http://www.w3.org/2001/XMLSchema" xmlns:p="http://schemas.microsoft.com/office/2006/metadata/properties" xmlns:ns1="http://schemas.microsoft.com/sharepoint/v3" xmlns:ns2="554d6338-cd05-496e-96b2-f72389dcb6a2" xmlns:ns3="e6310e23-89db-4a35-94f3-4e0b5400f48d" xmlns:ns4="51bfcd92-eb3e-40f4-8778-2bbfb88a890b" xmlns:ns5="cccaf3ac-2de9-44d4-aa31-54302fceb5f7" targetNamespace="http://schemas.microsoft.com/office/2006/metadata/properties" ma:root="true" ma:fieldsID="846e3d24c08f73f7567d909155752399" ns1:_="" ns2:_="" ns3:_="" ns4:_="" ns5:_="">
    <xsd:import namespace="http://schemas.microsoft.com/sharepoint/v3"/>
    <xsd:import namespace="554d6338-cd05-496e-96b2-f72389dcb6a2"/>
    <xsd:import namespace="e6310e23-89db-4a35-94f3-4e0b5400f48d"/>
    <xsd:import namespace="51bfcd92-eb3e-40f4-8778-2bbfb88a890b"/>
    <xsd:import namespace="cccaf3ac-2de9-44d4-aa31-54302fceb5f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1:_ip_UnifiedCompliancePolicyProperties" minOccurs="0"/>
                <xsd:element ref="ns1:_ip_UnifiedCompliancePolicyUIAction" minOccurs="0"/>
                <xsd:element ref="ns3:MediaServiceDateTaken" minOccurs="0"/>
                <xsd:element ref="ns3:MediaServiceLocation" minOccurs="0"/>
                <xsd:element ref="ns3:Review_x0020_Date" minOccurs="0"/>
                <xsd:element ref="ns3:MediaLengthInSeconds" minOccurs="0"/>
                <xsd:element ref="ns3:Number" minOccurs="0"/>
                <xsd:element ref="ns4:SharedWithUsers" minOccurs="0"/>
                <xsd:element ref="ns4:SharedWithDetails" minOccurs="0"/>
                <xsd:element ref="ns3:lcf76f155ced4ddcb4097134ff3c332f" minOccurs="0"/>
                <xsd:element ref="ns5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4d6338-cd05-496e-96b2-f72389dcb6a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310e23-89db-4a35-94f3-4e0b5400f48d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Review_x0020_Date" ma:index="14" nillable="true" ma:displayName="Review date" ma:indexed="true" ma:internalName="Review_x0020_Dat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Number" ma:index="16" nillable="true" ma:displayName="Number" ma:format="Dropdown" ma:indexed="true" ma:internalName="Number" ma:percentage="FALSE">
      <xsd:simpleType>
        <xsd:restriction base="dms:Number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443b0bdb-28a8-4814-9fb9-624c17c095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bfcd92-eb3e-40f4-8778-2bbfb88a890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0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0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af3ac-2de9-44d4-aa31-54302fceb5f7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1dfd61aa-f1bb-422b-ba48-68343f7c84c9}" ma:internalName="TaxCatchAll" ma:showField="CatchAllData" ma:web="51bfcd92-eb3e-40f4-8778-2bbfb88a89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77F507-273C-460E-BBD6-5F3C46560CFE}">
  <ds:schemaRefs>
    <ds:schemaRef ds:uri="51bfcd92-eb3e-40f4-8778-2bbfb88a890b"/>
    <ds:schemaRef ds:uri="554d6338-cd05-496e-96b2-f72389dcb6a2"/>
    <ds:schemaRef ds:uri="cccaf3ac-2de9-44d4-aa31-54302fceb5f7"/>
    <ds:schemaRef ds:uri="e6310e23-89db-4a35-94f3-4e0b5400f48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5D9C454-49CC-4E92-BC74-6CF097CC58D4}">
  <ds:schemaRefs>
    <ds:schemaRef ds:uri="51bfcd92-eb3e-40f4-8778-2bbfb88a890b"/>
    <ds:schemaRef ds:uri="554d6338-cd05-496e-96b2-f72389dcb6a2"/>
    <ds:schemaRef ds:uri="cccaf3ac-2de9-44d4-aa31-54302fceb5f7"/>
    <ds:schemaRef ds:uri="e6310e23-89db-4a35-94f3-4e0b5400f48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2C51768-FD0E-4F88-B3A1-DE183C7383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2439</TotalTime>
  <Words>1103</Words>
  <Application>Microsoft Office PowerPoint</Application>
  <PresentationFormat>Widescreen</PresentationFormat>
  <Paragraphs>191</Paragraphs>
  <Slides>32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</vt:lpstr>
      <vt:lpstr>Arial,Sans-Serif</vt:lpstr>
      <vt:lpstr>Calibri</vt:lpstr>
      <vt:lpstr>Calibri Light</vt:lpstr>
      <vt:lpstr>Courier New</vt:lpstr>
      <vt:lpstr>Courier New,monospace</vt:lpstr>
      <vt:lpstr>Franklin Gothic Book</vt:lpstr>
      <vt:lpstr>Helvetica</vt:lpstr>
      <vt:lpstr>Helvetica Neue</vt:lpstr>
      <vt:lpstr>System Font Regular</vt:lpstr>
      <vt:lpstr>Wingdings</vt:lpstr>
      <vt:lpstr>Office Theme</vt:lpstr>
      <vt:lpstr>Office Theme</vt:lpstr>
      <vt:lpstr>1_RB-Infants-TB</vt:lpstr>
      <vt:lpstr>Primary Care Management of CKD</vt:lpstr>
      <vt:lpstr>Chronic Kidney Disease</vt:lpstr>
      <vt:lpstr>What's on the QoF?</vt:lpstr>
      <vt:lpstr>Renal Service Transformation Programme (RSTP) Webinars</vt:lpstr>
      <vt:lpstr>How are we doing in HIOW?</vt:lpstr>
      <vt:lpstr>PowerPoint Presentation</vt:lpstr>
      <vt:lpstr>PowerPoint Presentation</vt:lpstr>
      <vt:lpstr>PowerPoint Presentation</vt:lpstr>
      <vt:lpstr>PowerPoint Presentation</vt:lpstr>
      <vt:lpstr>What are the symptoms of CKD?</vt:lpstr>
      <vt:lpstr>Who to test for CKD?</vt:lpstr>
      <vt:lpstr>Diagnosis of CKD</vt:lpstr>
      <vt:lpstr>Proteinuria</vt:lpstr>
      <vt:lpstr>CKD Stages</vt:lpstr>
      <vt:lpstr>Renal Service Transformation Programme (RSTP) Webinars</vt:lpstr>
      <vt:lpstr>The 4-variable Kidney Risk Score (KFRE)</vt:lpstr>
      <vt:lpstr>How do we tell people?</vt:lpstr>
      <vt:lpstr>CKD-MBD</vt:lpstr>
      <vt:lpstr>Calcium, vitamin D, phosphate, PTH</vt:lpstr>
      <vt:lpstr>PowerPoint Presentation</vt:lpstr>
      <vt:lpstr>Renal Anaemia</vt:lpstr>
      <vt:lpstr>Potassium</vt:lpstr>
      <vt:lpstr>CKD Treatments - SGLT2i</vt:lpstr>
      <vt:lpstr>PowerPoint Presentation</vt:lpstr>
      <vt:lpstr>Side effects and Sick day rules</vt:lpstr>
      <vt:lpstr>Finerenone</vt:lpstr>
      <vt:lpstr>Prescribing issues &amp; AKI</vt:lpstr>
      <vt:lpstr>Renal Service Transformation Programme (RSTP) Webinars</vt:lpstr>
      <vt:lpstr>Renal Service Transformation Programme (RSTP) Webinars</vt:lpstr>
      <vt:lpstr>Southampton GPwER pilot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Tjanetis, Samantha</dc:creator>
  <cp:lastModifiedBy>Veighey, Kristin</cp:lastModifiedBy>
  <cp:revision>331</cp:revision>
  <dcterms:created xsi:type="dcterms:W3CDTF">2022-03-29T14:24:53Z</dcterms:created>
  <dcterms:modified xsi:type="dcterms:W3CDTF">2024-03-07T13:15:19Z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0x0101004129C974DBD4A747B8971A4AD259E2F5</vt:lpwstr>
  </property>
  <property fmtid="{D5CDD505-2E9C-101B-9397-08002B2CF9AE}" pid="3" name="MediaServiceImageTags">
    <vt:lpwstr/>
  </property>
  <property fmtid="{D5CDD505-2E9C-101B-9397-08002B2CF9AE}" pid="4" name="Order">
    <vt:r8>117300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</Properties>
</file>