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91" r:id="rId7"/>
    <p:sldMasterId id="2147483698" r:id="rId8"/>
    <p:sldMasterId id="2147483713" r:id="rId9"/>
    <p:sldMasterId id="2147483716" r:id="rId10"/>
  </p:sldMasterIdLst>
  <p:notesMasterIdLst>
    <p:notesMasterId r:id="rId23"/>
  </p:notesMasterIdLst>
  <p:sldIdLst>
    <p:sldId id="263" r:id="rId11"/>
    <p:sldId id="2147473771" r:id="rId12"/>
    <p:sldId id="286" r:id="rId13"/>
    <p:sldId id="2147473785" r:id="rId14"/>
    <p:sldId id="2147375073" r:id="rId15"/>
    <p:sldId id="2147473750" r:id="rId16"/>
    <p:sldId id="2147473723" r:id="rId17"/>
    <p:sldId id="2147473753" r:id="rId18"/>
    <p:sldId id="294" r:id="rId19"/>
    <p:sldId id="2147473716" r:id="rId20"/>
    <p:sldId id="2147473758" r:id="rId21"/>
    <p:sldId id="21474737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005E5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93792" autoAdjust="0"/>
  </p:normalViewPr>
  <p:slideViewPr>
    <p:cSldViewPr snapToGrid="0">
      <p:cViewPr varScale="1">
        <p:scale>
          <a:sx n="80" d="100"/>
          <a:sy n="80" d="100"/>
        </p:scale>
        <p:origin x="317" y="67"/>
      </p:cViewPr>
      <p:guideLst/>
    </p:cSldViewPr>
  </p:slideViewPr>
  <p:notesTextViewPr>
    <p:cViewPr>
      <p:scale>
        <a:sx n="1" d="1"/>
        <a:sy n="1" d="1"/>
      </p:scale>
      <p:origin x="0" y="0"/>
    </p:cViewPr>
  </p:notesTextViewPr>
  <p:sorterViewPr>
    <p:cViewPr>
      <p:scale>
        <a:sx n="100" d="100"/>
        <a:sy n="100" d="100"/>
      </p:scale>
      <p:origin x="0" y="-69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ata3.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3.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365104-F54C-4086-B2CD-C3EA85CF2B2B}"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CCB87EE-CD3A-454D-BD73-3647BBA80CF9}">
      <dgm:prSet/>
      <dgm:spPr/>
      <dgm:t>
        <a:bodyPr/>
        <a:lstStyle/>
        <a:p>
          <a:pPr>
            <a:defRPr cap="all"/>
          </a:pPr>
          <a:r>
            <a:rPr lang="en-GB" dirty="0"/>
            <a:t>Improving Access</a:t>
          </a:r>
          <a:endParaRPr lang="en-US" dirty="0"/>
        </a:p>
      </dgm:t>
    </dgm:pt>
    <dgm:pt modelId="{E61CB619-1A3A-465C-96A6-D362F2244B5B}" type="parTrans" cxnId="{3A4EE157-132E-4BD8-8D75-2FB7229C8A11}">
      <dgm:prSet/>
      <dgm:spPr/>
      <dgm:t>
        <a:bodyPr/>
        <a:lstStyle/>
        <a:p>
          <a:endParaRPr lang="en-US"/>
        </a:p>
      </dgm:t>
    </dgm:pt>
    <dgm:pt modelId="{46DBD3B2-EE31-4981-993F-096DDEB8C4CD}" type="sibTrans" cxnId="{3A4EE157-132E-4BD8-8D75-2FB7229C8A11}">
      <dgm:prSet/>
      <dgm:spPr/>
      <dgm:t>
        <a:bodyPr/>
        <a:lstStyle/>
        <a:p>
          <a:endParaRPr lang="en-US"/>
        </a:p>
      </dgm:t>
    </dgm:pt>
    <dgm:pt modelId="{4F6EBB51-5129-4090-AA9D-84FA90D78A74}">
      <dgm:prSet/>
      <dgm:spPr/>
      <dgm:t>
        <a:bodyPr/>
        <a:lstStyle/>
        <a:p>
          <a:pPr>
            <a:defRPr cap="all"/>
          </a:pPr>
          <a:r>
            <a:rPr lang="en-GB" dirty="0"/>
            <a:t>Primary Care Resilience</a:t>
          </a:r>
          <a:endParaRPr lang="en-US" dirty="0"/>
        </a:p>
      </dgm:t>
    </dgm:pt>
    <dgm:pt modelId="{2E6EDFF7-67C9-4E05-9D0E-4DCA02CF6FF5}" type="parTrans" cxnId="{692856C3-B967-4648-BA0E-BA159760D251}">
      <dgm:prSet/>
      <dgm:spPr/>
      <dgm:t>
        <a:bodyPr/>
        <a:lstStyle/>
        <a:p>
          <a:endParaRPr lang="en-US"/>
        </a:p>
      </dgm:t>
    </dgm:pt>
    <dgm:pt modelId="{CF93F4DC-D989-4AE6-B1A5-F19E6AC08A6E}" type="sibTrans" cxnId="{692856C3-B967-4648-BA0E-BA159760D251}">
      <dgm:prSet/>
      <dgm:spPr/>
      <dgm:t>
        <a:bodyPr/>
        <a:lstStyle/>
        <a:p>
          <a:endParaRPr lang="en-US"/>
        </a:p>
      </dgm:t>
    </dgm:pt>
    <dgm:pt modelId="{435B459F-6955-4D03-9611-52A3AD1B55FB}">
      <dgm:prSet/>
      <dgm:spPr/>
      <dgm:t>
        <a:bodyPr/>
        <a:lstStyle/>
        <a:p>
          <a:pPr>
            <a:defRPr cap="all"/>
          </a:pPr>
          <a:r>
            <a:rPr lang="en-GB" dirty="0"/>
            <a:t>Addressing Health Inequalities</a:t>
          </a:r>
          <a:endParaRPr lang="en-US" dirty="0"/>
        </a:p>
      </dgm:t>
    </dgm:pt>
    <dgm:pt modelId="{32ED01A8-B427-4142-AEF9-D46EF63FB417}" type="parTrans" cxnId="{438B6455-565F-44FA-A115-C76CF4718A7C}">
      <dgm:prSet/>
      <dgm:spPr/>
      <dgm:t>
        <a:bodyPr/>
        <a:lstStyle/>
        <a:p>
          <a:endParaRPr lang="en-US"/>
        </a:p>
      </dgm:t>
    </dgm:pt>
    <dgm:pt modelId="{FD2BC726-9847-49BE-814E-9726430F3EB4}" type="sibTrans" cxnId="{438B6455-565F-44FA-A115-C76CF4718A7C}">
      <dgm:prSet/>
      <dgm:spPr/>
      <dgm:t>
        <a:bodyPr/>
        <a:lstStyle/>
        <a:p>
          <a:endParaRPr lang="en-US"/>
        </a:p>
      </dgm:t>
    </dgm:pt>
    <dgm:pt modelId="{D4F861E0-334C-4831-AAB8-1164AEA0CEB3}" type="pres">
      <dgm:prSet presAssocID="{CF365104-F54C-4086-B2CD-C3EA85CF2B2B}" presName="root" presStyleCnt="0">
        <dgm:presLayoutVars>
          <dgm:dir/>
          <dgm:resizeHandles val="exact"/>
        </dgm:presLayoutVars>
      </dgm:prSet>
      <dgm:spPr/>
    </dgm:pt>
    <dgm:pt modelId="{8D2F7F1B-4A71-40EA-85AC-FE1F408F4677}" type="pres">
      <dgm:prSet presAssocID="{ECCB87EE-CD3A-454D-BD73-3647BBA80CF9}" presName="compNode" presStyleCnt="0"/>
      <dgm:spPr/>
    </dgm:pt>
    <dgm:pt modelId="{F3CB86FE-8584-47F3-99CA-1A5EC065FA37}" type="pres">
      <dgm:prSet presAssocID="{ECCB87EE-CD3A-454D-BD73-3647BBA80CF9}" presName="iconBgRect" presStyleLbl="bgShp" presStyleIdx="0" presStyleCnt="3"/>
      <dgm:spPr/>
    </dgm:pt>
    <dgm:pt modelId="{4E5B13A4-5EDD-40FE-BE83-6B6B829354B6}" type="pres">
      <dgm:prSet presAssocID="{ECCB87EE-CD3A-454D-BD73-3647BBA80CF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pward trend"/>
        </a:ext>
      </dgm:extLst>
    </dgm:pt>
    <dgm:pt modelId="{85CDD670-6A2D-4527-A57D-A2F66D290F7C}" type="pres">
      <dgm:prSet presAssocID="{ECCB87EE-CD3A-454D-BD73-3647BBA80CF9}" presName="spaceRect" presStyleCnt="0"/>
      <dgm:spPr/>
    </dgm:pt>
    <dgm:pt modelId="{857D9955-F1F6-4EE6-8BD2-AB692C2E45D9}" type="pres">
      <dgm:prSet presAssocID="{ECCB87EE-CD3A-454D-BD73-3647BBA80CF9}" presName="textRect" presStyleLbl="revTx" presStyleIdx="0" presStyleCnt="3">
        <dgm:presLayoutVars>
          <dgm:chMax val="1"/>
          <dgm:chPref val="1"/>
        </dgm:presLayoutVars>
      </dgm:prSet>
      <dgm:spPr/>
    </dgm:pt>
    <dgm:pt modelId="{DA66F29E-D3F4-4071-81CD-FC8AB19D78F7}" type="pres">
      <dgm:prSet presAssocID="{46DBD3B2-EE31-4981-993F-096DDEB8C4CD}" presName="sibTrans" presStyleCnt="0"/>
      <dgm:spPr/>
    </dgm:pt>
    <dgm:pt modelId="{9500870F-A2AD-4FCD-9179-257376699C8C}" type="pres">
      <dgm:prSet presAssocID="{4F6EBB51-5129-4090-AA9D-84FA90D78A74}" presName="compNode" presStyleCnt="0"/>
      <dgm:spPr/>
    </dgm:pt>
    <dgm:pt modelId="{028EEC18-6885-4C80-9880-9994C9A5A767}" type="pres">
      <dgm:prSet presAssocID="{4F6EBB51-5129-4090-AA9D-84FA90D78A74}" presName="iconBgRect" presStyleLbl="bgShp" presStyleIdx="1" presStyleCnt="3"/>
      <dgm:spPr/>
    </dgm:pt>
    <dgm:pt modelId="{9247BD28-267A-4A92-992A-382F1E4FCC0B}" type="pres">
      <dgm:prSet presAssocID="{4F6EBB51-5129-4090-AA9D-84FA90D78A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B5841DE9-E560-47DF-8541-601341684AFB}" type="pres">
      <dgm:prSet presAssocID="{4F6EBB51-5129-4090-AA9D-84FA90D78A74}" presName="spaceRect" presStyleCnt="0"/>
      <dgm:spPr/>
    </dgm:pt>
    <dgm:pt modelId="{CEFD0782-67CE-486D-B06B-78CB1D3296A1}" type="pres">
      <dgm:prSet presAssocID="{4F6EBB51-5129-4090-AA9D-84FA90D78A74}" presName="textRect" presStyleLbl="revTx" presStyleIdx="1" presStyleCnt="3">
        <dgm:presLayoutVars>
          <dgm:chMax val="1"/>
          <dgm:chPref val="1"/>
        </dgm:presLayoutVars>
      </dgm:prSet>
      <dgm:spPr/>
    </dgm:pt>
    <dgm:pt modelId="{70CE2393-8164-4680-BE87-5E705DC2DFEE}" type="pres">
      <dgm:prSet presAssocID="{CF93F4DC-D989-4AE6-B1A5-F19E6AC08A6E}" presName="sibTrans" presStyleCnt="0"/>
      <dgm:spPr/>
    </dgm:pt>
    <dgm:pt modelId="{747B1409-5219-4BE2-94F6-3BD4120A49AB}" type="pres">
      <dgm:prSet presAssocID="{435B459F-6955-4D03-9611-52A3AD1B55FB}" presName="compNode" presStyleCnt="0"/>
      <dgm:spPr/>
    </dgm:pt>
    <dgm:pt modelId="{9923499F-C043-42EB-9D80-8BB5E55E2377}" type="pres">
      <dgm:prSet presAssocID="{435B459F-6955-4D03-9611-52A3AD1B55FB}" presName="iconBgRect" presStyleLbl="bgShp" presStyleIdx="2" presStyleCnt="3"/>
      <dgm:spPr/>
    </dgm:pt>
    <dgm:pt modelId="{143CAC33-DA20-4243-8ADA-DC14FE2EFD4E}" type="pres">
      <dgm:prSet presAssocID="{435B459F-6955-4D03-9611-52A3AD1B55F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404A7487-0246-4918-A904-F5147BADD832}" type="pres">
      <dgm:prSet presAssocID="{435B459F-6955-4D03-9611-52A3AD1B55FB}" presName="spaceRect" presStyleCnt="0"/>
      <dgm:spPr/>
    </dgm:pt>
    <dgm:pt modelId="{7A595796-CCC2-4039-AD9C-ED5489C0C85E}" type="pres">
      <dgm:prSet presAssocID="{435B459F-6955-4D03-9611-52A3AD1B55FB}" presName="textRect" presStyleLbl="revTx" presStyleIdx="2" presStyleCnt="3">
        <dgm:presLayoutVars>
          <dgm:chMax val="1"/>
          <dgm:chPref val="1"/>
        </dgm:presLayoutVars>
      </dgm:prSet>
      <dgm:spPr/>
    </dgm:pt>
  </dgm:ptLst>
  <dgm:cxnLst>
    <dgm:cxn modelId="{D5D8E30E-6203-4E5D-B858-3E08619DEABB}" type="presOf" srcId="{435B459F-6955-4D03-9611-52A3AD1B55FB}" destId="{7A595796-CCC2-4039-AD9C-ED5489C0C85E}" srcOrd="0" destOrd="0" presId="urn:microsoft.com/office/officeart/2018/5/layout/IconCircleLabelList"/>
    <dgm:cxn modelId="{8ECBBA22-CD38-4409-8F1B-A2B61013183B}" type="presOf" srcId="{4F6EBB51-5129-4090-AA9D-84FA90D78A74}" destId="{CEFD0782-67CE-486D-B06B-78CB1D3296A1}" srcOrd="0" destOrd="0" presId="urn:microsoft.com/office/officeart/2018/5/layout/IconCircleLabelList"/>
    <dgm:cxn modelId="{C22E3269-FE36-430D-98C5-DB66BFE1B883}" type="presOf" srcId="{CF365104-F54C-4086-B2CD-C3EA85CF2B2B}" destId="{D4F861E0-334C-4831-AAB8-1164AEA0CEB3}" srcOrd="0" destOrd="0" presId="urn:microsoft.com/office/officeart/2018/5/layout/IconCircleLabelList"/>
    <dgm:cxn modelId="{ECA35A4E-4315-4031-B929-796468EAE887}" type="presOf" srcId="{ECCB87EE-CD3A-454D-BD73-3647BBA80CF9}" destId="{857D9955-F1F6-4EE6-8BD2-AB692C2E45D9}" srcOrd="0" destOrd="0" presId="urn:microsoft.com/office/officeart/2018/5/layout/IconCircleLabelList"/>
    <dgm:cxn modelId="{438B6455-565F-44FA-A115-C76CF4718A7C}" srcId="{CF365104-F54C-4086-B2CD-C3EA85CF2B2B}" destId="{435B459F-6955-4D03-9611-52A3AD1B55FB}" srcOrd="2" destOrd="0" parTransId="{32ED01A8-B427-4142-AEF9-D46EF63FB417}" sibTransId="{FD2BC726-9847-49BE-814E-9726430F3EB4}"/>
    <dgm:cxn modelId="{3A4EE157-132E-4BD8-8D75-2FB7229C8A11}" srcId="{CF365104-F54C-4086-B2CD-C3EA85CF2B2B}" destId="{ECCB87EE-CD3A-454D-BD73-3647BBA80CF9}" srcOrd="0" destOrd="0" parTransId="{E61CB619-1A3A-465C-96A6-D362F2244B5B}" sibTransId="{46DBD3B2-EE31-4981-993F-096DDEB8C4CD}"/>
    <dgm:cxn modelId="{692856C3-B967-4648-BA0E-BA159760D251}" srcId="{CF365104-F54C-4086-B2CD-C3EA85CF2B2B}" destId="{4F6EBB51-5129-4090-AA9D-84FA90D78A74}" srcOrd="1" destOrd="0" parTransId="{2E6EDFF7-67C9-4E05-9D0E-4DCA02CF6FF5}" sibTransId="{CF93F4DC-D989-4AE6-B1A5-F19E6AC08A6E}"/>
    <dgm:cxn modelId="{E824C1BE-E4A2-4BEF-AEFC-5578628D132B}" type="presParOf" srcId="{D4F861E0-334C-4831-AAB8-1164AEA0CEB3}" destId="{8D2F7F1B-4A71-40EA-85AC-FE1F408F4677}" srcOrd="0" destOrd="0" presId="urn:microsoft.com/office/officeart/2018/5/layout/IconCircleLabelList"/>
    <dgm:cxn modelId="{A825273D-421B-4AFF-A1D9-5470E5E88CAE}" type="presParOf" srcId="{8D2F7F1B-4A71-40EA-85AC-FE1F408F4677}" destId="{F3CB86FE-8584-47F3-99CA-1A5EC065FA37}" srcOrd="0" destOrd="0" presId="urn:microsoft.com/office/officeart/2018/5/layout/IconCircleLabelList"/>
    <dgm:cxn modelId="{8654DDCD-9D9A-4DF5-8740-BB085D5F4CA6}" type="presParOf" srcId="{8D2F7F1B-4A71-40EA-85AC-FE1F408F4677}" destId="{4E5B13A4-5EDD-40FE-BE83-6B6B829354B6}" srcOrd="1" destOrd="0" presId="urn:microsoft.com/office/officeart/2018/5/layout/IconCircleLabelList"/>
    <dgm:cxn modelId="{9FD6A2FD-6FAE-4634-8978-824E8D6FD3FF}" type="presParOf" srcId="{8D2F7F1B-4A71-40EA-85AC-FE1F408F4677}" destId="{85CDD670-6A2D-4527-A57D-A2F66D290F7C}" srcOrd="2" destOrd="0" presId="urn:microsoft.com/office/officeart/2018/5/layout/IconCircleLabelList"/>
    <dgm:cxn modelId="{47E01E44-8728-4259-AF05-8CB37B30AA9E}" type="presParOf" srcId="{8D2F7F1B-4A71-40EA-85AC-FE1F408F4677}" destId="{857D9955-F1F6-4EE6-8BD2-AB692C2E45D9}" srcOrd="3" destOrd="0" presId="urn:microsoft.com/office/officeart/2018/5/layout/IconCircleLabelList"/>
    <dgm:cxn modelId="{8A219C52-6ECE-4E94-A5E3-D81DC89E111B}" type="presParOf" srcId="{D4F861E0-334C-4831-AAB8-1164AEA0CEB3}" destId="{DA66F29E-D3F4-4071-81CD-FC8AB19D78F7}" srcOrd="1" destOrd="0" presId="urn:microsoft.com/office/officeart/2018/5/layout/IconCircleLabelList"/>
    <dgm:cxn modelId="{F8215E7E-B035-4790-825B-08E66DB47235}" type="presParOf" srcId="{D4F861E0-334C-4831-AAB8-1164AEA0CEB3}" destId="{9500870F-A2AD-4FCD-9179-257376699C8C}" srcOrd="2" destOrd="0" presId="urn:microsoft.com/office/officeart/2018/5/layout/IconCircleLabelList"/>
    <dgm:cxn modelId="{7094AFAD-EFAA-4A87-864E-6EC2516BAA17}" type="presParOf" srcId="{9500870F-A2AD-4FCD-9179-257376699C8C}" destId="{028EEC18-6885-4C80-9880-9994C9A5A767}" srcOrd="0" destOrd="0" presId="urn:microsoft.com/office/officeart/2018/5/layout/IconCircleLabelList"/>
    <dgm:cxn modelId="{D0B97405-E006-4EDD-8AC7-AE6243F683A1}" type="presParOf" srcId="{9500870F-A2AD-4FCD-9179-257376699C8C}" destId="{9247BD28-267A-4A92-992A-382F1E4FCC0B}" srcOrd="1" destOrd="0" presId="urn:microsoft.com/office/officeart/2018/5/layout/IconCircleLabelList"/>
    <dgm:cxn modelId="{3B9CE912-844A-472B-87D1-6A67400D27B0}" type="presParOf" srcId="{9500870F-A2AD-4FCD-9179-257376699C8C}" destId="{B5841DE9-E560-47DF-8541-601341684AFB}" srcOrd="2" destOrd="0" presId="urn:microsoft.com/office/officeart/2018/5/layout/IconCircleLabelList"/>
    <dgm:cxn modelId="{1CC0BB97-02FD-4C55-B07B-BA276D74525D}" type="presParOf" srcId="{9500870F-A2AD-4FCD-9179-257376699C8C}" destId="{CEFD0782-67CE-486D-B06B-78CB1D3296A1}" srcOrd="3" destOrd="0" presId="urn:microsoft.com/office/officeart/2018/5/layout/IconCircleLabelList"/>
    <dgm:cxn modelId="{6801DCA9-28F8-4D01-9EA6-470135443DF1}" type="presParOf" srcId="{D4F861E0-334C-4831-AAB8-1164AEA0CEB3}" destId="{70CE2393-8164-4680-BE87-5E705DC2DFEE}" srcOrd="3" destOrd="0" presId="urn:microsoft.com/office/officeart/2018/5/layout/IconCircleLabelList"/>
    <dgm:cxn modelId="{77A30FE1-7CA0-4851-B6E9-825693A7E5F5}" type="presParOf" srcId="{D4F861E0-334C-4831-AAB8-1164AEA0CEB3}" destId="{747B1409-5219-4BE2-94F6-3BD4120A49AB}" srcOrd="4" destOrd="0" presId="urn:microsoft.com/office/officeart/2018/5/layout/IconCircleLabelList"/>
    <dgm:cxn modelId="{BFE129E9-67D1-45DB-B762-527DC6229AC1}" type="presParOf" srcId="{747B1409-5219-4BE2-94F6-3BD4120A49AB}" destId="{9923499F-C043-42EB-9D80-8BB5E55E2377}" srcOrd="0" destOrd="0" presId="urn:microsoft.com/office/officeart/2018/5/layout/IconCircleLabelList"/>
    <dgm:cxn modelId="{1A05A224-FB0F-4A4C-9B1E-568C7DE30D30}" type="presParOf" srcId="{747B1409-5219-4BE2-94F6-3BD4120A49AB}" destId="{143CAC33-DA20-4243-8ADA-DC14FE2EFD4E}" srcOrd="1" destOrd="0" presId="urn:microsoft.com/office/officeart/2018/5/layout/IconCircleLabelList"/>
    <dgm:cxn modelId="{E3A63F20-B88E-4377-8BEE-90154A53E9D2}" type="presParOf" srcId="{747B1409-5219-4BE2-94F6-3BD4120A49AB}" destId="{404A7487-0246-4918-A904-F5147BADD832}" srcOrd="2" destOrd="0" presId="urn:microsoft.com/office/officeart/2018/5/layout/IconCircleLabelList"/>
    <dgm:cxn modelId="{A839FB40-0892-4C43-9AB2-5597269A8128}" type="presParOf" srcId="{747B1409-5219-4BE2-94F6-3BD4120A49AB}" destId="{7A595796-CCC2-4039-AD9C-ED5489C0C85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E44E05-A82A-443E-BE75-B17D19A56443}"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GB"/>
        </a:p>
      </dgm:t>
    </dgm:pt>
    <dgm:pt modelId="{6DA79EA5-4BCA-41F0-A74E-930AA4EF454C}">
      <dgm:prSet phldrT="[Text]"/>
      <dgm:spPr/>
      <dgm:t>
        <a:bodyPr/>
        <a:lstStyle/>
        <a:p>
          <a:r>
            <a:rPr lang="en-GB" b="1" dirty="0"/>
            <a:t>Highly motivated workforce</a:t>
          </a:r>
        </a:p>
        <a:p>
          <a:r>
            <a:rPr lang="en-GB" b="1" dirty="0"/>
            <a:t>Thriving colleagues</a:t>
          </a:r>
        </a:p>
        <a:p>
          <a:r>
            <a:rPr lang="en-GB" b="1" dirty="0"/>
            <a:t>Care for workforce</a:t>
          </a:r>
        </a:p>
      </dgm:t>
    </dgm:pt>
    <dgm:pt modelId="{CC1257CA-1354-4875-BA45-85699629D0A9}" type="parTrans" cxnId="{C2DE6F1D-8071-42DE-AE23-F3FCA8D14D2E}">
      <dgm:prSet/>
      <dgm:spPr/>
      <dgm:t>
        <a:bodyPr/>
        <a:lstStyle/>
        <a:p>
          <a:endParaRPr lang="en-GB" b="1"/>
        </a:p>
      </dgm:t>
    </dgm:pt>
    <dgm:pt modelId="{44D7937F-F14C-4241-95E4-AC73DF9EC2EE}" type="sibTrans" cxnId="{C2DE6F1D-8071-42DE-AE23-F3FCA8D14D2E}">
      <dgm:prSet/>
      <dgm:spPr/>
      <dgm:t>
        <a:bodyPr/>
        <a:lstStyle/>
        <a:p>
          <a:endParaRPr lang="en-GB" b="1"/>
        </a:p>
      </dgm:t>
    </dgm:pt>
    <dgm:pt modelId="{8C469C1A-45E6-4292-BB87-F605707860C8}">
      <dgm:prSet phldrT="[Text]"/>
      <dgm:spPr/>
      <dgm:t>
        <a:bodyPr/>
        <a:lstStyle/>
        <a:p>
          <a:r>
            <a:rPr lang="en-GB" b="1" dirty="0"/>
            <a:t>Data driven decisions</a:t>
          </a:r>
        </a:p>
        <a:p>
          <a:r>
            <a:rPr lang="en-GB" b="1" dirty="0"/>
            <a:t>Single patient / clinical care record</a:t>
          </a:r>
        </a:p>
        <a:p>
          <a:r>
            <a:rPr lang="en-GB" b="1" dirty="0"/>
            <a:t>Efficient electronic medical records that communicate </a:t>
          </a:r>
        </a:p>
      </dgm:t>
    </dgm:pt>
    <dgm:pt modelId="{2F716716-0679-469A-AEEF-581BD17B3CB6}" type="parTrans" cxnId="{4FAC764E-2981-4114-9A4F-C46AA76FA3DE}">
      <dgm:prSet/>
      <dgm:spPr/>
      <dgm:t>
        <a:bodyPr/>
        <a:lstStyle/>
        <a:p>
          <a:endParaRPr lang="en-GB" b="1"/>
        </a:p>
      </dgm:t>
    </dgm:pt>
    <dgm:pt modelId="{C72AB0C6-A02C-430C-AECD-17E48B5C8649}" type="sibTrans" cxnId="{4FAC764E-2981-4114-9A4F-C46AA76FA3DE}">
      <dgm:prSet/>
      <dgm:spPr/>
      <dgm:t>
        <a:bodyPr/>
        <a:lstStyle/>
        <a:p>
          <a:endParaRPr lang="en-GB" b="1"/>
        </a:p>
      </dgm:t>
    </dgm:pt>
    <dgm:pt modelId="{9934B8BA-8A6B-483E-8C80-F9AA58D1AEFA}">
      <dgm:prSet phldrT="[Text]"/>
      <dgm:spPr/>
      <dgm:t>
        <a:bodyPr/>
        <a:lstStyle/>
        <a:p>
          <a:r>
            <a:rPr lang="en-GB" b="1" dirty="0"/>
            <a:t>Respect for clinicians</a:t>
          </a:r>
        </a:p>
        <a:p>
          <a:r>
            <a:rPr lang="en-GB" b="1" dirty="0"/>
            <a:t>Respect for primary care</a:t>
          </a:r>
        </a:p>
        <a:p>
          <a:r>
            <a:rPr lang="en-GB" b="1" dirty="0"/>
            <a:t>Respect between different parts of the system for each other</a:t>
          </a:r>
        </a:p>
      </dgm:t>
    </dgm:pt>
    <dgm:pt modelId="{45371195-C344-4BEC-B64D-10659C452327}" type="parTrans" cxnId="{8438C5C5-2FC7-4908-93F4-9FDABDF6BA2B}">
      <dgm:prSet/>
      <dgm:spPr/>
      <dgm:t>
        <a:bodyPr/>
        <a:lstStyle/>
        <a:p>
          <a:endParaRPr lang="en-GB" b="1"/>
        </a:p>
      </dgm:t>
    </dgm:pt>
    <dgm:pt modelId="{95CDF79B-B71F-46B7-8510-74885202A551}" type="sibTrans" cxnId="{8438C5C5-2FC7-4908-93F4-9FDABDF6BA2B}">
      <dgm:prSet/>
      <dgm:spPr/>
      <dgm:t>
        <a:bodyPr/>
        <a:lstStyle/>
        <a:p>
          <a:endParaRPr lang="en-GB" b="1"/>
        </a:p>
      </dgm:t>
    </dgm:pt>
    <dgm:pt modelId="{F8182BD7-5169-459B-9909-DE715DD42C46}">
      <dgm:prSet/>
      <dgm:spPr/>
      <dgm:t>
        <a:bodyPr/>
        <a:lstStyle/>
        <a:p>
          <a:r>
            <a:rPr lang="en-GB" b="1" dirty="0"/>
            <a:t>Equal outcomes for whole population</a:t>
          </a:r>
        </a:p>
        <a:p>
          <a:r>
            <a:rPr lang="en-GB" b="1" dirty="0"/>
            <a:t>Focus on equity of outcomes not same mechanisms</a:t>
          </a:r>
        </a:p>
      </dgm:t>
    </dgm:pt>
    <dgm:pt modelId="{C7F34BB3-381B-447E-875B-6E106C56B7D7}" type="parTrans" cxnId="{91A233F8-4495-4AF8-8C6E-E96B563859EB}">
      <dgm:prSet/>
      <dgm:spPr/>
      <dgm:t>
        <a:bodyPr/>
        <a:lstStyle/>
        <a:p>
          <a:endParaRPr lang="en-GB" b="1"/>
        </a:p>
      </dgm:t>
    </dgm:pt>
    <dgm:pt modelId="{4F5DDFFA-CFDD-4C2E-A667-6E94049143A3}" type="sibTrans" cxnId="{91A233F8-4495-4AF8-8C6E-E96B563859EB}">
      <dgm:prSet/>
      <dgm:spPr/>
      <dgm:t>
        <a:bodyPr/>
        <a:lstStyle/>
        <a:p>
          <a:endParaRPr lang="en-GB" b="1"/>
        </a:p>
      </dgm:t>
    </dgm:pt>
    <dgm:pt modelId="{A4AAAEC0-4F30-444B-B224-7D73AA87D8D2}">
      <dgm:prSet/>
      <dgm:spPr/>
      <dgm:t>
        <a:bodyPr/>
        <a:lstStyle/>
        <a:p>
          <a:r>
            <a:rPr lang="en-GB" b="1" dirty="0"/>
            <a:t>Money and resources shift to keep people well</a:t>
          </a:r>
        </a:p>
        <a:p>
          <a:r>
            <a:rPr lang="en-GB" b="1" dirty="0"/>
            <a:t>Funding follows patients – long term planning for future</a:t>
          </a:r>
        </a:p>
        <a:p>
          <a:r>
            <a:rPr lang="en-GB" b="1" dirty="0"/>
            <a:t>Funding distributed appropriately around the system</a:t>
          </a:r>
        </a:p>
      </dgm:t>
    </dgm:pt>
    <dgm:pt modelId="{C7884CF8-6312-43FA-8434-3EB9E03BF49D}" type="parTrans" cxnId="{609FA818-158A-435A-9A17-945814013774}">
      <dgm:prSet/>
      <dgm:spPr/>
      <dgm:t>
        <a:bodyPr/>
        <a:lstStyle/>
        <a:p>
          <a:endParaRPr lang="en-GB" b="1"/>
        </a:p>
      </dgm:t>
    </dgm:pt>
    <dgm:pt modelId="{6A088797-2A2B-4F1C-8E91-A93263454496}" type="sibTrans" cxnId="{609FA818-158A-435A-9A17-945814013774}">
      <dgm:prSet/>
      <dgm:spPr/>
      <dgm:t>
        <a:bodyPr/>
        <a:lstStyle/>
        <a:p>
          <a:endParaRPr lang="en-GB" b="1"/>
        </a:p>
      </dgm:t>
    </dgm:pt>
    <dgm:pt modelId="{C4440478-F511-46E4-B0AA-4251F7D21DE2}" type="pres">
      <dgm:prSet presAssocID="{18E44E05-A82A-443E-BE75-B17D19A56443}" presName="linearFlow" presStyleCnt="0">
        <dgm:presLayoutVars>
          <dgm:dir/>
          <dgm:resizeHandles val="exact"/>
        </dgm:presLayoutVars>
      </dgm:prSet>
      <dgm:spPr/>
    </dgm:pt>
    <dgm:pt modelId="{A9E1DE93-ECBF-4DA5-967F-C93F318A36A6}" type="pres">
      <dgm:prSet presAssocID="{6DA79EA5-4BCA-41F0-A74E-930AA4EF454C}" presName="composite" presStyleCnt="0"/>
      <dgm:spPr/>
    </dgm:pt>
    <dgm:pt modelId="{4E283CAC-0517-4CB5-8F8F-70237674121E}" type="pres">
      <dgm:prSet presAssocID="{6DA79EA5-4BCA-41F0-A74E-930AA4EF454C}"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a:solidFill>
            <a:schemeClr val="accent1">
              <a:lumMod val="20000"/>
              <a:lumOff val="80000"/>
            </a:schemeClr>
          </a:solidFill>
        </a:ln>
      </dgm:spPr>
      <dgm:extLst>
        <a:ext uri="{E40237B7-FDA0-4F09-8148-C483321AD2D9}">
          <dgm14:cNvPr xmlns:dgm14="http://schemas.microsoft.com/office/drawing/2010/diagram" id="0" name="" descr="Users with solid fill"/>
        </a:ext>
      </dgm:extLst>
    </dgm:pt>
    <dgm:pt modelId="{C1457D74-E4E1-42CC-BCB9-F6C58F166081}" type="pres">
      <dgm:prSet presAssocID="{6DA79EA5-4BCA-41F0-A74E-930AA4EF454C}" presName="txShp" presStyleLbl="node1" presStyleIdx="0" presStyleCnt="5">
        <dgm:presLayoutVars>
          <dgm:bulletEnabled val="1"/>
        </dgm:presLayoutVars>
      </dgm:prSet>
      <dgm:spPr/>
    </dgm:pt>
    <dgm:pt modelId="{888D912C-08FE-4A5D-AE41-1FD897A942D6}" type="pres">
      <dgm:prSet presAssocID="{44D7937F-F14C-4241-95E4-AC73DF9EC2EE}" presName="spacing" presStyleCnt="0"/>
      <dgm:spPr/>
    </dgm:pt>
    <dgm:pt modelId="{EB00C49B-E1DB-49A7-8105-6AA7C4DABC90}" type="pres">
      <dgm:prSet presAssocID="{8C469C1A-45E6-4292-BB87-F605707860C8}" presName="composite" presStyleCnt="0"/>
      <dgm:spPr/>
    </dgm:pt>
    <dgm:pt modelId="{EA4DE617-8D37-4006-B7F2-81C4EB8905E7}" type="pres">
      <dgm:prSet presAssocID="{8C469C1A-45E6-4292-BB87-F605707860C8}"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a:solidFill>
            <a:schemeClr val="accent1">
              <a:lumMod val="20000"/>
              <a:lumOff val="80000"/>
            </a:schemeClr>
          </a:solidFill>
        </a:ln>
      </dgm:spPr>
      <dgm:extLst>
        <a:ext uri="{E40237B7-FDA0-4F09-8148-C483321AD2D9}">
          <dgm14:cNvPr xmlns:dgm14="http://schemas.microsoft.com/office/drawing/2010/diagram" id="0" name="" descr="Statistics with solid fill"/>
        </a:ext>
      </dgm:extLst>
    </dgm:pt>
    <dgm:pt modelId="{60DA893F-4382-4213-B8B6-B5C284E1DC2C}" type="pres">
      <dgm:prSet presAssocID="{8C469C1A-45E6-4292-BB87-F605707860C8}" presName="txShp" presStyleLbl="node1" presStyleIdx="1" presStyleCnt="5">
        <dgm:presLayoutVars>
          <dgm:bulletEnabled val="1"/>
        </dgm:presLayoutVars>
      </dgm:prSet>
      <dgm:spPr/>
    </dgm:pt>
    <dgm:pt modelId="{0467CC33-2F89-47D0-B882-9CC2704B41B9}" type="pres">
      <dgm:prSet presAssocID="{C72AB0C6-A02C-430C-AECD-17E48B5C8649}" presName="spacing" presStyleCnt="0"/>
      <dgm:spPr/>
    </dgm:pt>
    <dgm:pt modelId="{A182EA92-C28D-4D77-9261-5B611E011398}" type="pres">
      <dgm:prSet presAssocID="{9934B8BA-8A6B-483E-8C80-F9AA58D1AEFA}" presName="composite" presStyleCnt="0"/>
      <dgm:spPr/>
    </dgm:pt>
    <dgm:pt modelId="{DE8D35B2-9C17-4A67-9CAB-1F912FA96997}" type="pres">
      <dgm:prSet presAssocID="{9934B8BA-8A6B-483E-8C80-F9AA58D1AEFA}"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a:solidFill>
            <a:schemeClr val="accent1">
              <a:lumMod val="20000"/>
              <a:lumOff val="80000"/>
            </a:schemeClr>
          </a:solidFill>
        </a:ln>
      </dgm:spPr>
      <dgm:extLst>
        <a:ext uri="{E40237B7-FDA0-4F09-8148-C483321AD2D9}">
          <dgm14:cNvPr xmlns:dgm14="http://schemas.microsoft.com/office/drawing/2010/diagram" id="0" name="" descr="Care with solid fill"/>
        </a:ext>
      </dgm:extLst>
    </dgm:pt>
    <dgm:pt modelId="{8632A0B5-BC8B-49F4-8962-7628473085B8}" type="pres">
      <dgm:prSet presAssocID="{9934B8BA-8A6B-483E-8C80-F9AA58D1AEFA}" presName="txShp" presStyleLbl="node1" presStyleIdx="2" presStyleCnt="5">
        <dgm:presLayoutVars>
          <dgm:bulletEnabled val="1"/>
        </dgm:presLayoutVars>
      </dgm:prSet>
      <dgm:spPr/>
    </dgm:pt>
    <dgm:pt modelId="{35C5B3C5-B10D-45C6-900A-F5FFC3C17726}" type="pres">
      <dgm:prSet presAssocID="{95CDF79B-B71F-46B7-8510-74885202A551}" presName="spacing" presStyleCnt="0"/>
      <dgm:spPr/>
    </dgm:pt>
    <dgm:pt modelId="{5982153F-020B-4F7C-9971-BB56923F0C4F}" type="pres">
      <dgm:prSet presAssocID="{F8182BD7-5169-459B-9909-DE715DD42C46}" presName="composite" presStyleCnt="0"/>
      <dgm:spPr/>
    </dgm:pt>
    <dgm:pt modelId="{AE198CB2-8119-410D-B027-2D73F7CBD35A}" type="pres">
      <dgm:prSet presAssocID="{F8182BD7-5169-459B-9909-DE715DD42C46}"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a:solidFill>
            <a:schemeClr val="accent1">
              <a:lumMod val="20000"/>
              <a:lumOff val="80000"/>
            </a:schemeClr>
          </a:solidFill>
        </a:ln>
      </dgm:spPr>
      <dgm:extLst>
        <a:ext uri="{E40237B7-FDA0-4F09-8148-C483321AD2D9}">
          <dgm14:cNvPr xmlns:dgm14="http://schemas.microsoft.com/office/drawing/2010/diagram" id="0" name="" descr="Bar graph with upward trend with solid fill"/>
        </a:ext>
      </dgm:extLst>
    </dgm:pt>
    <dgm:pt modelId="{2D76E1DB-9274-4300-AB49-9A7BB9910588}" type="pres">
      <dgm:prSet presAssocID="{F8182BD7-5169-459B-9909-DE715DD42C46}" presName="txShp" presStyleLbl="node1" presStyleIdx="3" presStyleCnt="5">
        <dgm:presLayoutVars>
          <dgm:bulletEnabled val="1"/>
        </dgm:presLayoutVars>
      </dgm:prSet>
      <dgm:spPr/>
    </dgm:pt>
    <dgm:pt modelId="{D7C467F4-1341-4967-A490-76D97DEE06A7}" type="pres">
      <dgm:prSet presAssocID="{4F5DDFFA-CFDD-4C2E-A667-6E94049143A3}" presName="spacing" presStyleCnt="0"/>
      <dgm:spPr/>
    </dgm:pt>
    <dgm:pt modelId="{86249034-C014-4E57-BD77-C235DDD26645}" type="pres">
      <dgm:prSet presAssocID="{A4AAAEC0-4F30-444B-B224-7D73AA87D8D2}" presName="composite" presStyleCnt="0"/>
      <dgm:spPr/>
    </dgm:pt>
    <dgm:pt modelId="{972213F7-0573-4E37-9F76-4D8E7919B9B3}" type="pres">
      <dgm:prSet presAssocID="{A4AAAEC0-4F30-444B-B224-7D73AA87D8D2}"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38100">
          <a:solidFill>
            <a:schemeClr val="accent1">
              <a:lumMod val="20000"/>
              <a:lumOff val="80000"/>
            </a:schemeClr>
          </a:solidFill>
        </a:ln>
      </dgm:spPr>
      <dgm:extLst>
        <a:ext uri="{E40237B7-FDA0-4F09-8148-C483321AD2D9}">
          <dgm14:cNvPr xmlns:dgm14="http://schemas.microsoft.com/office/drawing/2010/diagram" id="0" name="" descr="Coins with solid fill"/>
        </a:ext>
      </dgm:extLst>
    </dgm:pt>
    <dgm:pt modelId="{8C6969BD-3C8D-460C-BC2E-1E404521B410}" type="pres">
      <dgm:prSet presAssocID="{A4AAAEC0-4F30-444B-B224-7D73AA87D8D2}" presName="txShp" presStyleLbl="node1" presStyleIdx="4" presStyleCnt="5">
        <dgm:presLayoutVars>
          <dgm:bulletEnabled val="1"/>
        </dgm:presLayoutVars>
      </dgm:prSet>
      <dgm:spPr/>
    </dgm:pt>
  </dgm:ptLst>
  <dgm:cxnLst>
    <dgm:cxn modelId="{265CBD03-162B-4892-BD1C-AE88E261BF19}" type="presOf" srcId="{A4AAAEC0-4F30-444B-B224-7D73AA87D8D2}" destId="{8C6969BD-3C8D-460C-BC2E-1E404521B410}" srcOrd="0" destOrd="0" presId="urn:microsoft.com/office/officeart/2005/8/layout/vList3"/>
    <dgm:cxn modelId="{609FA818-158A-435A-9A17-945814013774}" srcId="{18E44E05-A82A-443E-BE75-B17D19A56443}" destId="{A4AAAEC0-4F30-444B-B224-7D73AA87D8D2}" srcOrd="4" destOrd="0" parTransId="{C7884CF8-6312-43FA-8434-3EB9E03BF49D}" sibTransId="{6A088797-2A2B-4F1C-8E91-A93263454496}"/>
    <dgm:cxn modelId="{C2DE6F1D-8071-42DE-AE23-F3FCA8D14D2E}" srcId="{18E44E05-A82A-443E-BE75-B17D19A56443}" destId="{6DA79EA5-4BCA-41F0-A74E-930AA4EF454C}" srcOrd="0" destOrd="0" parTransId="{CC1257CA-1354-4875-BA45-85699629D0A9}" sibTransId="{44D7937F-F14C-4241-95E4-AC73DF9EC2EE}"/>
    <dgm:cxn modelId="{A6D2E730-3EC3-4B17-867D-D12D6E8DBBDE}" type="presOf" srcId="{18E44E05-A82A-443E-BE75-B17D19A56443}" destId="{C4440478-F511-46E4-B0AA-4251F7D21DE2}" srcOrd="0" destOrd="0" presId="urn:microsoft.com/office/officeart/2005/8/layout/vList3"/>
    <dgm:cxn modelId="{2AD02762-098D-445B-94C6-E18574DE3DB3}" type="presOf" srcId="{9934B8BA-8A6B-483E-8C80-F9AA58D1AEFA}" destId="{8632A0B5-BC8B-49F4-8962-7628473085B8}" srcOrd="0" destOrd="0" presId="urn:microsoft.com/office/officeart/2005/8/layout/vList3"/>
    <dgm:cxn modelId="{64E8F46A-56BF-4DD8-8E45-524D528F5599}" type="presOf" srcId="{6DA79EA5-4BCA-41F0-A74E-930AA4EF454C}" destId="{C1457D74-E4E1-42CC-BCB9-F6C58F166081}" srcOrd="0" destOrd="0" presId="urn:microsoft.com/office/officeart/2005/8/layout/vList3"/>
    <dgm:cxn modelId="{4FAC764E-2981-4114-9A4F-C46AA76FA3DE}" srcId="{18E44E05-A82A-443E-BE75-B17D19A56443}" destId="{8C469C1A-45E6-4292-BB87-F605707860C8}" srcOrd="1" destOrd="0" parTransId="{2F716716-0679-469A-AEEF-581BD17B3CB6}" sibTransId="{C72AB0C6-A02C-430C-AECD-17E48B5C8649}"/>
    <dgm:cxn modelId="{20164158-5C73-4E93-9A79-4244A91A4E35}" type="presOf" srcId="{F8182BD7-5169-459B-9909-DE715DD42C46}" destId="{2D76E1DB-9274-4300-AB49-9A7BB9910588}" srcOrd="0" destOrd="0" presId="urn:microsoft.com/office/officeart/2005/8/layout/vList3"/>
    <dgm:cxn modelId="{9F36A6A6-9CF0-4334-BF84-D966177E6051}" type="presOf" srcId="{8C469C1A-45E6-4292-BB87-F605707860C8}" destId="{60DA893F-4382-4213-B8B6-B5C284E1DC2C}" srcOrd="0" destOrd="0" presId="urn:microsoft.com/office/officeart/2005/8/layout/vList3"/>
    <dgm:cxn modelId="{8438C5C5-2FC7-4908-93F4-9FDABDF6BA2B}" srcId="{18E44E05-A82A-443E-BE75-B17D19A56443}" destId="{9934B8BA-8A6B-483E-8C80-F9AA58D1AEFA}" srcOrd="2" destOrd="0" parTransId="{45371195-C344-4BEC-B64D-10659C452327}" sibTransId="{95CDF79B-B71F-46B7-8510-74885202A551}"/>
    <dgm:cxn modelId="{91A233F8-4495-4AF8-8C6E-E96B563859EB}" srcId="{18E44E05-A82A-443E-BE75-B17D19A56443}" destId="{F8182BD7-5169-459B-9909-DE715DD42C46}" srcOrd="3" destOrd="0" parTransId="{C7F34BB3-381B-447E-875B-6E106C56B7D7}" sibTransId="{4F5DDFFA-CFDD-4C2E-A667-6E94049143A3}"/>
    <dgm:cxn modelId="{EECC2A6E-1A7E-4E56-AD19-519C6F5D12B8}" type="presParOf" srcId="{C4440478-F511-46E4-B0AA-4251F7D21DE2}" destId="{A9E1DE93-ECBF-4DA5-967F-C93F318A36A6}" srcOrd="0" destOrd="0" presId="urn:microsoft.com/office/officeart/2005/8/layout/vList3"/>
    <dgm:cxn modelId="{292E6053-779F-4D79-A9BE-94A63AA0C8CC}" type="presParOf" srcId="{A9E1DE93-ECBF-4DA5-967F-C93F318A36A6}" destId="{4E283CAC-0517-4CB5-8F8F-70237674121E}" srcOrd="0" destOrd="0" presId="urn:microsoft.com/office/officeart/2005/8/layout/vList3"/>
    <dgm:cxn modelId="{A19754C8-68F9-4ACA-BD2A-2711DC7D5217}" type="presParOf" srcId="{A9E1DE93-ECBF-4DA5-967F-C93F318A36A6}" destId="{C1457D74-E4E1-42CC-BCB9-F6C58F166081}" srcOrd="1" destOrd="0" presId="urn:microsoft.com/office/officeart/2005/8/layout/vList3"/>
    <dgm:cxn modelId="{418799D0-03E3-41A6-B1F9-06CAD235D7D9}" type="presParOf" srcId="{C4440478-F511-46E4-B0AA-4251F7D21DE2}" destId="{888D912C-08FE-4A5D-AE41-1FD897A942D6}" srcOrd="1" destOrd="0" presId="urn:microsoft.com/office/officeart/2005/8/layout/vList3"/>
    <dgm:cxn modelId="{501CF8F8-758A-438D-8A58-1624BC2946D4}" type="presParOf" srcId="{C4440478-F511-46E4-B0AA-4251F7D21DE2}" destId="{EB00C49B-E1DB-49A7-8105-6AA7C4DABC90}" srcOrd="2" destOrd="0" presId="urn:microsoft.com/office/officeart/2005/8/layout/vList3"/>
    <dgm:cxn modelId="{0118F317-C97F-452B-81A0-41CA601F1CE4}" type="presParOf" srcId="{EB00C49B-E1DB-49A7-8105-6AA7C4DABC90}" destId="{EA4DE617-8D37-4006-B7F2-81C4EB8905E7}" srcOrd="0" destOrd="0" presId="urn:microsoft.com/office/officeart/2005/8/layout/vList3"/>
    <dgm:cxn modelId="{F4239270-D28D-4381-B9BC-8752D5CEE5BB}" type="presParOf" srcId="{EB00C49B-E1DB-49A7-8105-6AA7C4DABC90}" destId="{60DA893F-4382-4213-B8B6-B5C284E1DC2C}" srcOrd="1" destOrd="0" presId="urn:microsoft.com/office/officeart/2005/8/layout/vList3"/>
    <dgm:cxn modelId="{3C65D1B3-DA08-4FD9-8CDC-327CED7827A0}" type="presParOf" srcId="{C4440478-F511-46E4-B0AA-4251F7D21DE2}" destId="{0467CC33-2F89-47D0-B882-9CC2704B41B9}" srcOrd="3" destOrd="0" presId="urn:microsoft.com/office/officeart/2005/8/layout/vList3"/>
    <dgm:cxn modelId="{E28760FA-B2BC-438B-B0F0-1B11967CE028}" type="presParOf" srcId="{C4440478-F511-46E4-B0AA-4251F7D21DE2}" destId="{A182EA92-C28D-4D77-9261-5B611E011398}" srcOrd="4" destOrd="0" presId="urn:microsoft.com/office/officeart/2005/8/layout/vList3"/>
    <dgm:cxn modelId="{06638832-AADF-4F52-9339-989FDC4395D6}" type="presParOf" srcId="{A182EA92-C28D-4D77-9261-5B611E011398}" destId="{DE8D35B2-9C17-4A67-9CAB-1F912FA96997}" srcOrd="0" destOrd="0" presId="urn:microsoft.com/office/officeart/2005/8/layout/vList3"/>
    <dgm:cxn modelId="{84A7F039-EC1C-45C0-9FCB-A09C5BE8E92E}" type="presParOf" srcId="{A182EA92-C28D-4D77-9261-5B611E011398}" destId="{8632A0B5-BC8B-49F4-8962-7628473085B8}" srcOrd="1" destOrd="0" presId="urn:microsoft.com/office/officeart/2005/8/layout/vList3"/>
    <dgm:cxn modelId="{E84F04BD-E5FC-496E-86F8-721D11AB8F3C}" type="presParOf" srcId="{C4440478-F511-46E4-B0AA-4251F7D21DE2}" destId="{35C5B3C5-B10D-45C6-900A-F5FFC3C17726}" srcOrd="5" destOrd="0" presId="urn:microsoft.com/office/officeart/2005/8/layout/vList3"/>
    <dgm:cxn modelId="{82A18327-1C26-4155-ABB6-179897523F4D}" type="presParOf" srcId="{C4440478-F511-46E4-B0AA-4251F7D21DE2}" destId="{5982153F-020B-4F7C-9971-BB56923F0C4F}" srcOrd="6" destOrd="0" presId="urn:microsoft.com/office/officeart/2005/8/layout/vList3"/>
    <dgm:cxn modelId="{53C18BCF-7AFE-4D01-890C-A06F31C5117D}" type="presParOf" srcId="{5982153F-020B-4F7C-9971-BB56923F0C4F}" destId="{AE198CB2-8119-410D-B027-2D73F7CBD35A}" srcOrd="0" destOrd="0" presId="urn:microsoft.com/office/officeart/2005/8/layout/vList3"/>
    <dgm:cxn modelId="{C57FFB9C-FE55-4E5C-8194-0A649F22A76C}" type="presParOf" srcId="{5982153F-020B-4F7C-9971-BB56923F0C4F}" destId="{2D76E1DB-9274-4300-AB49-9A7BB9910588}" srcOrd="1" destOrd="0" presId="urn:microsoft.com/office/officeart/2005/8/layout/vList3"/>
    <dgm:cxn modelId="{684AE7AB-0595-400F-8105-E272371C2EA6}" type="presParOf" srcId="{C4440478-F511-46E4-B0AA-4251F7D21DE2}" destId="{D7C467F4-1341-4967-A490-76D97DEE06A7}" srcOrd="7" destOrd="0" presId="urn:microsoft.com/office/officeart/2005/8/layout/vList3"/>
    <dgm:cxn modelId="{7D29FB74-0FF0-4E97-862F-5DAC78792ECD}" type="presParOf" srcId="{C4440478-F511-46E4-B0AA-4251F7D21DE2}" destId="{86249034-C014-4E57-BD77-C235DDD26645}" srcOrd="8" destOrd="0" presId="urn:microsoft.com/office/officeart/2005/8/layout/vList3"/>
    <dgm:cxn modelId="{76EAA9D4-4BBB-4AE2-B3A1-D92FF6B4018A}" type="presParOf" srcId="{86249034-C014-4E57-BD77-C235DDD26645}" destId="{972213F7-0573-4E37-9F76-4D8E7919B9B3}" srcOrd="0" destOrd="0" presId="urn:microsoft.com/office/officeart/2005/8/layout/vList3"/>
    <dgm:cxn modelId="{6146E2CE-19A1-4043-989D-9B69F0BF22D4}" type="presParOf" srcId="{86249034-C014-4E57-BD77-C235DDD26645}" destId="{8C6969BD-3C8D-460C-BC2E-1E404521B41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E44E05-A82A-443E-BE75-B17D19A56443}"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GB"/>
        </a:p>
      </dgm:t>
    </dgm:pt>
    <dgm:pt modelId="{6DA79EA5-4BCA-41F0-A74E-930AA4EF454C}">
      <dgm:prSet phldrT="[Text]"/>
      <dgm:spPr/>
      <dgm:t>
        <a:bodyPr/>
        <a:lstStyle/>
        <a:p>
          <a:r>
            <a:rPr lang="en-GB" b="1" dirty="0"/>
            <a:t>Prevention and early intervention</a:t>
          </a:r>
        </a:p>
        <a:p>
          <a:r>
            <a:rPr lang="en-GB" b="1" dirty="0"/>
            <a:t>All parts of the system focused on population health</a:t>
          </a:r>
        </a:p>
        <a:p>
          <a:r>
            <a:rPr lang="en-GB" b="1" dirty="0"/>
            <a:t>Health promotion</a:t>
          </a:r>
        </a:p>
      </dgm:t>
    </dgm:pt>
    <dgm:pt modelId="{CC1257CA-1354-4875-BA45-85699629D0A9}" type="parTrans" cxnId="{C2DE6F1D-8071-42DE-AE23-F3FCA8D14D2E}">
      <dgm:prSet/>
      <dgm:spPr/>
      <dgm:t>
        <a:bodyPr/>
        <a:lstStyle/>
        <a:p>
          <a:endParaRPr lang="en-GB" b="1"/>
        </a:p>
      </dgm:t>
    </dgm:pt>
    <dgm:pt modelId="{44D7937F-F14C-4241-95E4-AC73DF9EC2EE}" type="sibTrans" cxnId="{C2DE6F1D-8071-42DE-AE23-F3FCA8D14D2E}">
      <dgm:prSet/>
      <dgm:spPr/>
      <dgm:t>
        <a:bodyPr/>
        <a:lstStyle/>
        <a:p>
          <a:endParaRPr lang="en-GB" b="1"/>
        </a:p>
      </dgm:t>
    </dgm:pt>
    <dgm:pt modelId="{8C469C1A-45E6-4292-BB87-F605707860C8}">
      <dgm:prSet phldrT="[Text]"/>
      <dgm:spPr/>
      <dgm:t>
        <a:bodyPr/>
        <a:lstStyle/>
        <a:p>
          <a:r>
            <a:rPr lang="en-GB" b="1" dirty="0"/>
            <a:t>Empowered patients who understand what is available</a:t>
          </a:r>
        </a:p>
        <a:p>
          <a:r>
            <a:rPr lang="en-GB" b="1" dirty="0"/>
            <a:t>Patients taking responsibility for health and wellbeing</a:t>
          </a:r>
        </a:p>
        <a:p>
          <a:r>
            <a:rPr lang="en-GB" b="1" dirty="0"/>
            <a:t>Work in partnership with patients</a:t>
          </a:r>
        </a:p>
      </dgm:t>
    </dgm:pt>
    <dgm:pt modelId="{2F716716-0679-469A-AEEF-581BD17B3CB6}" type="parTrans" cxnId="{4FAC764E-2981-4114-9A4F-C46AA76FA3DE}">
      <dgm:prSet/>
      <dgm:spPr/>
      <dgm:t>
        <a:bodyPr/>
        <a:lstStyle/>
        <a:p>
          <a:endParaRPr lang="en-GB" b="1"/>
        </a:p>
      </dgm:t>
    </dgm:pt>
    <dgm:pt modelId="{C72AB0C6-A02C-430C-AECD-17E48B5C8649}" type="sibTrans" cxnId="{4FAC764E-2981-4114-9A4F-C46AA76FA3DE}">
      <dgm:prSet/>
      <dgm:spPr/>
      <dgm:t>
        <a:bodyPr/>
        <a:lstStyle/>
        <a:p>
          <a:endParaRPr lang="en-GB" b="1"/>
        </a:p>
      </dgm:t>
    </dgm:pt>
    <dgm:pt modelId="{9934B8BA-8A6B-483E-8C80-F9AA58D1AEFA}">
      <dgm:prSet phldrT="[Text]"/>
      <dgm:spPr/>
      <dgm:t>
        <a:bodyPr/>
        <a:lstStyle/>
        <a:p>
          <a:r>
            <a:rPr lang="en-GB" b="1" dirty="0"/>
            <a:t>Taking a whole system view, not separate silos</a:t>
          </a:r>
        </a:p>
        <a:p>
          <a:r>
            <a:rPr lang="en-GB" b="1" dirty="0"/>
            <a:t>Patient centred care pathways and prompt referral pathways</a:t>
          </a:r>
        </a:p>
        <a:p>
          <a:r>
            <a:rPr lang="en-GB" b="1" dirty="0"/>
            <a:t>No primary, secondary, tertiary barriers</a:t>
          </a:r>
        </a:p>
      </dgm:t>
    </dgm:pt>
    <dgm:pt modelId="{45371195-C344-4BEC-B64D-10659C452327}" type="parTrans" cxnId="{8438C5C5-2FC7-4908-93F4-9FDABDF6BA2B}">
      <dgm:prSet/>
      <dgm:spPr/>
      <dgm:t>
        <a:bodyPr/>
        <a:lstStyle/>
        <a:p>
          <a:endParaRPr lang="en-GB" b="1"/>
        </a:p>
      </dgm:t>
    </dgm:pt>
    <dgm:pt modelId="{95CDF79B-B71F-46B7-8510-74885202A551}" type="sibTrans" cxnId="{8438C5C5-2FC7-4908-93F4-9FDABDF6BA2B}">
      <dgm:prSet/>
      <dgm:spPr/>
      <dgm:t>
        <a:bodyPr/>
        <a:lstStyle/>
        <a:p>
          <a:endParaRPr lang="en-GB" b="1"/>
        </a:p>
      </dgm:t>
    </dgm:pt>
    <dgm:pt modelId="{F8182BD7-5169-459B-9909-DE715DD42C46}">
      <dgm:prSet/>
      <dgm:spPr/>
      <dgm:t>
        <a:bodyPr/>
        <a:lstStyle/>
        <a:p>
          <a:r>
            <a:rPr lang="en-GB" b="1" dirty="0"/>
            <a:t>Simplified patient flow, right person at right time</a:t>
          </a:r>
        </a:p>
        <a:p>
          <a:r>
            <a:rPr lang="en-GB" b="1" dirty="0"/>
            <a:t>Less </a:t>
          </a:r>
          <a:r>
            <a:rPr lang="en-GB" b="1" dirty="0" err="1"/>
            <a:t>bureacracy</a:t>
          </a:r>
          <a:r>
            <a:rPr lang="en-GB" b="1" dirty="0"/>
            <a:t> &amp; waste</a:t>
          </a:r>
        </a:p>
        <a:p>
          <a:r>
            <a:rPr lang="en-GB" b="1" dirty="0"/>
            <a:t>Remove duplication</a:t>
          </a:r>
        </a:p>
      </dgm:t>
    </dgm:pt>
    <dgm:pt modelId="{C7F34BB3-381B-447E-875B-6E106C56B7D7}" type="parTrans" cxnId="{91A233F8-4495-4AF8-8C6E-E96B563859EB}">
      <dgm:prSet/>
      <dgm:spPr/>
      <dgm:t>
        <a:bodyPr/>
        <a:lstStyle/>
        <a:p>
          <a:endParaRPr lang="en-GB" b="1"/>
        </a:p>
      </dgm:t>
    </dgm:pt>
    <dgm:pt modelId="{4F5DDFFA-CFDD-4C2E-A667-6E94049143A3}" type="sibTrans" cxnId="{91A233F8-4495-4AF8-8C6E-E96B563859EB}">
      <dgm:prSet/>
      <dgm:spPr/>
      <dgm:t>
        <a:bodyPr/>
        <a:lstStyle/>
        <a:p>
          <a:endParaRPr lang="en-GB" b="1"/>
        </a:p>
      </dgm:t>
    </dgm:pt>
    <dgm:pt modelId="{A4AAAEC0-4F30-444B-B224-7D73AA87D8D2}">
      <dgm:prSet/>
      <dgm:spPr/>
      <dgm:t>
        <a:bodyPr/>
        <a:lstStyle/>
        <a:p>
          <a:r>
            <a:rPr lang="en-GB" b="1" dirty="0"/>
            <a:t>Involve primary care clinical leaders in decisions</a:t>
          </a:r>
        </a:p>
        <a:p>
          <a:r>
            <a:rPr lang="en-GB" b="1" dirty="0"/>
            <a:t>Accountability for implementing improvement and transformation</a:t>
          </a:r>
        </a:p>
      </dgm:t>
    </dgm:pt>
    <dgm:pt modelId="{C7884CF8-6312-43FA-8434-3EB9E03BF49D}" type="parTrans" cxnId="{609FA818-158A-435A-9A17-945814013774}">
      <dgm:prSet/>
      <dgm:spPr/>
      <dgm:t>
        <a:bodyPr/>
        <a:lstStyle/>
        <a:p>
          <a:endParaRPr lang="en-GB" b="1"/>
        </a:p>
      </dgm:t>
    </dgm:pt>
    <dgm:pt modelId="{6A088797-2A2B-4F1C-8E91-A93263454496}" type="sibTrans" cxnId="{609FA818-158A-435A-9A17-945814013774}">
      <dgm:prSet/>
      <dgm:spPr/>
      <dgm:t>
        <a:bodyPr/>
        <a:lstStyle/>
        <a:p>
          <a:endParaRPr lang="en-GB" b="1"/>
        </a:p>
      </dgm:t>
    </dgm:pt>
    <dgm:pt modelId="{C4440478-F511-46E4-B0AA-4251F7D21DE2}" type="pres">
      <dgm:prSet presAssocID="{18E44E05-A82A-443E-BE75-B17D19A56443}" presName="linearFlow" presStyleCnt="0">
        <dgm:presLayoutVars>
          <dgm:dir/>
          <dgm:resizeHandles val="exact"/>
        </dgm:presLayoutVars>
      </dgm:prSet>
      <dgm:spPr/>
    </dgm:pt>
    <dgm:pt modelId="{A9E1DE93-ECBF-4DA5-967F-C93F318A36A6}" type="pres">
      <dgm:prSet presAssocID="{6DA79EA5-4BCA-41F0-A74E-930AA4EF454C}" presName="composite" presStyleCnt="0"/>
      <dgm:spPr/>
    </dgm:pt>
    <dgm:pt modelId="{4E283CAC-0517-4CB5-8F8F-70237674121E}" type="pres">
      <dgm:prSet presAssocID="{6DA79EA5-4BCA-41F0-A74E-930AA4EF454C}"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a:solidFill>
            <a:schemeClr val="accent1">
              <a:lumMod val="20000"/>
              <a:lumOff val="80000"/>
            </a:schemeClr>
          </a:solidFill>
        </a:ln>
      </dgm:spPr>
      <dgm:extLst>
        <a:ext uri="{E40237B7-FDA0-4F09-8148-C483321AD2D9}">
          <dgm14:cNvPr xmlns:dgm14="http://schemas.microsoft.com/office/drawing/2010/diagram" id="0" name="" descr="Bar graph with upward trend with solid fill"/>
        </a:ext>
      </dgm:extLst>
    </dgm:pt>
    <dgm:pt modelId="{C1457D74-E4E1-42CC-BCB9-F6C58F166081}" type="pres">
      <dgm:prSet presAssocID="{6DA79EA5-4BCA-41F0-A74E-930AA4EF454C}" presName="txShp" presStyleLbl="node1" presStyleIdx="0" presStyleCnt="5">
        <dgm:presLayoutVars>
          <dgm:bulletEnabled val="1"/>
        </dgm:presLayoutVars>
      </dgm:prSet>
      <dgm:spPr/>
    </dgm:pt>
    <dgm:pt modelId="{888D912C-08FE-4A5D-AE41-1FD897A942D6}" type="pres">
      <dgm:prSet presAssocID="{44D7937F-F14C-4241-95E4-AC73DF9EC2EE}" presName="spacing" presStyleCnt="0"/>
      <dgm:spPr/>
    </dgm:pt>
    <dgm:pt modelId="{EB00C49B-E1DB-49A7-8105-6AA7C4DABC90}" type="pres">
      <dgm:prSet presAssocID="{8C469C1A-45E6-4292-BB87-F605707860C8}" presName="composite" presStyleCnt="0"/>
      <dgm:spPr/>
    </dgm:pt>
    <dgm:pt modelId="{EA4DE617-8D37-4006-B7F2-81C4EB8905E7}" type="pres">
      <dgm:prSet presAssocID="{8C469C1A-45E6-4292-BB87-F605707860C8}" presName="imgShp"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a:solidFill>
            <a:schemeClr val="accent1">
              <a:lumMod val="20000"/>
              <a:lumOff val="80000"/>
            </a:schemeClr>
          </a:solidFill>
        </a:ln>
      </dgm:spPr>
      <dgm:extLst>
        <a:ext uri="{E40237B7-FDA0-4F09-8148-C483321AD2D9}">
          <dgm14:cNvPr xmlns:dgm14="http://schemas.microsoft.com/office/drawing/2010/diagram" id="0" name="" descr="Viral with solid fill"/>
        </a:ext>
      </dgm:extLst>
    </dgm:pt>
    <dgm:pt modelId="{60DA893F-4382-4213-B8B6-B5C284E1DC2C}" type="pres">
      <dgm:prSet presAssocID="{8C469C1A-45E6-4292-BB87-F605707860C8}" presName="txShp" presStyleLbl="node1" presStyleIdx="1" presStyleCnt="5">
        <dgm:presLayoutVars>
          <dgm:bulletEnabled val="1"/>
        </dgm:presLayoutVars>
      </dgm:prSet>
      <dgm:spPr/>
    </dgm:pt>
    <dgm:pt modelId="{0467CC33-2F89-47D0-B882-9CC2704B41B9}" type="pres">
      <dgm:prSet presAssocID="{C72AB0C6-A02C-430C-AECD-17E48B5C8649}" presName="spacing" presStyleCnt="0"/>
      <dgm:spPr/>
    </dgm:pt>
    <dgm:pt modelId="{A182EA92-C28D-4D77-9261-5B611E011398}" type="pres">
      <dgm:prSet presAssocID="{9934B8BA-8A6B-483E-8C80-F9AA58D1AEFA}" presName="composite" presStyleCnt="0"/>
      <dgm:spPr/>
    </dgm:pt>
    <dgm:pt modelId="{DE8D35B2-9C17-4A67-9CAB-1F912FA96997}" type="pres">
      <dgm:prSet presAssocID="{9934B8BA-8A6B-483E-8C80-F9AA58D1AEFA}" presName="imgShp"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a:solidFill>
            <a:schemeClr val="accent1">
              <a:lumMod val="20000"/>
              <a:lumOff val="80000"/>
            </a:schemeClr>
          </a:solidFill>
        </a:ln>
      </dgm:spPr>
      <dgm:extLst>
        <a:ext uri="{E40237B7-FDA0-4F09-8148-C483321AD2D9}">
          <dgm14:cNvPr xmlns:dgm14="http://schemas.microsoft.com/office/drawing/2010/diagram" id="0" name="" descr="Connections with solid fill"/>
        </a:ext>
      </dgm:extLst>
    </dgm:pt>
    <dgm:pt modelId="{8632A0B5-BC8B-49F4-8962-7628473085B8}" type="pres">
      <dgm:prSet presAssocID="{9934B8BA-8A6B-483E-8C80-F9AA58D1AEFA}" presName="txShp" presStyleLbl="node1" presStyleIdx="2" presStyleCnt="5">
        <dgm:presLayoutVars>
          <dgm:bulletEnabled val="1"/>
        </dgm:presLayoutVars>
      </dgm:prSet>
      <dgm:spPr/>
    </dgm:pt>
    <dgm:pt modelId="{35C5B3C5-B10D-45C6-900A-F5FFC3C17726}" type="pres">
      <dgm:prSet presAssocID="{95CDF79B-B71F-46B7-8510-74885202A551}" presName="spacing" presStyleCnt="0"/>
      <dgm:spPr/>
    </dgm:pt>
    <dgm:pt modelId="{5982153F-020B-4F7C-9971-BB56923F0C4F}" type="pres">
      <dgm:prSet presAssocID="{F8182BD7-5169-459B-9909-DE715DD42C46}" presName="composite" presStyleCnt="0"/>
      <dgm:spPr/>
    </dgm:pt>
    <dgm:pt modelId="{AE198CB2-8119-410D-B027-2D73F7CBD35A}" type="pres">
      <dgm:prSet presAssocID="{F8182BD7-5169-459B-9909-DE715DD42C46}" presName="imgShp"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a:solidFill>
            <a:schemeClr val="accent1">
              <a:lumMod val="20000"/>
              <a:lumOff val="80000"/>
            </a:schemeClr>
          </a:solidFill>
        </a:ln>
      </dgm:spPr>
      <dgm:extLst>
        <a:ext uri="{E40237B7-FDA0-4F09-8148-C483321AD2D9}">
          <dgm14:cNvPr xmlns:dgm14="http://schemas.microsoft.com/office/drawing/2010/diagram" id="0" name="" descr="Route (Two Pins With A Path) with solid fill"/>
        </a:ext>
      </dgm:extLst>
    </dgm:pt>
    <dgm:pt modelId="{2D76E1DB-9274-4300-AB49-9A7BB9910588}" type="pres">
      <dgm:prSet presAssocID="{F8182BD7-5169-459B-9909-DE715DD42C46}" presName="txShp" presStyleLbl="node1" presStyleIdx="3" presStyleCnt="5">
        <dgm:presLayoutVars>
          <dgm:bulletEnabled val="1"/>
        </dgm:presLayoutVars>
      </dgm:prSet>
      <dgm:spPr/>
    </dgm:pt>
    <dgm:pt modelId="{D7C467F4-1341-4967-A490-76D97DEE06A7}" type="pres">
      <dgm:prSet presAssocID="{4F5DDFFA-CFDD-4C2E-A667-6E94049143A3}" presName="spacing" presStyleCnt="0"/>
      <dgm:spPr/>
    </dgm:pt>
    <dgm:pt modelId="{86249034-C014-4E57-BD77-C235DDD26645}" type="pres">
      <dgm:prSet presAssocID="{A4AAAEC0-4F30-444B-B224-7D73AA87D8D2}" presName="composite" presStyleCnt="0"/>
      <dgm:spPr/>
    </dgm:pt>
    <dgm:pt modelId="{972213F7-0573-4E37-9F76-4D8E7919B9B3}" type="pres">
      <dgm:prSet presAssocID="{A4AAAEC0-4F30-444B-B224-7D73AA87D8D2}" presName="imgShp"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38100">
          <a:solidFill>
            <a:schemeClr val="accent1">
              <a:lumMod val="20000"/>
              <a:lumOff val="80000"/>
            </a:schemeClr>
          </a:solidFill>
        </a:ln>
      </dgm:spPr>
      <dgm:extLst>
        <a:ext uri="{E40237B7-FDA0-4F09-8148-C483321AD2D9}">
          <dgm14:cNvPr xmlns:dgm14="http://schemas.microsoft.com/office/drawing/2010/diagram" id="0" name="" descr="Social network with solid fill"/>
        </a:ext>
      </dgm:extLst>
    </dgm:pt>
    <dgm:pt modelId="{8C6969BD-3C8D-460C-BC2E-1E404521B410}" type="pres">
      <dgm:prSet presAssocID="{A4AAAEC0-4F30-444B-B224-7D73AA87D8D2}" presName="txShp" presStyleLbl="node1" presStyleIdx="4" presStyleCnt="5">
        <dgm:presLayoutVars>
          <dgm:bulletEnabled val="1"/>
        </dgm:presLayoutVars>
      </dgm:prSet>
      <dgm:spPr/>
    </dgm:pt>
  </dgm:ptLst>
  <dgm:cxnLst>
    <dgm:cxn modelId="{265CBD03-162B-4892-BD1C-AE88E261BF19}" type="presOf" srcId="{A4AAAEC0-4F30-444B-B224-7D73AA87D8D2}" destId="{8C6969BD-3C8D-460C-BC2E-1E404521B410}" srcOrd="0" destOrd="0" presId="urn:microsoft.com/office/officeart/2005/8/layout/vList3"/>
    <dgm:cxn modelId="{609FA818-158A-435A-9A17-945814013774}" srcId="{18E44E05-A82A-443E-BE75-B17D19A56443}" destId="{A4AAAEC0-4F30-444B-B224-7D73AA87D8D2}" srcOrd="4" destOrd="0" parTransId="{C7884CF8-6312-43FA-8434-3EB9E03BF49D}" sibTransId="{6A088797-2A2B-4F1C-8E91-A93263454496}"/>
    <dgm:cxn modelId="{C2DE6F1D-8071-42DE-AE23-F3FCA8D14D2E}" srcId="{18E44E05-A82A-443E-BE75-B17D19A56443}" destId="{6DA79EA5-4BCA-41F0-A74E-930AA4EF454C}" srcOrd="0" destOrd="0" parTransId="{CC1257CA-1354-4875-BA45-85699629D0A9}" sibTransId="{44D7937F-F14C-4241-95E4-AC73DF9EC2EE}"/>
    <dgm:cxn modelId="{A6D2E730-3EC3-4B17-867D-D12D6E8DBBDE}" type="presOf" srcId="{18E44E05-A82A-443E-BE75-B17D19A56443}" destId="{C4440478-F511-46E4-B0AA-4251F7D21DE2}" srcOrd="0" destOrd="0" presId="urn:microsoft.com/office/officeart/2005/8/layout/vList3"/>
    <dgm:cxn modelId="{2AD02762-098D-445B-94C6-E18574DE3DB3}" type="presOf" srcId="{9934B8BA-8A6B-483E-8C80-F9AA58D1AEFA}" destId="{8632A0B5-BC8B-49F4-8962-7628473085B8}" srcOrd="0" destOrd="0" presId="urn:microsoft.com/office/officeart/2005/8/layout/vList3"/>
    <dgm:cxn modelId="{64E8F46A-56BF-4DD8-8E45-524D528F5599}" type="presOf" srcId="{6DA79EA5-4BCA-41F0-A74E-930AA4EF454C}" destId="{C1457D74-E4E1-42CC-BCB9-F6C58F166081}" srcOrd="0" destOrd="0" presId="urn:microsoft.com/office/officeart/2005/8/layout/vList3"/>
    <dgm:cxn modelId="{4FAC764E-2981-4114-9A4F-C46AA76FA3DE}" srcId="{18E44E05-A82A-443E-BE75-B17D19A56443}" destId="{8C469C1A-45E6-4292-BB87-F605707860C8}" srcOrd="1" destOrd="0" parTransId="{2F716716-0679-469A-AEEF-581BD17B3CB6}" sibTransId="{C72AB0C6-A02C-430C-AECD-17E48B5C8649}"/>
    <dgm:cxn modelId="{20164158-5C73-4E93-9A79-4244A91A4E35}" type="presOf" srcId="{F8182BD7-5169-459B-9909-DE715DD42C46}" destId="{2D76E1DB-9274-4300-AB49-9A7BB9910588}" srcOrd="0" destOrd="0" presId="urn:microsoft.com/office/officeart/2005/8/layout/vList3"/>
    <dgm:cxn modelId="{9F36A6A6-9CF0-4334-BF84-D966177E6051}" type="presOf" srcId="{8C469C1A-45E6-4292-BB87-F605707860C8}" destId="{60DA893F-4382-4213-B8B6-B5C284E1DC2C}" srcOrd="0" destOrd="0" presId="urn:microsoft.com/office/officeart/2005/8/layout/vList3"/>
    <dgm:cxn modelId="{8438C5C5-2FC7-4908-93F4-9FDABDF6BA2B}" srcId="{18E44E05-A82A-443E-BE75-B17D19A56443}" destId="{9934B8BA-8A6B-483E-8C80-F9AA58D1AEFA}" srcOrd="2" destOrd="0" parTransId="{45371195-C344-4BEC-B64D-10659C452327}" sibTransId="{95CDF79B-B71F-46B7-8510-74885202A551}"/>
    <dgm:cxn modelId="{91A233F8-4495-4AF8-8C6E-E96B563859EB}" srcId="{18E44E05-A82A-443E-BE75-B17D19A56443}" destId="{F8182BD7-5169-459B-9909-DE715DD42C46}" srcOrd="3" destOrd="0" parTransId="{C7F34BB3-381B-447E-875B-6E106C56B7D7}" sibTransId="{4F5DDFFA-CFDD-4C2E-A667-6E94049143A3}"/>
    <dgm:cxn modelId="{EECC2A6E-1A7E-4E56-AD19-519C6F5D12B8}" type="presParOf" srcId="{C4440478-F511-46E4-B0AA-4251F7D21DE2}" destId="{A9E1DE93-ECBF-4DA5-967F-C93F318A36A6}" srcOrd="0" destOrd="0" presId="urn:microsoft.com/office/officeart/2005/8/layout/vList3"/>
    <dgm:cxn modelId="{292E6053-779F-4D79-A9BE-94A63AA0C8CC}" type="presParOf" srcId="{A9E1DE93-ECBF-4DA5-967F-C93F318A36A6}" destId="{4E283CAC-0517-4CB5-8F8F-70237674121E}" srcOrd="0" destOrd="0" presId="urn:microsoft.com/office/officeart/2005/8/layout/vList3"/>
    <dgm:cxn modelId="{A19754C8-68F9-4ACA-BD2A-2711DC7D5217}" type="presParOf" srcId="{A9E1DE93-ECBF-4DA5-967F-C93F318A36A6}" destId="{C1457D74-E4E1-42CC-BCB9-F6C58F166081}" srcOrd="1" destOrd="0" presId="urn:microsoft.com/office/officeart/2005/8/layout/vList3"/>
    <dgm:cxn modelId="{418799D0-03E3-41A6-B1F9-06CAD235D7D9}" type="presParOf" srcId="{C4440478-F511-46E4-B0AA-4251F7D21DE2}" destId="{888D912C-08FE-4A5D-AE41-1FD897A942D6}" srcOrd="1" destOrd="0" presId="urn:microsoft.com/office/officeart/2005/8/layout/vList3"/>
    <dgm:cxn modelId="{501CF8F8-758A-438D-8A58-1624BC2946D4}" type="presParOf" srcId="{C4440478-F511-46E4-B0AA-4251F7D21DE2}" destId="{EB00C49B-E1DB-49A7-8105-6AA7C4DABC90}" srcOrd="2" destOrd="0" presId="urn:microsoft.com/office/officeart/2005/8/layout/vList3"/>
    <dgm:cxn modelId="{0118F317-C97F-452B-81A0-41CA601F1CE4}" type="presParOf" srcId="{EB00C49B-E1DB-49A7-8105-6AA7C4DABC90}" destId="{EA4DE617-8D37-4006-B7F2-81C4EB8905E7}" srcOrd="0" destOrd="0" presId="urn:microsoft.com/office/officeart/2005/8/layout/vList3"/>
    <dgm:cxn modelId="{F4239270-D28D-4381-B9BC-8752D5CEE5BB}" type="presParOf" srcId="{EB00C49B-E1DB-49A7-8105-6AA7C4DABC90}" destId="{60DA893F-4382-4213-B8B6-B5C284E1DC2C}" srcOrd="1" destOrd="0" presId="urn:microsoft.com/office/officeart/2005/8/layout/vList3"/>
    <dgm:cxn modelId="{3C65D1B3-DA08-4FD9-8CDC-327CED7827A0}" type="presParOf" srcId="{C4440478-F511-46E4-B0AA-4251F7D21DE2}" destId="{0467CC33-2F89-47D0-B882-9CC2704B41B9}" srcOrd="3" destOrd="0" presId="urn:microsoft.com/office/officeart/2005/8/layout/vList3"/>
    <dgm:cxn modelId="{E28760FA-B2BC-438B-B0F0-1B11967CE028}" type="presParOf" srcId="{C4440478-F511-46E4-B0AA-4251F7D21DE2}" destId="{A182EA92-C28D-4D77-9261-5B611E011398}" srcOrd="4" destOrd="0" presId="urn:microsoft.com/office/officeart/2005/8/layout/vList3"/>
    <dgm:cxn modelId="{06638832-AADF-4F52-9339-989FDC4395D6}" type="presParOf" srcId="{A182EA92-C28D-4D77-9261-5B611E011398}" destId="{DE8D35B2-9C17-4A67-9CAB-1F912FA96997}" srcOrd="0" destOrd="0" presId="urn:microsoft.com/office/officeart/2005/8/layout/vList3"/>
    <dgm:cxn modelId="{84A7F039-EC1C-45C0-9FCB-A09C5BE8E92E}" type="presParOf" srcId="{A182EA92-C28D-4D77-9261-5B611E011398}" destId="{8632A0B5-BC8B-49F4-8962-7628473085B8}" srcOrd="1" destOrd="0" presId="urn:microsoft.com/office/officeart/2005/8/layout/vList3"/>
    <dgm:cxn modelId="{E84F04BD-E5FC-496E-86F8-721D11AB8F3C}" type="presParOf" srcId="{C4440478-F511-46E4-B0AA-4251F7D21DE2}" destId="{35C5B3C5-B10D-45C6-900A-F5FFC3C17726}" srcOrd="5" destOrd="0" presId="urn:microsoft.com/office/officeart/2005/8/layout/vList3"/>
    <dgm:cxn modelId="{82A18327-1C26-4155-ABB6-179897523F4D}" type="presParOf" srcId="{C4440478-F511-46E4-B0AA-4251F7D21DE2}" destId="{5982153F-020B-4F7C-9971-BB56923F0C4F}" srcOrd="6" destOrd="0" presId="urn:microsoft.com/office/officeart/2005/8/layout/vList3"/>
    <dgm:cxn modelId="{53C18BCF-7AFE-4D01-890C-A06F31C5117D}" type="presParOf" srcId="{5982153F-020B-4F7C-9971-BB56923F0C4F}" destId="{AE198CB2-8119-410D-B027-2D73F7CBD35A}" srcOrd="0" destOrd="0" presId="urn:microsoft.com/office/officeart/2005/8/layout/vList3"/>
    <dgm:cxn modelId="{C57FFB9C-FE55-4E5C-8194-0A649F22A76C}" type="presParOf" srcId="{5982153F-020B-4F7C-9971-BB56923F0C4F}" destId="{2D76E1DB-9274-4300-AB49-9A7BB9910588}" srcOrd="1" destOrd="0" presId="urn:microsoft.com/office/officeart/2005/8/layout/vList3"/>
    <dgm:cxn modelId="{684AE7AB-0595-400F-8105-E272371C2EA6}" type="presParOf" srcId="{C4440478-F511-46E4-B0AA-4251F7D21DE2}" destId="{D7C467F4-1341-4967-A490-76D97DEE06A7}" srcOrd="7" destOrd="0" presId="urn:microsoft.com/office/officeart/2005/8/layout/vList3"/>
    <dgm:cxn modelId="{7D29FB74-0FF0-4E97-862F-5DAC78792ECD}" type="presParOf" srcId="{C4440478-F511-46E4-B0AA-4251F7D21DE2}" destId="{86249034-C014-4E57-BD77-C235DDD26645}" srcOrd="8" destOrd="0" presId="urn:microsoft.com/office/officeart/2005/8/layout/vList3"/>
    <dgm:cxn modelId="{76EAA9D4-4BBB-4AE2-B3A1-D92FF6B4018A}" type="presParOf" srcId="{86249034-C014-4E57-BD77-C235DDD26645}" destId="{972213F7-0573-4E37-9F76-4D8E7919B9B3}" srcOrd="0" destOrd="0" presId="urn:microsoft.com/office/officeart/2005/8/layout/vList3"/>
    <dgm:cxn modelId="{6146E2CE-19A1-4043-989D-9B69F0BF22D4}" type="presParOf" srcId="{86249034-C014-4E57-BD77-C235DDD26645}" destId="{8C6969BD-3C8D-460C-BC2E-1E404521B410}"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B86FE-8584-47F3-99CA-1A5EC065FA37}">
      <dsp:nvSpPr>
        <dsp:cNvPr id="0" name=""/>
        <dsp:cNvSpPr/>
      </dsp:nvSpPr>
      <dsp:spPr>
        <a:xfrm>
          <a:off x="720415" y="16772"/>
          <a:ext cx="2024437" cy="2024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5B13A4-5EDD-40FE-BE83-6B6B829354B6}">
      <dsp:nvSpPr>
        <dsp:cNvPr id="0" name=""/>
        <dsp:cNvSpPr/>
      </dsp:nvSpPr>
      <dsp:spPr>
        <a:xfrm>
          <a:off x="1151852" y="448209"/>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7D9955-F1F6-4EE6-8BD2-AB692C2E45D9}">
      <dsp:nvSpPr>
        <dsp:cNvPr id="0" name=""/>
        <dsp:cNvSpPr/>
      </dsp:nvSpPr>
      <dsp:spPr>
        <a:xfrm>
          <a:off x="73259" y="2671772"/>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dirty="0"/>
            <a:t>Improving Access</a:t>
          </a:r>
          <a:endParaRPr lang="en-US" sz="2500" kern="1200" dirty="0"/>
        </a:p>
      </dsp:txBody>
      <dsp:txXfrm>
        <a:off x="73259" y="2671772"/>
        <a:ext cx="3318750" cy="720000"/>
      </dsp:txXfrm>
    </dsp:sp>
    <dsp:sp modelId="{028EEC18-6885-4C80-9880-9994C9A5A767}">
      <dsp:nvSpPr>
        <dsp:cNvPr id="0" name=""/>
        <dsp:cNvSpPr/>
      </dsp:nvSpPr>
      <dsp:spPr>
        <a:xfrm>
          <a:off x="4619946" y="16772"/>
          <a:ext cx="2024437" cy="2024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7BD28-267A-4A92-992A-382F1E4FCC0B}">
      <dsp:nvSpPr>
        <dsp:cNvPr id="0" name=""/>
        <dsp:cNvSpPr/>
      </dsp:nvSpPr>
      <dsp:spPr>
        <a:xfrm>
          <a:off x="5051384" y="448209"/>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FD0782-67CE-486D-B06B-78CB1D3296A1}">
      <dsp:nvSpPr>
        <dsp:cNvPr id="0" name=""/>
        <dsp:cNvSpPr/>
      </dsp:nvSpPr>
      <dsp:spPr>
        <a:xfrm>
          <a:off x="3972790" y="2671772"/>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dirty="0"/>
            <a:t>Primary Care Resilience</a:t>
          </a:r>
          <a:endParaRPr lang="en-US" sz="2500" kern="1200" dirty="0"/>
        </a:p>
      </dsp:txBody>
      <dsp:txXfrm>
        <a:off x="3972790" y="2671772"/>
        <a:ext cx="3318750" cy="720000"/>
      </dsp:txXfrm>
    </dsp:sp>
    <dsp:sp modelId="{9923499F-C043-42EB-9D80-8BB5E55E2377}">
      <dsp:nvSpPr>
        <dsp:cNvPr id="0" name=""/>
        <dsp:cNvSpPr/>
      </dsp:nvSpPr>
      <dsp:spPr>
        <a:xfrm>
          <a:off x="8519478" y="16772"/>
          <a:ext cx="2024437" cy="202443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CAC33-DA20-4243-8ADA-DC14FE2EFD4E}">
      <dsp:nvSpPr>
        <dsp:cNvPr id="0" name=""/>
        <dsp:cNvSpPr/>
      </dsp:nvSpPr>
      <dsp:spPr>
        <a:xfrm>
          <a:off x="8950915" y="448209"/>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595796-CCC2-4039-AD9C-ED5489C0C85E}">
      <dsp:nvSpPr>
        <dsp:cNvPr id="0" name=""/>
        <dsp:cNvSpPr/>
      </dsp:nvSpPr>
      <dsp:spPr>
        <a:xfrm>
          <a:off x="7872321" y="2671772"/>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dirty="0"/>
            <a:t>Addressing Health Inequalities</a:t>
          </a:r>
          <a:endParaRPr lang="en-US" sz="2500" kern="1200" dirty="0"/>
        </a:p>
      </dsp:txBody>
      <dsp:txXfrm>
        <a:off x="7872321" y="2671772"/>
        <a:ext cx="331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57D74-E4E1-42CC-BCB9-F6C58F166081}">
      <dsp:nvSpPr>
        <dsp:cNvPr id="0" name=""/>
        <dsp:cNvSpPr/>
      </dsp:nvSpPr>
      <dsp:spPr>
        <a:xfrm rot="10800000">
          <a:off x="1343935" y="1772"/>
          <a:ext cx="4514503" cy="82729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813"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Highly motivated workforce</a:t>
          </a:r>
        </a:p>
        <a:p>
          <a:pPr marL="0" lvl="0" indent="0" algn="ctr" defTabSz="533400">
            <a:lnSpc>
              <a:spcPct val="90000"/>
            </a:lnSpc>
            <a:spcBef>
              <a:spcPct val="0"/>
            </a:spcBef>
            <a:spcAft>
              <a:spcPct val="35000"/>
            </a:spcAft>
            <a:buNone/>
          </a:pPr>
          <a:r>
            <a:rPr lang="en-GB" sz="1200" b="1" kern="1200" dirty="0"/>
            <a:t>Thriving colleagues</a:t>
          </a:r>
        </a:p>
        <a:p>
          <a:pPr marL="0" lvl="0" indent="0" algn="ctr" defTabSz="533400">
            <a:lnSpc>
              <a:spcPct val="90000"/>
            </a:lnSpc>
            <a:spcBef>
              <a:spcPct val="0"/>
            </a:spcBef>
            <a:spcAft>
              <a:spcPct val="35000"/>
            </a:spcAft>
            <a:buNone/>
          </a:pPr>
          <a:r>
            <a:rPr lang="en-GB" sz="1200" b="1" kern="1200" dirty="0"/>
            <a:t>Care for workforce</a:t>
          </a:r>
        </a:p>
      </dsp:txBody>
      <dsp:txXfrm rot="10800000">
        <a:off x="1550758" y="1772"/>
        <a:ext cx="4307680" cy="827293"/>
      </dsp:txXfrm>
    </dsp:sp>
    <dsp:sp modelId="{4E283CAC-0517-4CB5-8F8F-70237674121E}">
      <dsp:nvSpPr>
        <dsp:cNvPr id="0" name=""/>
        <dsp:cNvSpPr/>
      </dsp:nvSpPr>
      <dsp:spPr>
        <a:xfrm>
          <a:off x="930288" y="1772"/>
          <a:ext cx="827293" cy="82729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60DA893F-4382-4213-B8B6-B5C284E1DC2C}">
      <dsp:nvSpPr>
        <dsp:cNvPr id="0" name=""/>
        <dsp:cNvSpPr/>
      </dsp:nvSpPr>
      <dsp:spPr>
        <a:xfrm rot="10800000">
          <a:off x="1343935" y="1076018"/>
          <a:ext cx="4514503" cy="82729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813"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Data driven decisions</a:t>
          </a:r>
        </a:p>
        <a:p>
          <a:pPr marL="0" lvl="0" indent="0" algn="ctr" defTabSz="533400">
            <a:lnSpc>
              <a:spcPct val="90000"/>
            </a:lnSpc>
            <a:spcBef>
              <a:spcPct val="0"/>
            </a:spcBef>
            <a:spcAft>
              <a:spcPct val="35000"/>
            </a:spcAft>
            <a:buNone/>
          </a:pPr>
          <a:r>
            <a:rPr lang="en-GB" sz="1200" b="1" kern="1200" dirty="0"/>
            <a:t>Single patient / clinical care record</a:t>
          </a:r>
        </a:p>
        <a:p>
          <a:pPr marL="0" lvl="0" indent="0" algn="ctr" defTabSz="533400">
            <a:lnSpc>
              <a:spcPct val="90000"/>
            </a:lnSpc>
            <a:spcBef>
              <a:spcPct val="0"/>
            </a:spcBef>
            <a:spcAft>
              <a:spcPct val="35000"/>
            </a:spcAft>
            <a:buNone/>
          </a:pPr>
          <a:r>
            <a:rPr lang="en-GB" sz="1200" b="1" kern="1200" dirty="0"/>
            <a:t>Efficient electronic medical records that communicate </a:t>
          </a:r>
        </a:p>
      </dsp:txBody>
      <dsp:txXfrm rot="10800000">
        <a:off x="1550758" y="1076018"/>
        <a:ext cx="4307680" cy="827293"/>
      </dsp:txXfrm>
    </dsp:sp>
    <dsp:sp modelId="{EA4DE617-8D37-4006-B7F2-81C4EB8905E7}">
      <dsp:nvSpPr>
        <dsp:cNvPr id="0" name=""/>
        <dsp:cNvSpPr/>
      </dsp:nvSpPr>
      <dsp:spPr>
        <a:xfrm>
          <a:off x="930288" y="1076018"/>
          <a:ext cx="827293" cy="82729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8632A0B5-BC8B-49F4-8962-7628473085B8}">
      <dsp:nvSpPr>
        <dsp:cNvPr id="0" name=""/>
        <dsp:cNvSpPr/>
      </dsp:nvSpPr>
      <dsp:spPr>
        <a:xfrm rot="10800000">
          <a:off x="1343935" y="2150264"/>
          <a:ext cx="4514503" cy="82729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813"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Respect for clinicians</a:t>
          </a:r>
        </a:p>
        <a:p>
          <a:pPr marL="0" lvl="0" indent="0" algn="ctr" defTabSz="533400">
            <a:lnSpc>
              <a:spcPct val="90000"/>
            </a:lnSpc>
            <a:spcBef>
              <a:spcPct val="0"/>
            </a:spcBef>
            <a:spcAft>
              <a:spcPct val="35000"/>
            </a:spcAft>
            <a:buNone/>
          </a:pPr>
          <a:r>
            <a:rPr lang="en-GB" sz="1200" b="1" kern="1200" dirty="0"/>
            <a:t>Respect for primary care</a:t>
          </a:r>
        </a:p>
        <a:p>
          <a:pPr marL="0" lvl="0" indent="0" algn="ctr" defTabSz="533400">
            <a:lnSpc>
              <a:spcPct val="90000"/>
            </a:lnSpc>
            <a:spcBef>
              <a:spcPct val="0"/>
            </a:spcBef>
            <a:spcAft>
              <a:spcPct val="35000"/>
            </a:spcAft>
            <a:buNone/>
          </a:pPr>
          <a:r>
            <a:rPr lang="en-GB" sz="1200" b="1" kern="1200" dirty="0"/>
            <a:t>Respect between different parts of the system for each other</a:t>
          </a:r>
        </a:p>
      </dsp:txBody>
      <dsp:txXfrm rot="10800000">
        <a:off x="1550758" y="2150264"/>
        <a:ext cx="4307680" cy="827293"/>
      </dsp:txXfrm>
    </dsp:sp>
    <dsp:sp modelId="{DE8D35B2-9C17-4A67-9CAB-1F912FA96997}">
      <dsp:nvSpPr>
        <dsp:cNvPr id="0" name=""/>
        <dsp:cNvSpPr/>
      </dsp:nvSpPr>
      <dsp:spPr>
        <a:xfrm>
          <a:off x="930288" y="2150264"/>
          <a:ext cx="827293" cy="82729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2D76E1DB-9274-4300-AB49-9A7BB9910588}">
      <dsp:nvSpPr>
        <dsp:cNvPr id="0" name=""/>
        <dsp:cNvSpPr/>
      </dsp:nvSpPr>
      <dsp:spPr>
        <a:xfrm rot="10800000">
          <a:off x="1343935" y="3224511"/>
          <a:ext cx="4514503" cy="82729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813"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Equal outcomes for whole population</a:t>
          </a:r>
        </a:p>
        <a:p>
          <a:pPr marL="0" lvl="0" indent="0" algn="ctr" defTabSz="533400">
            <a:lnSpc>
              <a:spcPct val="90000"/>
            </a:lnSpc>
            <a:spcBef>
              <a:spcPct val="0"/>
            </a:spcBef>
            <a:spcAft>
              <a:spcPct val="35000"/>
            </a:spcAft>
            <a:buNone/>
          </a:pPr>
          <a:r>
            <a:rPr lang="en-GB" sz="1200" b="1" kern="1200" dirty="0"/>
            <a:t>Focus on equity of outcomes not same mechanisms</a:t>
          </a:r>
        </a:p>
      </dsp:txBody>
      <dsp:txXfrm rot="10800000">
        <a:off x="1550758" y="3224511"/>
        <a:ext cx="4307680" cy="827293"/>
      </dsp:txXfrm>
    </dsp:sp>
    <dsp:sp modelId="{AE198CB2-8119-410D-B027-2D73F7CBD35A}">
      <dsp:nvSpPr>
        <dsp:cNvPr id="0" name=""/>
        <dsp:cNvSpPr/>
      </dsp:nvSpPr>
      <dsp:spPr>
        <a:xfrm>
          <a:off x="930288" y="3224511"/>
          <a:ext cx="827293" cy="82729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8C6969BD-3C8D-460C-BC2E-1E404521B410}">
      <dsp:nvSpPr>
        <dsp:cNvPr id="0" name=""/>
        <dsp:cNvSpPr/>
      </dsp:nvSpPr>
      <dsp:spPr>
        <a:xfrm rot="10800000">
          <a:off x="1343935" y="4298757"/>
          <a:ext cx="4514503" cy="82729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813"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Money and resources shift to keep people well</a:t>
          </a:r>
        </a:p>
        <a:p>
          <a:pPr marL="0" lvl="0" indent="0" algn="ctr" defTabSz="533400">
            <a:lnSpc>
              <a:spcPct val="90000"/>
            </a:lnSpc>
            <a:spcBef>
              <a:spcPct val="0"/>
            </a:spcBef>
            <a:spcAft>
              <a:spcPct val="35000"/>
            </a:spcAft>
            <a:buNone/>
          </a:pPr>
          <a:r>
            <a:rPr lang="en-GB" sz="1200" b="1" kern="1200" dirty="0"/>
            <a:t>Funding follows patients – long term planning for future</a:t>
          </a:r>
        </a:p>
        <a:p>
          <a:pPr marL="0" lvl="0" indent="0" algn="ctr" defTabSz="533400">
            <a:lnSpc>
              <a:spcPct val="90000"/>
            </a:lnSpc>
            <a:spcBef>
              <a:spcPct val="0"/>
            </a:spcBef>
            <a:spcAft>
              <a:spcPct val="35000"/>
            </a:spcAft>
            <a:buNone/>
          </a:pPr>
          <a:r>
            <a:rPr lang="en-GB" sz="1200" b="1" kern="1200" dirty="0"/>
            <a:t>Funding distributed appropriately around the system</a:t>
          </a:r>
        </a:p>
      </dsp:txBody>
      <dsp:txXfrm rot="10800000">
        <a:off x="1550758" y="4298757"/>
        <a:ext cx="4307680" cy="827293"/>
      </dsp:txXfrm>
    </dsp:sp>
    <dsp:sp modelId="{972213F7-0573-4E37-9F76-4D8E7919B9B3}">
      <dsp:nvSpPr>
        <dsp:cNvPr id="0" name=""/>
        <dsp:cNvSpPr/>
      </dsp:nvSpPr>
      <dsp:spPr>
        <a:xfrm>
          <a:off x="930288" y="4298757"/>
          <a:ext cx="827293" cy="82729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57D74-E4E1-42CC-BCB9-F6C58F166081}">
      <dsp:nvSpPr>
        <dsp:cNvPr id="0" name=""/>
        <dsp:cNvSpPr/>
      </dsp:nvSpPr>
      <dsp:spPr>
        <a:xfrm rot="10800000">
          <a:off x="1370190" y="2328"/>
          <a:ext cx="4618921" cy="82711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734"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Prevention and early intervention</a:t>
          </a:r>
        </a:p>
        <a:p>
          <a:pPr marL="0" lvl="0" indent="0" algn="ctr" defTabSz="533400">
            <a:lnSpc>
              <a:spcPct val="90000"/>
            </a:lnSpc>
            <a:spcBef>
              <a:spcPct val="0"/>
            </a:spcBef>
            <a:spcAft>
              <a:spcPct val="35000"/>
            </a:spcAft>
            <a:buNone/>
          </a:pPr>
          <a:r>
            <a:rPr lang="en-GB" sz="1200" b="1" kern="1200" dirty="0"/>
            <a:t>All parts of the system focused on population health</a:t>
          </a:r>
        </a:p>
        <a:p>
          <a:pPr marL="0" lvl="0" indent="0" algn="ctr" defTabSz="533400">
            <a:lnSpc>
              <a:spcPct val="90000"/>
            </a:lnSpc>
            <a:spcBef>
              <a:spcPct val="0"/>
            </a:spcBef>
            <a:spcAft>
              <a:spcPct val="35000"/>
            </a:spcAft>
            <a:buNone/>
          </a:pPr>
          <a:r>
            <a:rPr lang="en-GB" sz="1200" b="1" kern="1200" dirty="0"/>
            <a:t>Health promotion</a:t>
          </a:r>
        </a:p>
      </dsp:txBody>
      <dsp:txXfrm rot="10800000">
        <a:off x="1576968" y="2328"/>
        <a:ext cx="4412143" cy="827113"/>
      </dsp:txXfrm>
    </dsp:sp>
    <dsp:sp modelId="{4E283CAC-0517-4CB5-8F8F-70237674121E}">
      <dsp:nvSpPr>
        <dsp:cNvPr id="0" name=""/>
        <dsp:cNvSpPr/>
      </dsp:nvSpPr>
      <dsp:spPr>
        <a:xfrm>
          <a:off x="956634" y="2328"/>
          <a:ext cx="827113" cy="82711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60DA893F-4382-4213-B8B6-B5C284E1DC2C}">
      <dsp:nvSpPr>
        <dsp:cNvPr id="0" name=""/>
        <dsp:cNvSpPr/>
      </dsp:nvSpPr>
      <dsp:spPr>
        <a:xfrm rot="10800000">
          <a:off x="1370190" y="1076341"/>
          <a:ext cx="4618921" cy="82711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734"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Empowered patients who understand what is available</a:t>
          </a:r>
        </a:p>
        <a:p>
          <a:pPr marL="0" lvl="0" indent="0" algn="ctr" defTabSz="533400">
            <a:lnSpc>
              <a:spcPct val="90000"/>
            </a:lnSpc>
            <a:spcBef>
              <a:spcPct val="0"/>
            </a:spcBef>
            <a:spcAft>
              <a:spcPct val="35000"/>
            </a:spcAft>
            <a:buNone/>
          </a:pPr>
          <a:r>
            <a:rPr lang="en-GB" sz="1200" b="1" kern="1200" dirty="0"/>
            <a:t>Patients taking responsibility for health and wellbeing</a:t>
          </a:r>
        </a:p>
        <a:p>
          <a:pPr marL="0" lvl="0" indent="0" algn="ctr" defTabSz="533400">
            <a:lnSpc>
              <a:spcPct val="90000"/>
            </a:lnSpc>
            <a:spcBef>
              <a:spcPct val="0"/>
            </a:spcBef>
            <a:spcAft>
              <a:spcPct val="35000"/>
            </a:spcAft>
            <a:buNone/>
          </a:pPr>
          <a:r>
            <a:rPr lang="en-GB" sz="1200" b="1" kern="1200" dirty="0"/>
            <a:t>Work in partnership with patients</a:t>
          </a:r>
        </a:p>
      </dsp:txBody>
      <dsp:txXfrm rot="10800000">
        <a:off x="1576968" y="1076341"/>
        <a:ext cx="4412143" cy="827113"/>
      </dsp:txXfrm>
    </dsp:sp>
    <dsp:sp modelId="{EA4DE617-8D37-4006-B7F2-81C4EB8905E7}">
      <dsp:nvSpPr>
        <dsp:cNvPr id="0" name=""/>
        <dsp:cNvSpPr/>
      </dsp:nvSpPr>
      <dsp:spPr>
        <a:xfrm>
          <a:off x="956634" y="1076341"/>
          <a:ext cx="827113" cy="82711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8632A0B5-BC8B-49F4-8962-7628473085B8}">
      <dsp:nvSpPr>
        <dsp:cNvPr id="0" name=""/>
        <dsp:cNvSpPr/>
      </dsp:nvSpPr>
      <dsp:spPr>
        <a:xfrm rot="10800000">
          <a:off x="1370190" y="2150354"/>
          <a:ext cx="4618921" cy="82711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734"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Taking a whole system view, not separate silos</a:t>
          </a:r>
        </a:p>
        <a:p>
          <a:pPr marL="0" lvl="0" indent="0" algn="ctr" defTabSz="533400">
            <a:lnSpc>
              <a:spcPct val="90000"/>
            </a:lnSpc>
            <a:spcBef>
              <a:spcPct val="0"/>
            </a:spcBef>
            <a:spcAft>
              <a:spcPct val="35000"/>
            </a:spcAft>
            <a:buNone/>
          </a:pPr>
          <a:r>
            <a:rPr lang="en-GB" sz="1200" b="1" kern="1200" dirty="0"/>
            <a:t>Patient centred care pathways and prompt referral pathways</a:t>
          </a:r>
        </a:p>
        <a:p>
          <a:pPr marL="0" lvl="0" indent="0" algn="ctr" defTabSz="533400">
            <a:lnSpc>
              <a:spcPct val="90000"/>
            </a:lnSpc>
            <a:spcBef>
              <a:spcPct val="0"/>
            </a:spcBef>
            <a:spcAft>
              <a:spcPct val="35000"/>
            </a:spcAft>
            <a:buNone/>
          </a:pPr>
          <a:r>
            <a:rPr lang="en-GB" sz="1200" b="1" kern="1200" dirty="0"/>
            <a:t>No primary, secondary, tertiary barriers</a:t>
          </a:r>
        </a:p>
      </dsp:txBody>
      <dsp:txXfrm rot="10800000">
        <a:off x="1576968" y="2150354"/>
        <a:ext cx="4412143" cy="827113"/>
      </dsp:txXfrm>
    </dsp:sp>
    <dsp:sp modelId="{DE8D35B2-9C17-4A67-9CAB-1F912FA96997}">
      <dsp:nvSpPr>
        <dsp:cNvPr id="0" name=""/>
        <dsp:cNvSpPr/>
      </dsp:nvSpPr>
      <dsp:spPr>
        <a:xfrm>
          <a:off x="956634" y="2150354"/>
          <a:ext cx="827113" cy="82711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2D76E1DB-9274-4300-AB49-9A7BB9910588}">
      <dsp:nvSpPr>
        <dsp:cNvPr id="0" name=""/>
        <dsp:cNvSpPr/>
      </dsp:nvSpPr>
      <dsp:spPr>
        <a:xfrm rot="10800000">
          <a:off x="1370190" y="3224367"/>
          <a:ext cx="4618921" cy="82711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734"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Simplified patient flow, right person at right time</a:t>
          </a:r>
        </a:p>
        <a:p>
          <a:pPr marL="0" lvl="0" indent="0" algn="ctr" defTabSz="533400">
            <a:lnSpc>
              <a:spcPct val="90000"/>
            </a:lnSpc>
            <a:spcBef>
              <a:spcPct val="0"/>
            </a:spcBef>
            <a:spcAft>
              <a:spcPct val="35000"/>
            </a:spcAft>
            <a:buNone/>
          </a:pPr>
          <a:r>
            <a:rPr lang="en-GB" sz="1200" b="1" kern="1200" dirty="0"/>
            <a:t>Less </a:t>
          </a:r>
          <a:r>
            <a:rPr lang="en-GB" sz="1200" b="1" kern="1200" dirty="0" err="1"/>
            <a:t>bureacracy</a:t>
          </a:r>
          <a:r>
            <a:rPr lang="en-GB" sz="1200" b="1" kern="1200" dirty="0"/>
            <a:t> &amp; waste</a:t>
          </a:r>
        </a:p>
        <a:p>
          <a:pPr marL="0" lvl="0" indent="0" algn="ctr" defTabSz="533400">
            <a:lnSpc>
              <a:spcPct val="90000"/>
            </a:lnSpc>
            <a:spcBef>
              <a:spcPct val="0"/>
            </a:spcBef>
            <a:spcAft>
              <a:spcPct val="35000"/>
            </a:spcAft>
            <a:buNone/>
          </a:pPr>
          <a:r>
            <a:rPr lang="en-GB" sz="1200" b="1" kern="1200" dirty="0"/>
            <a:t>Remove duplication</a:t>
          </a:r>
        </a:p>
      </dsp:txBody>
      <dsp:txXfrm rot="10800000">
        <a:off x="1576968" y="3224367"/>
        <a:ext cx="4412143" cy="827113"/>
      </dsp:txXfrm>
    </dsp:sp>
    <dsp:sp modelId="{AE198CB2-8119-410D-B027-2D73F7CBD35A}">
      <dsp:nvSpPr>
        <dsp:cNvPr id="0" name=""/>
        <dsp:cNvSpPr/>
      </dsp:nvSpPr>
      <dsp:spPr>
        <a:xfrm>
          <a:off x="956634" y="3224367"/>
          <a:ext cx="827113" cy="827113"/>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sp>
    <dsp:sp modelId="{8C6969BD-3C8D-460C-BC2E-1E404521B410}">
      <dsp:nvSpPr>
        <dsp:cNvPr id="0" name=""/>
        <dsp:cNvSpPr/>
      </dsp:nvSpPr>
      <dsp:spPr>
        <a:xfrm rot="10800000">
          <a:off x="1370190" y="4298380"/>
          <a:ext cx="4618921" cy="82711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734"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Involve primary care clinical leaders in decisions</a:t>
          </a:r>
        </a:p>
        <a:p>
          <a:pPr marL="0" lvl="0" indent="0" algn="ctr" defTabSz="533400">
            <a:lnSpc>
              <a:spcPct val="90000"/>
            </a:lnSpc>
            <a:spcBef>
              <a:spcPct val="0"/>
            </a:spcBef>
            <a:spcAft>
              <a:spcPct val="35000"/>
            </a:spcAft>
            <a:buNone/>
          </a:pPr>
          <a:r>
            <a:rPr lang="en-GB" sz="1200" b="1" kern="1200" dirty="0"/>
            <a:t>Accountability for implementing improvement and transformation</a:t>
          </a:r>
        </a:p>
      </dsp:txBody>
      <dsp:txXfrm rot="10800000">
        <a:off x="1576968" y="4298380"/>
        <a:ext cx="4412143" cy="827113"/>
      </dsp:txXfrm>
    </dsp:sp>
    <dsp:sp modelId="{972213F7-0573-4E37-9F76-4D8E7919B9B3}">
      <dsp:nvSpPr>
        <dsp:cNvPr id="0" name=""/>
        <dsp:cNvSpPr/>
      </dsp:nvSpPr>
      <dsp:spPr>
        <a:xfrm>
          <a:off x="956634" y="4298380"/>
          <a:ext cx="827113" cy="827113"/>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38100" cap="flat" cmpd="sng" algn="ctr">
          <a:solidFill>
            <a:schemeClr val="accent1">
              <a:lumMod val="20000"/>
              <a:lumOff val="8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689A1-959D-4A17-9599-D31226BA599F}" type="datetimeFigureOut">
              <a:rPr lang="en-GB" smtClean="0"/>
              <a:t>07/03/2024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00EB2-1775-4E7D-A981-B74F5E6F6227}" type="slidenum">
              <a:rPr lang="en-GB" smtClean="0"/>
              <a:t>‹#›</a:t>
            </a:fld>
            <a:endParaRPr lang="en-GB" dirty="0"/>
          </a:p>
        </p:txBody>
      </p:sp>
    </p:spTree>
    <p:extLst>
      <p:ext uri="{BB962C8B-B14F-4D97-AF65-F5344CB8AC3E}">
        <p14:creationId xmlns:p14="http://schemas.microsoft.com/office/powerpoint/2010/main" val="191861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00EB2-1775-4E7D-A981-B74F5E6F6227}" type="slidenum">
              <a:rPr lang="en-GB" smtClean="0"/>
              <a:t>1</a:t>
            </a:fld>
            <a:endParaRPr lang="en-GB" dirty="0"/>
          </a:p>
        </p:txBody>
      </p:sp>
    </p:spTree>
    <p:extLst>
      <p:ext uri="{BB962C8B-B14F-4D97-AF65-F5344CB8AC3E}">
        <p14:creationId xmlns:p14="http://schemas.microsoft.com/office/powerpoint/2010/main" val="157529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00EB2-1775-4E7D-A981-B74F5E6F62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86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00EB2-1775-4E7D-A981-B74F5E6F6227}" type="slidenum">
              <a:rPr lang="en-GB" smtClean="0"/>
              <a:t>2</a:t>
            </a:fld>
            <a:endParaRPr lang="en-GB" dirty="0"/>
          </a:p>
        </p:txBody>
      </p:sp>
    </p:spTree>
    <p:extLst>
      <p:ext uri="{BB962C8B-B14F-4D97-AF65-F5344CB8AC3E}">
        <p14:creationId xmlns:p14="http://schemas.microsoft.com/office/powerpoint/2010/main" val="337744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00EB2-1775-4E7D-A981-B74F5E6F62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603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00EB2-1775-4E7D-A981-B74F5E6F6227}" type="slidenum">
              <a:rPr lang="en-GB" smtClean="0"/>
              <a:t>4</a:t>
            </a:fld>
            <a:endParaRPr lang="en-GB" dirty="0"/>
          </a:p>
        </p:txBody>
      </p:sp>
    </p:spTree>
    <p:extLst>
      <p:ext uri="{BB962C8B-B14F-4D97-AF65-F5344CB8AC3E}">
        <p14:creationId xmlns:p14="http://schemas.microsoft.com/office/powerpoint/2010/main" val="2432816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00EB2-1775-4E7D-A981-B74F5E6F62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88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00EB2-1775-4E7D-A981-B74F5E6F6227}" type="slidenum">
              <a:rPr lang="en-GB" smtClean="0"/>
              <a:t>7</a:t>
            </a:fld>
            <a:endParaRPr lang="en-GB" dirty="0"/>
          </a:p>
        </p:txBody>
      </p:sp>
    </p:spTree>
    <p:extLst>
      <p:ext uri="{BB962C8B-B14F-4D97-AF65-F5344CB8AC3E}">
        <p14:creationId xmlns:p14="http://schemas.microsoft.com/office/powerpoint/2010/main" val="3925510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00EB2-1775-4E7D-A981-B74F5E6F6227}" type="slidenum">
              <a:rPr lang="en-GB" smtClean="0"/>
              <a:t>8</a:t>
            </a:fld>
            <a:endParaRPr lang="en-GB" dirty="0"/>
          </a:p>
        </p:txBody>
      </p:sp>
    </p:spTree>
    <p:extLst>
      <p:ext uri="{BB962C8B-B14F-4D97-AF65-F5344CB8AC3E}">
        <p14:creationId xmlns:p14="http://schemas.microsoft.com/office/powerpoint/2010/main" val="242872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00EB2-1775-4E7D-A981-B74F5E6F6227}" type="slidenum">
              <a:rPr lang="en-GB" smtClean="0"/>
              <a:t>9</a:t>
            </a:fld>
            <a:endParaRPr lang="en-GB" dirty="0"/>
          </a:p>
        </p:txBody>
      </p:sp>
    </p:spTree>
    <p:extLst>
      <p:ext uri="{BB962C8B-B14F-4D97-AF65-F5344CB8AC3E}">
        <p14:creationId xmlns:p14="http://schemas.microsoft.com/office/powerpoint/2010/main" val="4969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00EB2-1775-4E7D-A981-B74F5E6F6227}" type="slidenum">
              <a:rPr lang="en-GB" smtClean="0"/>
              <a:t>11</a:t>
            </a:fld>
            <a:endParaRPr lang="en-GB" dirty="0"/>
          </a:p>
        </p:txBody>
      </p:sp>
    </p:spTree>
    <p:extLst>
      <p:ext uri="{BB962C8B-B14F-4D97-AF65-F5344CB8AC3E}">
        <p14:creationId xmlns:p14="http://schemas.microsoft.com/office/powerpoint/2010/main" val="146264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5.emf"/><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9.svg"/><Relationship Id="rId2" Type="http://schemas.openxmlformats.org/officeDocument/2006/relationships/image" Target="../media/image3.png"/><Relationship Id="rId16"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7.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1.jpeg"/><Relationship Id="rId1" Type="http://schemas.openxmlformats.org/officeDocument/2006/relationships/slideMaster" Target="../slideMasters/slideMaster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2.jpeg"/><Relationship Id="rId1" Type="http://schemas.openxmlformats.org/officeDocument/2006/relationships/slideMaster" Target="../slideMasters/slideMaster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3.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5.emf"/><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emf"/></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8.svg"/><Relationship Id="rId18" Type="http://schemas.openxmlformats.org/officeDocument/2006/relationships/image" Target="../media/image15.emf"/><Relationship Id="rId3" Type="http://schemas.openxmlformats.org/officeDocument/2006/relationships/image" Target="../media/image24.svg"/><Relationship Id="rId7" Type="http://schemas.openxmlformats.org/officeDocument/2006/relationships/image" Target="../media/image26.svg"/><Relationship Id="rId12" Type="http://schemas.openxmlformats.org/officeDocument/2006/relationships/image" Target="../media/image9.png"/><Relationship Id="rId17" Type="http://schemas.openxmlformats.org/officeDocument/2006/relationships/image" Target="../media/image30.svg"/><Relationship Id="rId2" Type="http://schemas.openxmlformats.org/officeDocument/2006/relationships/image" Target="../media/image16.png"/><Relationship Id="rId16"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3.png"/><Relationship Id="rId11" Type="http://schemas.openxmlformats.org/officeDocument/2006/relationships/image" Target="../media/image27.svg"/><Relationship Id="rId5" Type="http://schemas.openxmlformats.org/officeDocument/2006/relationships/image" Target="../media/image25.svg"/><Relationship Id="rId15" Type="http://schemas.openxmlformats.org/officeDocument/2006/relationships/image" Target="../media/image29.sv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6.svg"/><Relationship Id="rId1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emf"/></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9.svg"/><Relationship Id="rId2" Type="http://schemas.openxmlformats.org/officeDocument/2006/relationships/image" Target="../media/image31.jpeg"/><Relationship Id="rId1" Type="http://schemas.openxmlformats.org/officeDocument/2006/relationships/slideMaster" Target="../slideMasters/slideMaster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28.svg"/><Relationship Id="rId4" Type="http://schemas.openxmlformats.org/officeDocument/2006/relationships/image" Target="../media/image26.svg"/><Relationship Id="rId9" Type="http://schemas.openxmlformats.org/officeDocument/2006/relationships/image" Target="../media/image9.png"/><Relationship Id="rId14" Type="http://schemas.openxmlformats.org/officeDocument/2006/relationships/image" Target="../media/image30.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png"/><Relationship Id="rId7" Type="http://schemas.openxmlformats.org/officeDocument/2006/relationships/image" Target="../media/image5.png"/><Relationship Id="rId12" Type="http://schemas.openxmlformats.org/officeDocument/2006/relationships/image" Target="../media/image36.svg"/><Relationship Id="rId2" Type="http://schemas.openxmlformats.org/officeDocument/2006/relationships/image" Target="../media/image32.png"/><Relationship Id="rId1" Type="http://schemas.openxmlformats.org/officeDocument/2006/relationships/slideMaster" Target="../slideMasters/slideMaster4.xml"/><Relationship Id="rId6" Type="http://schemas.openxmlformats.org/officeDocument/2006/relationships/image" Target="../media/image3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35.svg"/><Relationship Id="rId4" Type="http://schemas.openxmlformats.org/officeDocument/2006/relationships/image" Target="../media/image33.png"/><Relationship Id="rId9"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3.png"/><Relationship Id="rId7" Type="http://schemas.openxmlformats.org/officeDocument/2006/relationships/image" Target="../media/image38.svg"/><Relationship Id="rId2" Type="http://schemas.openxmlformats.org/officeDocument/2006/relationships/image" Target="../media/image32.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40.svg"/><Relationship Id="rId5" Type="http://schemas.openxmlformats.org/officeDocument/2006/relationships/image" Target="../media/image37.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39.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8.svg"/><Relationship Id="rId18" Type="http://schemas.openxmlformats.org/officeDocument/2006/relationships/image" Target="../media/image15.emf"/><Relationship Id="rId3" Type="http://schemas.openxmlformats.org/officeDocument/2006/relationships/image" Target="../media/image24.svg"/><Relationship Id="rId7" Type="http://schemas.openxmlformats.org/officeDocument/2006/relationships/image" Target="../media/image26.svg"/><Relationship Id="rId12" Type="http://schemas.openxmlformats.org/officeDocument/2006/relationships/image" Target="../media/image9.png"/><Relationship Id="rId17" Type="http://schemas.openxmlformats.org/officeDocument/2006/relationships/image" Target="../media/image30.svg"/><Relationship Id="rId2" Type="http://schemas.openxmlformats.org/officeDocument/2006/relationships/image" Target="../media/image16.png"/><Relationship Id="rId16"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3.png"/><Relationship Id="rId11" Type="http://schemas.openxmlformats.org/officeDocument/2006/relationships/image" Target="../media/image27.svg"/><Relationship Id="rId5" Type="http://schemas.openxmlformats.org/officeDocument/2006/relationships/image" Target="../media/image25.svg"/><Relationship Id="rId15" Type="http://schemas.openxmlformats.org/officeDocument/2006/relationships/image" Target="../media/image29.svg"/><Relationship Id="rId10"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6.svg"/><Relationship Id="rId1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0.svg"/><Relationship Id="rId3" Type="http://schemas.openxmlformats.org/officeDocument/2006/relationships/image" Target="../media/image26.svg"/><Relationship Id="rId7" Type="http://schemas.openxmlformats.org/officeDocument/2006/relationships/image" Target="../media/image27.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11" Type="http://schemas.openxmlformats.org/officeDocument/2006/relationships/image" Target="../media/image29.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8.svg"/><Relationship Id="rId14" Type="http://schemas.openxmlformats.org/officeDocument/2006/relationships/image" Target="../media/image1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tags" Target="../tags/tag23.xml"/><Relationship Id="rId7" Type="http://schemas.openxmlformats.org/officeDocument/2006/relationships/oleObject" Target="../embeddings/oleObject2.bin"/><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Master" Target="../slideMasters/slideMaster5.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44.png"/></Relationships>
</file>

<file path=ppt/slideLayouts/_rels/slideLayout3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8.xml"/><Relationship Id="rId7"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image" Target="../media/image41.emf"/></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tags" Target="../tags/tag34.xml"/><Relationship Id="rId7" Type="http://schemas.openxmlformats.org/officeDocument/2006/relationships/oleObject" Target="../embeddings/oleObject4.bin"/><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5.xml"/><Relationship Id="rId5" Type="http://schemas.openxmlformats.org/officeDocument/2006/relationships/tags" Target="../tags/tag36.xml"/><Relationship Id="rId4"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tags" Target="../tags/tag39.xml"/><Relationship Id="rId7" Type="http://schemas.openxmlformats.org/officeDocument/2006/relationships/oleObject" Target="../embeddings/oleObject5.bin"/><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5.xml"/><Relationship Id="rId5" Type="http://schemas.openxmlformats.org/officeDocument/2006/relationships/tags" Target="../tags/tag41.xml"/><Relationship Id="rId4" Type="http://schemas.openxmlformats.org/officeDocument/2006/relationships/tags" Target="../tags/tag40.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tags" Target="../tags/tag44.xml"/><Relationship Id="rId7" Type="http://schemas.openxmlformats.org/officeDocument/2006/relationships/oleObject" Target="../embeddings/oleObject6.bin"/><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5.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42.png"/></Relationships>
</file>

<file path=ppt/slideLayouts/_rels/slideLayout3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49.xml"/><Relationship Id="rId7" Type="http://schemas.openxmlformats.org/officeDocument/2006/relationships/slideMaster" Target="../slideMasters/slideMaster5.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9" Type="http://schemas.openxmlformats.org/officeDocument/2006/relationships/image" Target="../media/image43.emf"/></Relationships>
</file>

<file path=ppt/slideLayouts/_rels/slideLayout36.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42.png"/><Relationship Id="rId5" Type="http://schemas.openxmlformats.org/officeDocument/2006/relationships/tags" Target="../tags/tag57.xml"/><Relationship Id="rId10" Type="http://schemas.openxmlformats.org/officeDocument/2006/relationships/image" Target="../media/image41.emf"/><Relationship Id="rId4" Type="http://schemas.openxmlformats.org/officeDocument/2006/relationships/tags" Target="../tags/tag56.xml"/><Relationship Id="rId9" Type="http://schemas.openxmlformats.org/officeDocument/2006/relationships/oleObject" Target="../embeddings/oleObject8.bin"/></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2.xml"/><Relationship Id="rId7" Type="http://schemas.openxmlformats.org/officeDocument/2006/relationships/tags" Target="../tags/tag6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42.png"/><Relationship Id="rId5" Type="http://schemas.openxmlformats.org/officeDocument/2006/relationships/tags" Target="../tags/tag64.xml"/><Relationship Id="rId10" Type="http://schemas.openxmlformats.org/officeDocument/2006/relationships/image" Target="../media/image41.emf"/><Relationship Id="rId4" Type="http://schemas.openxmlformats.org/officeDocument/2006/relationships/tags" Target="../tags/tag63.xml"/><Relationship Id="rId9" Type="http://schemas.openxmlformats.org/officeDocument/2006/relationships/oleObject" Target="../embeddings/oleObject9.bin"/></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69.xml"/><Relationship Id="rId7" Type="http://schemas.openxmlformats.org/officeDocument/2006/relationships/tags" Target="../tags/tag73.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42.png"/><Relationship Id="rId5" Type="http://schemas.openxmlformats.org/officeDocument/2006/relationships/tags" Target="../tags/tag71.xml"/><Relationship Id="rId10" Type="http://schemas.openxmlformats.org/officeDocument/2006/relationships/image" Target="../media/image41.emf"/><Relationship Id="rId4" Type="http://schemas.openxmlformats.org/officeDocument/2006/relationships/tags" Target="../tags/tag70.xml"/><Relationship Id="rId9" Type="http://schemas.openxmlformats.org/officeDocument/2006/relationships/oleObject" Target="../embeddings/oleObject10.bin"/></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76.xml"/><Relationship Id="rId7" Type="http://schemas.openxmlformats.org/officeDocument/2006/relationships/tags" Target="../tags/tag8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42.png"/><Relationship Id="rId5" Type="http://schemas.openxmlformats.org/officeDocument/2006/relationships/tags" Target="../tags/tag78.xml"/><Relationship Id="rId10" Type="http://schemas.openxmlformats.org/officeDocument/2006/relationships/image" Target="../media/image45.emf"/><Relationship Id="rId4" Type="http://schemas.openxmlformats.org/officeDocument/2006/relationships/tags" Target="../tags/tag77.xml"/><Relationship Id="rId9" Type="http://schemas.openxmlformats.org/officeDocument/2006/relationships/oleObject" Target="../embeddings/oleObject11.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42.png"/><Relationship Id="rId5" Type="http://schemas.openxmlformats.org/officeDocument/2006/relationships/tags" Target="../tags/tag85.xml"/><Relationship Id="rId10" Type="http://schemas.openxmlformats.org/officeDocument/2006/relationships/image" Target="../media/image41.emf"/><Relationship Id="rId4" Type="http://schemas.openxmlformats.org/officeDocument/2006/relationships/tags" Target="../tags/tag84.xml"/><Relationship Id="rId9" Type="http://schemas.openxmlformats.org/officeDocument/2006/relationships/oleObject" Target="../embeddings/oleObject12.bin"/></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tags" Target="../tags/tag90.xml"/><Relationship Id="rId7" Type="http://schemas.openxmlformats.org/officeDocument/2006/relationships/oleObject" Target="../embeddings/oleObject13.bin"/><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5.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image" Target="../media/image42.png"/></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42.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43.emf"/><Relationship Id="rId5" Type="http://schemas.openxmlformats.org/officeDocument/2006/relationships/oleObject" Target="../embeddings/oleObject14.bin"/><Relationship Id="rId4"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46.png"/><Relationship Id="rId5" Type="http://schemas.openxmlformats.org/officeDocument/2006/relationships/image" Target="../media/image43.emf"/><Relationship Id="rId4" Type="http://schemas.openxmlformats.org/officeDocument/2006/relationships/oleObject" Target="../embeddings/oleObject15.bin"/></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png"/><Relationship Id="rId7" Type="http://schemas.openxmlformats.org/officeDocument/2006/relationships/image" Target="../media/image5.png"/><Relationship Id="rId12" Type="http://schemas.openxmlformats.org/officeDocument/2006/relationships/image" Target="../media/image36.svg"/><Relationship Id="rId2" Type="http://schemas.openxmlformats.org/officeDocument/2006/relationships/image" Target="../media/image32.png"/><Relationship Id="rId1" Type="http://schemas.openxmlformats.org/officeDocument/2006/relationships/slideMaster" Target="../slideMasters/slideMaster6.xml"/><Relationship Id="rId6" Type="http://schemas.openxmlformats.org/officeDocument/2006/relationships/image" Target="../media/image3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35.svg"/><Relationship Id="rId4" Type="http://schemas.openxmlformats.org/officeDocument/2006/relationships/image" Target="../media/image33.png"/><Relationship Id="rId9"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3.png"/><Relationship Id="rId7" Type="http://schemas.openxmlformats.org/officeDocument/2006/relationships/image" Target="../media/image6.svg"/><Relationship Id="rId2" Type="http://schemas.openxmlformats.org/officeDocument/2006/relationships/image" Target="../media/image32.png"/><Relationship Id="rId1" Type="http://schemas.openxmlformats.org/officeDocument/2006/relationships/slideMaster" Target="../slideMasters/slideMaster6.xml"/><Relationship Id="rId6" Type="http://schemas.openxmlformats.org/officeDocument/2006/relationships/image" Target="../media/image5.png"/><Relationship Id="rId11" Type="http://schemas.openxmlformats.org/officeDocument/2006/relationships/image" Target="../media/image36.svg"/><Relationship Id="rId5" Type="http://schemas.openxmlformats.org/officeDocument/2006/relationships/image" Target="../media/image34.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35.sv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3.png"/><Relationship Id="rId7" Type="http://schemas.openxmlformats.org/officeDocument/2006/relationships/image" Target="../media/image5.png"/><Relationship Id="rId12" Type="http://schemas.openxmlformats.org/officeDocument/2006/relationships/image" Target="../media/image36.svg"/><Relationship Id="rId2" Type="http://schemas.openxmlformats.org/officeDocument/2006/relationships/image" Target="../media/image32.png"/><Relationship Id="rId1" Type="http://schemas.openxmlformats.org/officeDocument/2006/relationships/slideMaster" Target="../slideMasters/slideMaster7.xml"/><Relationship Id="rId6" Type="http://schemas.openxmlformats.org/officeDocument/2006/relationships/image" Target="../media/image3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35.svg"/><Relationship Id="rId4" Type="http://schemas.openxmlformats.org/officeDocument/2006/relationships/image" Target="../media/image33.png"/><Relationship Id="rId9"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3.png"/><Relationship Id="rId7" Type="http://schemas.openxmlformats.org/officeDocument/2006/relationships/image" Target="../media/image38.svg"/><Relationship Id="rId2" Type="http://schemas.openxmlformats.org/officeDocument/2006/relationships/image" Target="../media/image32.png"/><Relationship Id="rId1" Type="http://schemas.openxmlformats.org/officeDocument/2006/relationships/slideMaster" Target="../slideMasters/slideMaster7.xml"/><Relationship Id="rId6" Type="http://schemas.openxmlformats.org/officeDocument/2006/relationships/image" Target="../media/image5.png"/><Relationship Id="rId11" Type="http://schemas.openxmlformats.org/officeDocument/2006/relationships/image" Target="../media/image40.svg"/><Relationship Id="rId5" Type="http://schemas.openxmlformats.org/officeDocument/2006/relationships/image" Target="../media/image37.sv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39.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8D1C-E9C5-3AA0-DF09-1FF8085B9F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EB8D2FF-71E0-AB74-8CEA-A15097737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A50C99-6450-0F1D-4AB8-7309D0253BC3}"/>
              </a:ext>
            </a:extLst>
          </p:cNvPr>
          <p:cNvSpPr>
            <a:spLocks noGrp="1"/>
          </p:cNvSpPr>
          <p:nvPr>
            <p:ph type="dt" sz="half" idx="10"/>
          </p:nvPr>
        </p:nvSpPr>
        <p:spPr/>
        <p:txBody>
          <a:bodyPr/>
          <a:lstStyle/>
          <a:p>
            <a:fld id="{3E358209-420D-43B9-8D82-45F7DD19E08A}" type="datetimeFigureOut">
              <a:rPr lang="en-GB" smtClean="0"/>
              <a:t>07/03/2024</a:t>
            </a:fld>
            <a:endParaRPr lang="en-GB" dirty="0"/>
          </a:p>
        </p:txBody>
      </p:sp>
      <p:sp>
        <p:nvSpPr>
          <p:cNvPr id="5" name="Footer Placeholder 4">
            <a:extLst>
              <a:ext uri="{FF2B5EF4-FFF2-40B4-BE49-F238E27FC236}">
                <a16:creationId xmlns:a16="http://schemas.microsoft.com/office/drawing/2014/main" id="{EFB54187-E3AE-2A6B-0EAC-49D7634F564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AF5754C-6C7D-C172-311A-C9A1388A67A7}"/>
              </a:ext>
            </a:extLst>
          </p:cNvPr>
          <p:cNvSpPr>
            <a:spLocks noGrp="1"/>
          </p:cNvSpPr>
          <p:nvPr>
            <p:ph type="sldNum" sz="quarter" idx="12"/>
          </p:nvPr>
        </p:nvSpPr>
        <p:spPr/>
        <p:txBody>
          <a:bodyPr/>
          <a:lstStyle/>
          <a:p>
            <a:fld id="{2F9CC62E-C896-4B76-AE3E-BAB30BA995FA}" type="slidenum">
              <a:rPr lang="en-GB" smtClean="0"/>
              <a:t>‹#›</a:t>
            </a:fld>
            <a:endParaRPr lang="en-GB" dirty="0"/>
          </a:p>
        </p:txBody>
      </p:sp>
    </p:spTree>
    <p:extLst>
      <p:ext uri="{BB962C8B-B14F-4D97-AF65-F5344CB8AC3E}">
        <p14:creationId xmlns:p14="http://schemas.microsoft.com/office/powerpoint/2010/main" val="301868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7F70-9F08-9184-2684-798C271451C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0B7657-6E65-74EF-B0B3-1D1CA578B3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AE6067-0480-F049-6A2C-943F2A9D74D4}"/>
              </a:ext>
            </a:extLst>
          </p:cNvPr>
          <p:cNvSpPr>
            <a:spLocks noGrp="1"/>
          </p:cNvSpPr>
          <p:nvPr>
            <p:ph type="dt" sz="half" idx="10"/>
          </p:nvPr>
        </p:nvSpPr>
        <p:spPr/>
        <p:txBody>
          <a:bodyPr/>
          <a:lstStyle/>
          <a:p>
            <a:fld id="{3E358209-420D-43B9-8D82-45F7DD19E08A}" type="datetimeFigureOut">
              <a:rPr lang="en-GB" smtClean="0"/>
              <a:t>07/03/2024</a:t>
            </a:fld>
            <a:endParaRPr lang="en-GB" dirty="0"/>
          </a:p>
        </p:txBody>
      </p:sp>
      <p:sp>
        <p:nvSpPr>
          <p:cNvPr id="5" name="Footer Placeholder 4">
            <a:extLst>
              <a:ext uri="{FF2B5EF4-FFF2-40B4-BE49-F238E27FC236}">
                <a16:creationId xmlns:a16="http://schemas.microsoft.com/office/drawing/2014/main" id="{915F3014-1AC6-EA1F-C6FA-242AC5D596C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81C34BA-9B38-2FB8-B0AA-9FCE66629E6C}"/>
              </a:ext>
            </a:extLst>
          </p:cNvPr>
          <p:cNvSpPr>
            <a:spLocks noGrp="1"/>
          </p:cNvSpPr>
          <p:nvPr>
            <p:ph type="sldNum" sz="quarter" idx="12"/>
          </p:nvPr>
        </p:nvSpPr>
        <p:spPr/>
        <p:txBody>
          <a:bodyPr/>
          <a:lstStyle/>
          <a:p>
            <a:fld id="{2F9CC62E-C896-4B76-AE3E-BAB30BA995FA}" type="slidenum">
              <a:rPr lang="en-GB" smtClean="0"/>
              <a:t>‹#›</a:t>
            </a:fld>
            <a:endParaRPr lang="en-GB" dirty="0"/>
          </a:p>
        </p:txBody>
      </p:sp>
    </p:spTree>
    <p:extLst>
      <p:ext uri="{BB962C8B-B14F-4D97-AF65-F5344CB8AC3E}">
        <p14:creationId xmlns:p14="http://schemas.microsoft.com/office/powerpoint/2010/main" val="165505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A20931-FB41-00B9-DC2E-12E745DB9A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EABF59-5371-8AA4-E882-89DED96186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BE66C3-8F24-CD5E-706F-3FB3A4D1E249}"/>
              </a:ext>
            </a:extLst>
          </p:cNvPr>
          <p:cNvSpPr>
            <a:spLocks noGrp="1"/>
          </p:cNvSpPr>
          <p:nvPr>
            <p:ph type="dt" sz="half" idx="10"/>
          </p:nvPr>
        </p:nvSpPr>
        <p:spPr/>
        <p:txBody>
          <a:bodyPr/>
          <a:lstStyle/>
          <a:p>
            <a:fld id="{3E358209-420D-43B9-8D82-45F7DD19E08A}" type="datetimeFigureOut">
              <a:rPr lang="en-GB" smtClean="0"/>
              <a:t>07/03/2024</a:t>
            </a:fld>
            <a:endParaRPr lang="en-GB" dirty="0"/>
          </a:p>
        </p:txBody>
      </p:sp>
      <p:sp>
        <p:nvSpPr>
          <p:cNvPr id="5" name="Footer Placeholder 4">
            <a:extLst>
              <a:ext uri="{FF2B5EF4-FFF2-40B4-BE49-F238E27FC236}">
                <a16:creationId xmlns:a16="http://schemas.microsoft.com/office/drawing/2014/main" id="{EABD99FA-AC40-8470-71B6-393DA49A05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26AF51E-B19A-A18A-DD72-0FC5CE3A5027}"/>
              </a:ext>
            </a:extLst>
          </p:cNvPr>
          <p:cNvSpPr>
            <a:spLocks noGrp="1"/>
          </p:cNvSpPr>
          <p:nvPr>
            <p:ph type="sldNum" sz="quarter" idx="12"/>
          </p:nvPr>
        </p:nvSpPr>
        <p:spPr/>
        <p:txBody>
          <a:bodyPr/>
          <a:lstStyle/>
          <a:p>
            <a:fld id="{2F9CC62E-C896-4B76-AE3E-BAB30BA995FA}" type="slidenum">
              <a:rPr lang="en-GB" smtClean="0"/>
              <a:t>‹#›</a:t>
            </a:fld>
            <a:endParaRPr lang="en-GB" dirty="0"/>
          </a:p>
        </p:txBody>
      </p:sp>
    </p:spTree>
    <p:extLst>
      <p:ext uri="{BB962C8B-B14F-4D97-AF65-F5344CB8AC3E}">
        <p14:creationId xmlns:p14="http://schemas.microsoft.com/office/powerpoint/2010/main" val="2453568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02E1DD-AF7A-0C40-A5D8-590BA88929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51228" y="546604"/>
            <a:ext cx="3329279" cy="979199"/>
          </a:xfrm>
          <a:prstGeom prst="rect">
            <a:avLst/>
          </a:prstGeom>
        </p:spPr>
      </p:pic>
      <p:sp>
        <p:nvSpPr>
          <p:cNvPr id="50" name="Freeform 49">
            <a:extLst>
              <a:ext uri="{FF2B5EF4-FFF2-40B4-BE49-F238E27FC236}">
                <a16:creationId xmlns:a16="http://schemas.microsoft.com/office/drawing/2014/main" id="{1AEDE7AE-3B6F-D448-A3DB-F73161AAF87F}"/>
              </a:ext>
            </a:extLst>
          </p:cNvPr>
          <p:cNvSpPr/>
          <p:nvPr userDrawn="1"/>
        </p:nvSpPr>
        <p:spPr>
          <a:xfrm>
            <a:off x="6105899" y="0"/>
            <a:ext cx="6113475" cy="6919338"/>
          </a:xfrm>
          <a:custGeom>
            <a:avLst/>
            <a:gdLst>
              <a:gd name="connsiteX0" fmla="*/ 365443 w 2634012"/>
              <a:gd name="connsiteY0" fmla="*/ 0 h 1663053"/>
              <a:gd name="connsiteX1" fmla="*/ 2634012 w 2634012"/>
              <a:gd name="connsiteY1" fmla="*/ 0 h 1663053"/>
              <a:gd name="connsiteX2" fmla="*/ 2268569 w 2634012"/>
              <a:gd name="connsiteY2" fmla="*/ 1663053 h 1663053"/>
              <a:gd name="connsiteX3" fmla="*/ 0 w 2634012"/>
              <a:gd name="connsiteY3" fmla="*/ 1663053 h 1663053"/>
              <a:gd name="connsiteX0" fmla="*/ 365443 w 2634012"/>
              <a:gd name="connsiteY0" fmla="*/ 0 h 1663053"/>
              <a:gd name="connsiteX1" fmla="*/ 1453852 w 2634012"/>
              <a:gd name="connsiteY1" fmla="*/ 5360 h 1663053"/>
              <a:gd name="connsiteX2" fmla="*/ 2634012 w 2634012"/>
              <a:gd name="connsiteY2" fmla="*/ 0 h 1663053"/>
              <a:gd name="connsiteX3" fmla="*/ 2268569 w 2634012"/>
              <a:gd name="connsiteY3" fmla="*/ 1663053 h 1663053"/>
              <a:gd name="connsiteX4" fmla="*/ 0 w 2634012"/>
              <a:gd name="connsiteY4" fmla="*/ 1663053 h 1663053"/>
              <a:gd name="connsiteX5" fmla="*/ 365443 w 2634012"/>
              <a:gd name="connsiteY5" fmla="*/ 0 h 1663053"/>
              <a:gd name="connsiteX0" fmla="*/ 365443 w 2634012"/>
              <a:gd name="connsiteY0" fmla="*/ 0 h 1672432"/>
              <a:gd name="connsiteX1" fmla="*/ 1453852 w 2634012"/>
              <a:gd name="connsiteY1" fmla="*/ 5360 h 1672432"/>
              <a:gd name="connsiteX2" fmla="*/ 2634012 w 2634012"/>
              <a:gd name="connsiteY2" fmla="*/ 0 h 1672432"/>
              <a:gd name="connsiteX3" fmla="*/ 2268569 w 2634012"/>
              <a:gd name="connsiteY3" fmla="*/ 1663053 h 1672432"/>
              <a:gd name="connsiteX4" fmla="*/ 1421690 w 2634012"/>
              <a:gd name="connsiteY4" fmla="*/ 1672432 h 1672432"/>
              <a:gd name="connsiteX5" fmla="*/ 0 w 2634012"/>
              <a:gd name="connsiteY5" fmla="*/ 1663053 h 1672432"/>
              <a:gd name="connsiteX6" fmla="*/ 365443 w 2634012"/>
              <a:gd name="connsiteY6" fmla="*/ 0 h 1672432"/>
              <a:gd name="connsiteX0" fmla="*/ 365443 w 2634012"/>
              <a:gd name="connsiteY0" fmla="*/ 0 h 1672432"/>
              <a:gd name="connsiteX1" fmla="*/ 1453852 w 2634012"/>
              <a:gd name="connsiteY1" fmla="*/ 5360 h 1672432"/>
              <a:gd name="connsiteX2" fmla="*/ 2634012 w 2634012"/>
              <a:gd name="connsiteY2" fmla="*/ 0 h 1672432"/>
              <a:gd name="connsiteX3" fmla="*/ 1421690 w 2634012"/>
              <a:gd name="connsiteY3" fmla="*/ 1672432 h 1672432"/>
              <a:gd name="connsiteX4" fmla="*/ 0 w 2634012"/>
              <a:gd name="connsiteY4" fmla="*/ 1663053 h 1672432"/>
              <a:gd name="connsiteX5" fmla="*/ 365443 w 2634012"/>
              <a:gd name="connsiteY5" fmla="*/ 0 h 1672432"/>
              <a:gd name="connsiteX0" fmla="*/ 365443 w 1453852"/>
              <a:gd name="connsiteY0" fmla="*/ 0 h 1672432"/>
              <a:gd name="connsiteX1" fmla="*/ 1453852 w 1453852"/>
              <a:gd name="connsiteY1" fmla="*/ 5360 h 1672432"/>
              <a:gd name="connsiteX2" fmla="*/ 1421690 w 1453852"/>
              <a:gd name="connsiteY2" fmla="*/ 1672432 h 1672432"/>
              <a:gd name="connsiteX3" fmla="*/ 0 w 1453852"/>
              <a:gd name="connsiteY3" fmla="*/ 1663053 h 1672432"/>
              <a:gd name="connsiteX4" fmla="*/ 365443 w 1453852"/>
              <a:gd name="connsiteY4" fmla="*/ 0 h 1672432"/>
              <a:gd name="connsiteX0" fmla="*/ 365443 w 1465645"/>
              <a:gd name="connsiteY0" fmla="*/ 0 h 1663053"/>
              <a:gd name="connsiteX1" fmla="*/ 1453852 w 1465645"/>
              <a:gd name="connsiteY1" fmla="*/ 5360 h 1663053"/>
              <a:gd name="connsiteX2" fmla="*/ 1465645 w 1465645"/>
              <a:gd name="connsiteY2" fmla="*/ 1649162 h 1663053"/>
              <a:gd name="connsiteX3" fmla="*/ 0 w 1465645"/>
              <a:gd name="connsiteY3" fmla="*/ 1663053 h 1663053"/>
              <a:gd name="connsiteX4" fmla="*/ 365443 w 1465645"/>
              <a:gd name="connsiteY4" fmla="*/ 0 h 1663053"/>
              <a:gd name="connsiteX0" fmla="*/ 365443 w 1469365"/>
              <a:gd name="connsiteY0" fmla="*/ 0 h 1663053"/>
              <a:gd name="connsiteX1" fmla="*/ 1469365 w 1469365"/>
              <a:gd name="connsiteY1" fmla="*/ 2774 h 1663053"/>
              <a:gd name="connsiteX2" fmla="*/ 1465645 w 1469365"/>
              <a:gd name="connsiteY2" fmla="*/ 1649162 h 1663053"/>
              <a:gd name="connsiteX3" fmla="*/ 0 w 1469365"/>
              <a:gd name="connsiteY3" fmla="*/ 1663053 h 1663053"/>
              <a:gd name="connsiteX4" fmla="*/ 365443 w 1469365"/>
              <a:gd name="connsiteY4" fmla="*/ 0 h 166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365" h="1663053">
                <a:moveTo>
                  <a:pt x="365443" y="0"/>
                </a:moveTo>
                <a:lnTo>
                  <a:pt x="1469365" y="2774"/>
                </a:lnTo>
                <a:lnTo>
                  <a:pt x="1465645" y="1649162"/>
                </a:lnTo>
                <a:lnTo>
                  <a:pt x="0" y="1663053"/>
                </a:lnTo>
                <a:lnTo>
                  <a:pt x="365443" y="0"/>
                </a:lnTo>
                <a:close/>
              </a:path>
            </a:pathLst>
          </a:custGeom>
          <a:blipFill dpi="0" rotWithShape="1">
            <a:blip r:embed="rId3" cstate="screen">
              <a:grayscl/>
              <a:extLst>
                <a:ext uri="{28A0092B-C50C-407E-A947-70E740481C1C}">
                  <a14:useLocalDpi xmlns:a14="http://schemas.microsoft.com/office/drawing/2010/main"/>
                </a:ext>
              </a:extLst>
            </a:blip>
            <a:srcRect/>
            <a:stretch>
              <a:fillRect/>
            </a:stretch>
          </a:blipFill>
          <a:ln w="37344" cap="flat">
            <a:noFill/>
            <a:prstDash val="solid"/>
            <a:miter/>
          </a:ln>
        </p:spPr>
        <p:txBody>
          <a:bodyPr rtlCol="0" anchor="ctr"/>
          <a:lstStyle/>
          <a:p>
            <a:endParaRPr lang="en-US" dirty="0"/>
          </a:p>
        </p:txBody>
      </p:sp>
      <p:pic>
        <p:nvPicPr>
          <p:cNvPr id="19" name="Graphic 18">
            <a:extLst>
              <a:ext uri="{FF2B5EF4-FFF2-40B4-BE49-F238E27FC236}">
                <a16:creationId xmlns:a16="http://schemas.microsoft.com/office/drawing/2014/main" id="{903B5230-C0F1-2640-BAB4-3EFE9892005D}"/>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80887" y="6321495"/>
            <a:ext cx="2005216" cy="280391"/>
          </a:xfrm>
          <a:prstGeom prst="rect">
            <a:avLst/>
          </a:prstGeom>
        </p:spPr>
      </p:pic>
      <p:pic>
        <p:nvPicPr>
          <p:cNvPr id="20" name="Graphic 19">
            <a:extLst>
              <a:ext uri="{FF2B5EF4-FFF2-40B4-BE49-F238E27FC236}">
                <a16:creationId xmlns:a16="http://schemas.microsoft.com/office/drawing/2014/main" id="{1A2D72A3-8C1C-5242-8E45-E06B4F29B92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988569" y="6321495"/>
            <a:ext cx="2005216" cy="280391"/>
          </a:xfrm>
          <a:prstGeom prst="rect">
            <a:avLst/>
          </a:prstGeom>
        </p:spPr>
      </p:pic>
      <p:pic>
        <p:nvPicPr>
          <p:cNvPr id="21" name="Graphic 20">
            <a:extLst>
              <a:ext uri="{FF2B5EF4-FFF2-40B4-BE49-F238E27FC236}">
                <a16:creationId xmlns:a16="http://schemas.microsoft.com/office/drawing/2014/main" id="{BB0ADD68-4B3F-6E41-9032-3431759855CB}"/>
              </a:ext>
            </a:extLst>
          </p:cNvPr>
          <p:cNvPicPr>
            <a:picLocks noChangeAspect="1"/>
          </p:cNvPicPr>
          <p:nvPr userDrawn="1"/>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l="5174"/>
          <a:stretch/>
        </p:blipFill>
        <p:spPr>
          <a:xfrm>
            <a:off x="0" y="6321495"/>
            <a:ext cx="1901465" cy="280391"/>
          </a:xfrm>
          <a:prstGeom prst="rect">
            <a:avLst/>
          </a:prstGeom>
        </p:spPr>
      </p:pic>
      <p:pic>
        <p:nvPicPr>
          <p:cNvPr id="22" name="Graphic 21">
            <a:extLst>
              <a:ext uri="{FF2B5EF4-FFF2-40B4-BE49-F238E27FC236}">
                <a16:creationId xmlns:a16="http://schemas.microsoft.com/office/drawing/2014/main" id="{1836DFB9-44FB-3F41-888C-3215765D3BE3}"/>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173206" y="6321495"/>
            <a:ext cx="2005216" cy="280391"/>
          </a:xfrm>
          <a:prstGeom prst="rect">
            <a:avLst/>
          </a:prstGeom>
        </p:spPr>
      </p:pic>
      <p:pic>
        <p:nvPicPr>
          <p:cNvPr id="23" name="Graphic 22">
            <a:extLst>
              <a:ext uri="{FF2B5EF4-FFF2-40B4-BE49-F238E27FC236}">
                <a16:creationId xmlns:a16="http://schemas.microsoft.com/office/drawing/2014/main" id="{64B035FA-46A9-6440-899C-4E3ABD808DF5}"/>
              </a:ext>
            </a:extLst>
          </p:cNvPr>
          <p:cNvPicPr>
            <a:picLocks noChangeAspect="1"/>
          </p:cNvPicPr>
          <p:nvPr userDrawn="1"/>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265525" y="6321495"/>
            <a:ext cx="2005216" cy="280391"/>
          </a:xfrm>
          <a:prstGeom prst="rect">
            <a:avLst/>
          </a:prstGeom>
        </p:spPr>
      </p:pic>
      <p:pic>
        <p:nvPicPr>
          <p:cNvPr id="24" name="Graphic 23">
            <a:extLst>
              <a:ext uri="{FF2B5EF4-FFF2-40B4-BE49-F238E27FC236}">
                <a16:creationId xmlns:a16="http://schemas.microsoft.com/office/drawing/2014/main" id="{8456F4E8-8A81-CF47-A2E6-067320165488}"/>
              </a:ext>
            </a:extLst>
          </p:cNvPr>
          <p:cNvPicPr>
            <a:picLocks noChangeAspect="1"/>
          </p:cNvPicPr>
          <p:nvPr userDrawn="1"/>
        </p:nvPicPr>
        <p:blipFill rotWithShape="1">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r="7883"/>
          <a:stretch/>
        </p:blipFill>
        <p:spPr>
          <a:xfrm>
            <a:off x="10357845" y="6321495"/>
            <a:ext cx="1847125" cy="280391"/>
          </a:xfrm>
          <a:prstGeom prst="rect">
            <a:avLst/>
          </a:prstGeom>
        </p:spPr>
      </p:pic>
      <p:sp>
        <p:nvSpPr>
          <p:cNvPr id="4" name="Date Placeholder 3">
            <a:extLst>
              <a:ext uri="{FF2B5EF4-FFF2-40B4-BE49-F238E27FC236}">
                <a16:creationId xmlns:a16="http://schemas.microsoft.com/office/drawing/2014/main" id="{6CD44392-2CBC-9F4D-AF66-F0D59043D3EB}"/>
              </a:ext>
            </a:extLst>
          </p:cNvPr>
          <p:cNvSpPr>
            <a:spLocks noGrp="1"/>
          </p:cNvSpPr>
          <p:nvPr>
            <p:ph type="dt" sz="half" idx="10"/>
          </p:nvPr>
        </p:nvSpPr>
        <p:spPr>
          <a:xfrm>
            <a:off x="661018" y="6279127"/>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94DEE799-A46F-2A4A-A44D-A5F98EA08BA0}" type="datetimeFigureOut">
              <a:rPr lang="en-US" smtClean="0"/>
              <a:pPr/>
              <a:t>3/7/2024</a:t>
            </a:fld>
            <a:endParaRPr lang="en-US" dirty="0"/>
          </a:p>
        </p:txBody>
      </p:sp>
      <p:sp>
        <p:nvSpPr>
          <p:cNvPr id="52" name="Freeform 51">
            <a:extLst>
              <a:ext uri="{FF2B5EF4-FFF2-40B4-BE49-F238E27FC236}">
                <a16:creationId xmlns:a16="http://schemas.microsoft.com/office/drawing/2014/main" id="{7FCA7965-B0FA-624E-9843-128C9D49C92B}"/>
              </a:ext>
            </a:extLst>
          </p:cNvPr>
          <p:cNvSpPr/>
          <p:nvPr userDrawn="1"/>
        </p:nvSpPr>
        <p:spPr>
          <a:xfrm rot="751256">
            <a:off x="-193233" y="1680545"/>
            <a:ext cx="8770157" cy="4779074"/>
          </a:xfrm>
          <a:custGeom>
            <a:avLst/>
            <a:gdLst>
              <a:gd name="connsiteX0" fmla="*/ 6767719 w 8770157"/>
              <a:gd name="connsiteY0" fmla="*/ 444697 h 4779074"/>
              <a:gd name="connsiteX1" fmla="*/ 6767719 w 8770157"/>
              <a:gd name="connsiteY1" fmla="*/ 444698 h 4779074"/>
              <a:gd name="connsiteX2" fmla="*/ 8770157 w 8770157"/>
              <a:gd name="connsiteY2" fmla="*/ 0 h 4779074"/>
              <a:gd name="connsiteX3" fmla="*/ 8770156 w 8770157"/>
              <a:gd name="connsiteY3" fmla="*/ 2971057 h 4779074"/>
              <a:gd name="connsiteX4" fmla="*/ 6767718 w 8770157"/>
              <a:gd name="connsiteY4" fmla="*/ 3415754 h 4779074"/>
              <a:gd name="connsiteX5" fmla="*/ 2631231 w 8770157"/>
              <a:gd name="connsiteY5" fmla="*/ 4334377 h 4779074"/>
              <a:gd name="connsiteX6" fmla="*/ 628794 w 8770157"/>
              <a:gd name="connsiteY6" fmla="*/ 4779074 h 4779074"/>
              <a:gd name="connsiteX7" fmla="*/ 0 w 8770157"/>
              <a:gd name="connsiteY7" fmla="*/ 1947659 h 477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0157" h="4779074">
                <a:moveTo>
                  <a:pt x="6767719" y="444697"/>
                </a:moveTo>
                <a:lnTo>
                  <a:pt x="6767719" y="444698"/>
                </a:lnTo>
                <a:lnTo>
                  <a:pt x="8770157" y="0"/>
                </a:lnTo>
                <a:lnTo>
                  <a:pt x="8770156" y="2971057"/>
                </a:lnTo>
                <a:lnTo>
                  <a:pt x="6767718" y="3415754"/>
                </a:lnTo>
                <a:lnTo>
                  <a:pt x="2631231" y="4334377"/>
                </a:lnTo>
                <a:lnTo>
                  <a:pt x="628794" y="4779074"/>
                </a:lnTo>
                <a:lnTo>
                  <a:pt x="0" y="194765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E928806-87D9-C549-BA82-6CD90285AC64}"/>
              </a:ext>
            </a:extLst>
          </p:cNvPr>
          <p:cNvSpPr>
            <a:spLocks noGrp="1"/>
          </p:cNvSpPr>
          <p:nvPr>
            <p:ph type="ctrTitle"/>
          </p:nvPr>
        </p:nvSpPr>
        <p:spPr>
          <a:xfrm>
            <a:off x="661019" y="3024457"/>
            <a:ext cx="6654182" cy="1329595"/>
          </a:xfrm>
        </p:spPr>
        <p:txBody>
          <a:bodyPr wrap="square" lIns="0" tIns="0" rIns="0" bIns="0" anchor="t" anchorCtr="0">
            <a:spAutoFit/>
          </a:bodyPr>
          <a:lstStyle>
            <a:lvl1pPr algn="l">
              <a:defRPr sz="48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01D7043-5DD7-5F43-8F51-F46BE671FC40}"/>
              </a:ext>
            </a:extLst>
          </p:cNvPr>
          <p:cNvSpPr>
            <a:spLocks noGrp="1"/>
          </p:cNvSpPr>
          <p:nvPr>
            <p:ph type="subTitle" idx="1"/>
          </p:nvPr>
        </p:nvSpPr>
        <p:spPr>
          <a:xfrm>
            <a:off x="645456" y="4796060"/>
            <a:ext cx="6669745" cy="332399"/>
          </a:xfrm>
        </p:spPr>
        <p:txBody>
          <a:bodyPr wrap="square" lIns="0" tIns="0" rIns="0" bIns="0">
            <a:sp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44685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DFA213F-2949-55A3-4005-478BD65E6E2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80887" y="6321495"/>
            <a:ext cx="2005216" cy="280391"/>
          </a:xfrm>
          <a:prstGeom prst="rect">
            <a:avLst/>
          </a:prstGeom>
        </p:spPr>
      </p:pic>
      <p:pic>
        <p:nvPicPr>
          <p:cNvPr id="13" name="Graphic 12">
            <a:extLst>
              <a:ext uri="{FF2B5EF4-FFF2-40B4-BE49-F238E27FC236}">
                <a16:creationId xmlns:a16="http://schemas.microsoft.com/office/drawing/2014/main" id="{7728AB42-CAAF-61EE-8DBE-EEC3FBABBC96}"/>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88569" y="6321495"/>
            <a:ext cx="2005216" cy="280391"/>
          </a:xfrm>
          <a:prstGeom prst="rect">
            <a:avLst/>
          </a:prstGeom>
        </p:spPr>
      </p:pic>
      <p:pic>
        <p:nvPicPr>
          <p:cNvPr id="14" name="Graphic 13">
            <a:extLst>
              <a:ext uri="{FF2B5EF4-FFF2-40B4-BE49-F238E27FC236}">
                <a16:creationId xmlns:a16="http://schemas.microsoft.com/office/drawing/2014/main" id="{073718A1-719B-5E98-3CFF-B88B14294475}"/>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5174"/>
          <a:stretch/>
        </p:blipFill>
        <p:spPr>
          <a:xfrm>
            <a:off x="0" y="6321495"/>
            <a:ext cx="1901465" cy="280391"/>
          </a:xfrm>
          <a:prstGeom prst="rect">
            <a:avLst/>
          </a:prstGeom>
        </p:spPr>
      </p:pic>
      <p:pic>
        <p:nvPicPr>
          <p:cNvPr id="15" name="Graphic 14">
            <a:extLst>
              <a:ext uri="{FF2B5EF4-FFF2-40B4-BE49-F238E27FC236}">
                <a16:creationId xmlns:a16="http://schemas.microsoft.com/office/drawing/2014/main" id="{E5A558FB-0B40-26D3-C5A8-C0898D7DB37B}"/>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173206" y="6321495"/>
            <a:ext cx="2005216" cy="280391"/>
          </a:xfrm>
          <a:prstGeom prst="rect">
            <a:avLst/>
          </a:prstGeom>
        </p:spPr>
      </p:pic>
      <p:pic>
        <p:nvPicPr>
          <p:cNvPr id="16" name="Graphic 15">
            <a:extLst>
              <a:ext uri="{FF2B5EF4-FFF2-40B4-BE49-F238E27FC236}">
                <a16:creationId xmlns:a16="http://schemas.microsoft.com/office/drawing/2014/main" id="{6C607F17-5B4A-10EB-65E2-5778681485D9}"/>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265525" y="6321495"/>
            <a:ext cx="2005216" cy="280391"/>
          </a:xfrm>
          <a:prstGeom prst="rect">
            <a:avLst/>
          </a:prstGeom>
        </p:spPr>
      </p:pic>
      <p:pic>
        <p:nvPicPr>
          <p:cNvPr id="24" name="Graphic 23">
            <a:extLst>
              <a:ext uri="{FF2B5EF4-FFF2-40B4-BE49-F238E27FC236}">
                <a16:creationId xmlns:a16="http://schemas.microsoft.com/office/drawing/2014/main" id="{6220FF45-6CC9-ED16-55D2-5455B00F534D}"/>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r="7883"/>
          <a:stretch/>
        </p:blipFill>
        <p:spPr>
          <a:xfrm>
            <a:off x="10357845" y="6321495"/>
            <a:ext cx="1847125" cy="280391"/>
          </a:xfrm>
          <a:prstGeom prst="rect">
            <a:avLst/>
          </a:prstGeom>
        </p:spPr>
      </p:pic>
      <p:pic>
        <p:nvPicPr>
          <p:cNvPr id="17" name="Picture 16">
            <a:extLst>
              <a:ext uri="{FF2B5EF4-FFF2-40B4-BE49-F238E27FC236}">
                <a16:creationId xmlns:a16="http://schemas.microsoft.com/office/drawing/2014/main" id="{75670C81-E2A7-0249-A36F-1A78CA9FBD6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330504" y="245828"/>
            <a:ext cx="2280638" cy="668463"/>
          </a:xfrm>
          <a:prstGeom prst="rect">
            <a:avLst/>
          </a:prstGeom>
        </p:spPr>
      </p:pic>
      <p:sp>
        <p:nvSpPr>
          <p:cNvPr id="3" name="Content Placeholder 2">
            <a:extLst>
              <a:ext uri="{FF2B5EF4-FFF2-40B4-BE49-F238E27FC236}">
                <a16:creationId xmlns:a16="http://schemas.microsoft.com/office/drawing/2014/main" id="{DD46753A-88E0-9A42-8176-287C3968843B}"/>
              </a:ext>
            </a:extLst>
          </p:cNvPr>
          <p:cNvSpPr>
            <a:spLocks noGrp="1"/>
          </p:cNvSpPr>
          <p:nvPr>
            <p:ph idx="1"/>
          </p:nvPr>
        </p:nvSpPr>
        <p:spPr>
          <a:xfrm>
            <a:off x="675643" y="1621806"/>
            <a:ext cx="6810487"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67DD9A-1004-7D48-9D5A-B2AF0035CB93}"/>
              </a:ext>
            </a:extLst>
          </p:cNvPr>
          <p:cNvSpPr>
            <a:spLocks noGrp="1"/>
          </p:cNvSpPr>
          <p:nvPr>
            <p:ph type="title"/>
          </p:nvPr>
        </p:nvSpPr>
        <p:spPr>
          <a:xfrm>
            <a:off x="580857" y="440320"/>
            <a:ext cx="7845691" cy="473971"/>
          </a:xfrm>
        </p:spPr>
        <p:txBody>
          <a:bodyPr lIns="0" tIns="0" rIns="0" bIns="0" anchor="b" anchorCtr="0">
            <a:normAutofit/>
          </a:bodyPr>
          <a:lstStyle>
            <a:lvl1pPr>
              <a:defRPr sz="24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FE23DCA-EB59-1F48-8F3A-1AD7B7C3D948}"/>
              </a:ext>
            </a:extLst>
          </p:cNvPr>
          <p:cNvSpPr>
            <a:spLocks noGrp="1"/>
          </p:cNvSpPr>
          <p:nvPr>
            <p:ph type="sldNum" sz="quarter" idx="12"/>
          </p:nvPr>
        </p:nvSpPr>
        <p:spPr>
          <a:xfrm>
            <a:off x="8867943" y="6278463"/>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E07D481D-C9E8-3645-880D-E1CC26F2A97D}" type="slidenum">
              <a:rPr lang="en-US" smtClean="0"/>
              <a:pPr/>
              <a:t>‹#›</a:t>
            </a:fld>
            <a:endParaRPr lang="en-US" dirty="0"/>
          </a:p>
        </p:txBody>
      </p:sp>
    </p:spTree>
    <p:extLst>
      <p:ext uri="{BB962C8B-B14F-4D97-AF65-F5344CB8AC3E}">
        <p14:creationId xmlns:p14="http://schemas.microsoft.com/office/powerpoint/2010/main" val="3652585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BB395F04-0FDC-380E-BAD6-FDB17F4CC8E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80887" y="6321495"/>
            <a:ext cx="2005216" cy="280391"/>
          </a:xfrm>
          <a:prstGeom prst="rect">
            <a:avLst/>
          </a:prstGeom>
        </p:spPr>
      </p:pic>
      <p:pic>
        <p:nvPicPr>
          <p:cNvPr id="20" name="Graphic 19">
            <a:extLst>
              <a:ext uri="{FF2B5EF4-FFF2-40B4-BE49-F238E27FC236}">
                <a16:creationId xmlns:a16="http://schemas.microsoft.com/office/drawing/2014/main" id="{972132C9-58B7-B989-163A-10E4B2BF37E9}"/>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88569" y="6321495"/>
            <a:ext cx="2005216" cy="280391"/>
          </a:xfrm>
          <a:prstGeom prst="rect">
            <a:avLst/>
          </a:prstGeom>
        </p:spPr>
      </p:pic>
      <p:pic>
        <p:nvPicPr>
          <p:cNvPr id="21" name="Graphic 20">
            <a:extLst>
              <a:ext uri="{FF2B5EF4-FFF2-40B4-BE49-F238E27FC236}">
                <a16:creationId xmlns:a16="http://schemas.microsoft.com/office/drawing/2014/main" id="{53F075DD-B4F6-9FA2-5D06-E931DC93E4EB}"/>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5174"/>
          <a:stretch/>
        </p:blipFill>
        <p:spPr>
          <a:xfrm>
            <a:off x="0" y="6321495"/>
            <a:ext cx="1901465" cy="280391"/>
          </a:xfrm>
          <a:prstGeom prst="rect">
            <a:avLst/>
          </a:prstGeom>
        </p:spPr>
      </p:pic>
      <p:pic>
        <p:nvPicPr>
          <p:cNvPr id="22" name="Graphic 21">
            <a:extLst>
              <a:ext uri="{FF2B5EF4-FFF2-40B4-BE49-F238E27FC236}">
                <a16:creationId xmlns:a16="http://schemas.microsoft.com/office/drawing/2014/main" id="{B62F559A-7566-296B-EE52-74C53E120DE7}"/>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173206" y="6321495"/>
            <a:ext cx="2005216" cy="280391"/>
          </a:xfrm>
          <a:prstGeom prst="rect">
            <a:avLst/>
          </a:prstGeom>
        </p:spPr>
      </p:pic>
      <p:pic>
        <p:nvPicPr>
          <p:cNvPr id="23" name="Graphic 22">
            <a:extLst>
              <a:ext uri="{FF2B5EF4-FFF2-40B4-BE49-F238E27FC236}">
                <a16:creationId xmlns:a16="http://schemas.microsoft.com/office/drawing/2014/main" id="{88635F50-3CE8-18CD-EF61-05E21350A4BE}"/>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265525" y="6321495"/>
            <a:ext cx="2005216" cy="280391"/>
          </a:xfrm>
          <a:prstGeom prst="rect">
            <a:avLst/>
          </a:prstGeom>
        </p:spPr>
      </p:pic>
      <p:pic>
        <p:nvPicPr>
          <p:cNvPr id="24" name="Graphic 23">
            <a:extLst>
              <a:ext uri="{FF2B5EF4-FFF2-40B4-BE49-F238E27FC236}">
                <a16:creationId xmlns:a16="http://schemas.microsoft.com/office/drawing/2014/main" id="{1D80E454-0C5F-4518-1B5D-110650879E40}"/>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r="7883"/>
          <a:stretch/>
        </p:blipFill>
        <p:spPr>
          <a:xfrm>
            <a:off x="10357845" y="6321495"/>
            <a:ext cx="1847125" cy="280391"/>
          </a:xfrm>
          <a:prstGeom prst="rect">
            <a:avLst/>
          </a:prstGeom>
        </p:spPr>
      </p:pic>
      <p:pic>
        <p:nvPicPr>
          <p:cNvPr id="7" name="Picture 6">
            <a:extLst>
              <a:ext uri="{FF2B5EF4-FFF2-40B4-BE49-F238E27FC236}">
                <a16:creationId xmlns:a16="http://schemas.microsoft.com/office/drawing/2014/main" id="{7A2680FE-FB74-4A43-9D67-18B5BAA88FC0}"/>
              </a:ext>
            </a:extLst>
          </p:cNvPr>
          <p:cNvPicPr>
            <a:picLocks noChangeAspect="1"/>
          </p:cNvPicPr>
          <p:nvPr userDrawn="1"/>
        </p:nvPicPr>
        <p:blipFill>
          <a:blip r:embed="rId14">
            <a:alphaModFix/>
            <a:extLst>
              <a:ext uri="{96DAC541-7B7A-43D3-8B79-37D633B846F1}">
                <asvg:svgBlip xmlns:asvg="http://schemas.microsoft.com/office/drawing/2016/SVG/main" r:embed="rId15"/>
              </a:ext>
            </a:extLst>
          </a:blip>
          <a:srcRect/>
          <a:stretch/>
        </p:blipFill>
        <p:spPr>
          <a:xfrm>
            <a:off x="8172000" y="1500327"/>
            <a:ext cx="3209395" cy="5202710"/>
          </a:xfrm>
          <a:prstGeom prst="rect">
            <a:avLst/>
          </a:prstGeom>
        </p:spPr>
      </p:pic>
      <p:pic>
        <p:nvPicPr>
          <p:cNvPr id="16" name="Picture 6">
            <a:extLst>
              <a:ext uri="{FF2B5EF4-FFF2-40B4-BE49-F238E27FC236}">
                <a16:creationId xmlns:a16="http://schemas.microsoft.com/office/drawing/2014/main" id="{797F0C91-7808-1E4D-BC37-5383B87944C9}"/>
              </a:ext>
            </a:extLst>
          </p:cNvPr>
          <p:cNvPicPr>
            <a:picLocks noChangeAspect="1"/>
          </p:cNvPicPr>
          <p:nvPr userDrawn="1"/>
        </p:nvPicPr>
        <p:blipFill rotWithShape="1">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rcRect r="39956"/>
          <a:stretch/>
        </p:blipFill>
        <p:spPr>
          <a:xfrm>
            <a:off x="10264961" y="1500327"/>
            <a:ext cx="1927040" cy="5202710"/>
          </a:xfrm>
          <a:prstGeom prst="rect">
            <a:avLst/>
          </a:prstGeom>
        </p:spPr>
      </p:pic>
      <p:sp>
        <p:nvSpPr>
          <p:cNvPr id="3" name="Content Placeholder 2">
            <a:extLst>
              <a:ext uri="{FF2B5EF4-FFF2-40B4-BE49-F238E27FC236}">
                <a16:creationId xmlns:a16="http://schemas.microsoft.com/office/drawing/2014/main" id="{DD46753A-88E0-9A42-8176-287C3968843B}"/>
              </a:ext>
            </a:extLst>
          </p:cNvPr>
          <p:cNvSpPr>
            <a:spLocks noGrp="1"/>
          </p:cNvSpPr>
          <p:nvPr>
            <p:ph idx="1"/>
          </p:nvPr>
        </p:nvSpPr>
        <p:spPr>
          <a:xfrm>
            <a:off x="675643" y="1621806"/>
            <a:ext cx="3250832" cy="4352400"/>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67DD9A-1004-7D48-9D5A-B2AF0035CB93}"/>
              </a:ext>
            </a:extLst>
          </p:cNvPr>
          <p:cNvSpPr>
            <a:spLocks noGrp="1"/>
          </p:cNvSpPr>
          <p:nvPr>
            <p:ph type="title"/>
          </p:nvPr>
        </p:nvSpPr>
        <p:spPr>
          <a:xfrm>
            <a:off x="580857" y="440320"/>
            <a:ext cx="7845691" cy="473971"/>
          </a:xfrm>
        </p:spPr>
        <p:txBody>
          <a:bodyPr lIns="0" tIns="0" rIns="0" bIns="0" anchor="b" anchorCtr="0">
            <a:normAutofit/>
          </a:bodyPr>
          <a:lstStyle>
            <a:lvl1pPr>
              <a:defRPr sz="24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FE23DCA-EB59-1F48-8F3A-1AD7B7C3D948}"/>
              </a:ext>
            </a:extLst>
          </p:cNvPr>
          <p:cNvSpPr>
            <a:spLocks noGrp="1"/>
          </p:cNvSpPr>
          <p:nvPr>
            <p:ph type="sldNum" sz="quarter" idx="12"/>
          </p:nvPr>
        </p:nvSpPr>
        <p:spPr>
          <a:xfrm>
            <a:off x="8867943" y="6278463"/>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E07D481D-C9E8-3645-880D-E1CC26F2A97D}" type="slidenum">
              <a:rPr lang="en-US" smtClean="0"/>
              <a:pPr/>
              <a:t>‹#›</a:t>
            </a:fld>
            <a:endParaRPr lang="en-US" dirty="0"/>
          </a:p>
        </p:txBody>
      </p:sp>
      <p:sp>
        <p:nvSpPr>
          <p:cNvPr id="17" name="Picture Placeholder 16">
            <a:extLst>
              <a:ext uri="{FF2B5EF4-FFF2-40B4-BE49-F238E27FC236}">
                <a16:creationId xmlns:a16="http://schemas.microsoft.com/office/drawing/2014/main" id="{DD5D266C-3669-0D45-BEF5-AA87F29DFA76}"/>
              </a:ext>
            </a:extLst>
          </p:cNvPr>
          <p:cNvSpPr>
            <a:spLocks noGrp="1"/>
          </p:cNvSpPr>
          <p:nvPr>
            <p:ph type="pic" sz="quarter" idx="13"/>
          </p:nvPr>
        </p:nvSpPr>
        <p:spPr>
          <a:xfrm>
            <a:off x="4257039" y="1622028"/>
            <a:ext cx="7353935" cy="4351957"/>
          </a:xfrm>
        </p:spPr>
        <p:txBody>
          <a:bodyPr/>
          <a:lstStyle/>
          <a:p>
            <a:r>
              <a:rPr lang="en-US" dirty="0"/>
              <a:t>Click icon to add picture</a:t>
            </a:r>
          </a:p>
        </p:txBody>
      </p:sp>
      <p:pic>
        <p:nvPicPr>
          <p:cNvPr id="18" name="Picture 17">
            <a:extLst>
              <a:ext uri="{FF2B5EF4-FFF2-40B4-BE49-F238E27FC236}">
                <a16:creationId xmlns:a16="http://schemas.microsoft.com/office/drawing/2014/main" id="{78F5B616-C8E7-B941-B428-6CB5A32E139B}"/>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330504" y="245828"/>
            <a:ext cx="2280638" cy="668463"/>
          </a:xfrm>
          <a:prstGeom prst="rect">
            <a:avLst/>
          </a:prstGeom>
        </p:spPr>
      </p:pic>
    </p:spTree>
    <p:extLst>
      <p:ext uri="{BB962C8B-B14F-4D97-AF65-F5344CB8AC3E}">
        <p14:creationId xmlns:p14="http://schemas.microsoft.com/office/powerpoint/2010/main" val="2193725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BE7946AD-00C4-65E4-7B35-D067AB4106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80887" y="6321495"/>
            <a:ext cx="2005216" cy="280391"/>
          </a:xfrm>
          <a:prstGeom prst="rect">
            <a:avLst/>
          </a:prstGeom>
        </p:spPr>
      </p:pic>
      <p:pic>
        <p:nvPicPr>
          <p:cNvPr id="19" name="Graphic 18">
            <a:extLst>
              <a:ext uri="{FF2B5EF4-FFF2-40B4-BE49-F238E27FC236}">
                <a16:creationId xmlns:a16="http://schemas.microsoft.com/office/drawing/2014/main" id="{47C9578B-3C27-F500-73AE-8EBEF52EBF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88569" y="6321495"/>
            <a:ext cx="2005216" cy="280391"/>
          </a:xfrm>
          <a:prstGeom prst="rect">
            <a:avLst/>
          </a:prstGeom>
        </p:spPr>
      </p:pic>
      <p:pic>
        <p:nvPicPr>
          <p:cNvPr id="20" name="Graphic 19">
            <a:extLst>
              <a:ext uri="{FF2B5EF4-FFF2-40B4-BE49-F238E27FC236}">
                <a16:creationId xmlns:a16="http://schemas.microsoft.com/office/drawing/2014/main" id="{F5FE64B6-D322-D69D-553C-5B84A1FE1969}"/>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5174"/>
          <a:stretch/>
        </p:blipFill>
        <p:spPr>
          <a:xfrm>
            <a:off x="0" y="6321495"/>
            <a:ext cx="1901465" cy="280391"/>
          </a:xfrm>
          <a:prstGeom prst="rect">
            <a:avLst/>
          </a:prstGeom>
        </p:spPr>
      </p:pic>
      <p:pic>
        <p:nvPicPr>
          <p:cNvPr id="21" name="Graphic 20">
            <a:extLst>
              <a:ext uri="{FF2B5EF4-FFF2-40B4-BE49-F238E27FC236}">
                <a16:creationId xmlns:a16="http://schemas.microsoft.com/office/drawing/2014/main" id="{572EE0DF-5F18-2ED1-1AA3-0211DA2C8DDF}"/>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173206" y="6321495"/>
            <a:ext cx="2005216" cy="280391"/>
          </a:xfrm>
          <a:prstGeom prst="rect">
            <a:avLst/>
          </a:prstGeom>
        </p:spPr>
      </p:pic>
      <p:pic>
        <p:nvPicPr>
          <p:cNvPr id="22" name="Graphic 21">
            <a:extLst>
              <a:ext uri="{FF2B5EF4-FFF2-40B4-BE49-F238E27FC236}">
                <a16:creationId xmlns:a16="http://schemas.microsoft.com/office/drawing/2014/main" id="{DC79CAE6-B7AF-6ED4-8296-50F63CE28100}"/>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265525" y="6321495"/>
            <a:ext cx="2005216" cy="280391"/>
          </a:xfrm>
          <a:prstGeom prst="rect">
            <a:avLst/>
          </a:prstGeom>
        </p:spPr>
      </p:pic>
      <p:pic>
        <p:nvPicPr>
          <p:cNvPr id="23" name="Graphic 22">
            <a:extLst>
              <a:ext uri="{FF2B5EF4-FFF2-40B4-BE49-F238E27FC236}">
                <a16:creationId xmlns:a16="http://schemas.microsoft.com/office/drawing/2014/main" id="{2DDA3628-12E3-A4C3-0882-1E2EA1E02338}"/>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r="7883"/>
          <a:stretch/>
        </p:blipFill>
        <p:spPr>
          <a:xfrm>
            <a:off x="10357845" y="6321495"/>
            <a:ext cx="1847125" cy="280391"/>
          </a:xfrm>
          <a:prstGeom prst="rect">
            <a:avLst/>
          </a:prstGeom>
        </p:spPr>
      </p:pic>
      <p:sp>
        <p:nvSpPr>
          <p:cNvPr id="3" name="Content Placeholder 2">
            <a:extLst>
              <a:ext uri="{FF2B5EF4-FFF2-40B4-BE49-F238E27FC236}">
                <a16:creationId xmlns:a16="http://schemas.microsoft.com/office/drawing/2014/main" id="{DD46753A-88E0-9A42-8176-287C3968843B}"/>
              </a:ext>
            </a:extLst>
          </p:cNvPr>
          <p:cNvSpPr>
            <a:spLocks noGrp="1"/>
          </p:cNvSpPr>
          <p:nvPr>
            <p:ph idx="1"/>
          </p:nvPr>
        </p:nvSpPr>
        <p:spPr>
          <a:xfrm>
            <a:off x="675643" y="1621806"/>
            <a:ext cx="5337174" cy="4352400"/>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67DD9A-1004-7D48-9D5A-B2AF0035CB93}"/>
              </a:ext>
            </a:extLst>
          </p:cNvPr>
          <p:cNvSpPr>
            <a:spLocks noGrp="1"/>
          </p:cNvSpPr>
          <p:nvPr>
            <p:ph type="title"/>
          </p:nvPr>
        </p:nvSpPr>
        <p:spPr>
          <a:xfrm>
            <a:off x="580857" y="440320"/>
            <a:ext cx="7845691" cy="473971"/>
          </a:xfrm>
        </p:spPr>
        <p:txBody>
          <a:bodyPr lIns="0" tIns="0" rIns="0" bIns="0" anchor="b" anchorCtr="0">
            <a:normAutofit/>
          </a:bodyPr>
          <a:lstStyle>
            <a:lvl1pPr>
              <a:defRPr sz="24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FE23DCA-EB59-1F48-8F3A-1AD7B7C3D948}"/>
              </a:ext>
            </a:extLst>
          </p:cNvPr>
          <p:cNvSpPr>
            <a:spLocks noGrp="1"/>
          </p:cNvSpPr>
          <p:nvPr>
            <p:ph type="sldNum" sz="quarter" idx="12"/>
          </p:nvPr>
        </p:nvSpPr>
        <p:spPr>
          <a:xfrm>
            <a:off x="8867943" y="6278463"/>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E07D481D-C9E8-3645-880D-E1CC26F2A97D}" type="slidenum">
              <a:rPr lang="en-US" smtClean="0"/>
              <a:pPr/>
              <a:t>‹#›</a:t>
            </a:fld>
            <a:endParaRPr lang="en-US" dirty="0"/>
          </a:p>
        </p:txBody>
      </p:sp>
      <p:sp>
        <p:nvSpPr>
          <p:cNvPr id="17" name="Picture Placeholder 16">
            <a:extLst>
              <a:ext uri="{FF2B5EF4-FFF2-40B4-BE49-F238E27FC236}">
                <a16:creationId xmlns:a16="http://schemas.microsoft.com/office/drawing/2014/main" id="{DD5D266C-3669-0D45-BEF5-AA87F29DFA76}"/>
              </a:ext>
            </a:extLst>
          </p:cNvPr>
          <p:cNvSpPr>
            <a:spLocks noGrp="1"/>
          </p:cNvSpPr>
          <p:nvPr>
            <p:ph type="pic" sz="quarter" idx="13"/>
          </p:nvPr>
        </p:nvSpPr>
        <p:spPr>
          <a:xfrm>
            <a:off x="6273800" y="1622028"/>
            <a:ext cx="5337174" cy="4351957"/>
          </a:xfrm>
        </p:spPr>
        <p:txBody>
          <a:bodyPr/>
          <a:lstStyle/>
          <a:p>
            <a:r>
              <a:rPr lang="en-US" dirty="0"/>
              <a:t>Click icon to add picture</a:t>
            </a:r>
          </a:p>
        </p:txBody>
      </p:sp>
      <p:pic>
        <p:nvPicPr>
          <p:cNvPr id="18" name="Picture 17">
            <a:extLst>
              <a:ext uri="{FF2B5EF4-FFF2-40B4-BE49-F238E27FC236}">
                <a16:creationId xmlns:a16="http://schemas.microsoft.com/office/drawing/2014/main" id="{C1B49D60-B3A7-CE4B-942E-3FDF0B8D2A9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330504" y="245828"/>
            <a:ext cx="2280638" cy="668463"/>
          </a:xfrm>
          <a:prstGeom prst="rect">
            <a:avLst/>
          </a:prstGeom>
        </p:spPr>
      </p:pic>
    </p:spTree>
    <p:extLst>
      <p:ext uri="{BB962C8B-B14F-4D97-AF65-F5344CB8AC3E}">
        <p14:creationId xmlns:p14="http://schemas.microsoft.com/office/powerpoint/2010/main" val="3705993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group of people walking on a path&#10;&#10;Description automatically generated with low confidence">
            <a:extLst>
              <a:ext uri="{FF2B5EF4-FFF2-40B4-BE49-F238E27FC236}">
                <a16:creationId xmlns:a16="http://schemas.microsoft.com/office/drawing/2014/main" id="{DFAFEB7E-2D62-9618-4110-78A25F91C6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85145" cy="6858000"/>
          </a:xfrm>
          <a:prstGeom prst="rect">
            <a:avLst/>
          </a:prstGeom>
        </p:spPr>
      </p:pic>
      <p:sp>
        <p:nvSpPr>
          <p:cNvPr id="4" name="Rectangle 3">
            <a:extLst>
              <a:ext uri="{FF2B5EF4-FFF2-40B4-BE49-F238E27FC236}">
                <a16:creationId xmlns:a16="http://schemas.microsoft.com/office/drawing/2014/main" id="{19A3D86E-36F1-E444-B139-6F9E0D9F4E14}"/>
              </a:ext>
            </a:extLst>
          </p:cNvPr>
          <p:cNvSpPr/>
          <p:nvPr userDrawn="1"/>
        </p:nvSpPr>
        <p:spPr>
          <a:xfrm>
            <a:off x="30580" y="-8369"/>
            <a:ext cx="12198116" cy="6858001"/>
          </a:xfrm>
          <a:prstGeom prst="rect">
            <a:avLst/>
          </a:prstGeom>
          <a:gradFill>
            <a:gsLst>
              <a:gs pos="0">
                <a:schemeClr val="tx1">
                  <a:alpha val="50000"/>
                </a:schemeClr>
              </a:gs>
              <a:gs pos="100000">
                <a:schemeClr val="tx2">
                  <a:alpha val="25184"/>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9641F091-4B5F-EEB4-EE7C-F8F67A9F586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80887" y="6321495"/>
            <a:ext cx="2005216" cy="280391"/>
          </a:xfrm>
          <a:prstGeom prst="rect">
            <a:avLst/>
          </a:prstGeom>
        </p:spPr>
      </p:pic>
      <p:pic>
        <p:nvPicPr>
          <p:cNvPr id="19" name="Graphic 18">
            <a:extLst>
              <a:ext uri="{FF2B5EF4-FFF2-40B4-BE49-F238E27FC236}">
                <a16:creationId xmlns:a16="http://schemas.microsoft.com/office/drawing/2014/main" id="{C28E890D-7C77-E6AD-CE7D-5C03A9D9C646}"/>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88569" y="6321495"/>
            <a:ext cx="2005216" cy="280391"/>
          </a:xfrm>
          <a:prstGeom prst="rect">
            <a:avLst/>
          </a:prstGeom>
        </p:spPr>
      </p:pic>
      <p:pic>
        <p:nvPicPr>
          <p:cNvPr id="20" name="Graphic 19">
            <a:extLst>
              <a:ext uri="{FF2B5EF4-FFF2-40B4-BE49-F238E27FC236}">
                <a16:creationId xmlns:a16="http://schemas.microsoft.com/office/drawing/2014/main" id="{2E25C1A0-2DCB-EDF5-98EC-C5FB858674C4}"/>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5174"/>
          <a:stretch/>
        </p:blipFill>
        <p:spPr>
          <a:xfrm>
            <a:off x="0" y="6321495"/>
            <a:ext cx="1901465" cy="280391"/>
          </a:xfrm>
          <a:prstGeom prst="rect">
            <a:avLst/>
          </a:prstGeom>
        </p:spPr>
      </p:pic>
      <p:pic>
        <p:nvPicPr>
          <p:cNvPr id="21" name="Graphic 20">
            <a:extLst>
              <a:ext uri="{FF2B5EF4-FFF2-40B4-BE49-F238E27FC236}">
                <a16:creationId xmlns:a16="http://schemas.microsoft.com/office/drawing/2014/main" id="{1DAD701D-66EE-B1B4-FF67-155A0BF484E9}"/>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73206" y="6321495"/>
            <a:ext cx="2005216" cy="280391"/>
          </a:xfrm>
          <a:prstGeom prst="rect">
            <a:avLst/>
          </a:prstGeom>
        </p:spPr>
      </p:pic>
      <p:pic>
        <p:nvPicPr>
          <p:cNvPr id="22" name="Graphic 21">
            <a:extLst>
              <a:ext uri="{FF2B5EF4-FFF2-40B4-BE49-F238E27FC236}">
                <a16:creationId xmlns:a16="http://schemas.microsoft.com/office/drawing/2014/main" id="{8480F368-8780-6526-CF01-418CC7ADE1E7}"/>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65525" y="6321495"/>
            <a:ext cx="2005216" cy="280391"/>
          </a:xfrm>
          <a:prstGeom prst="rect">
            <a:avLst/>
          </a:prstGeom>
        </p:spPr>
      </p:pic>
      <p:pic>
        <p:nvPicPr>
          <p:cNvPr id="24" name="Graphic 23">
            <a:extLst>
              <a:ext uri="{FF2B5EF4-FFF2-40B4-BE49-F238E27FC236}">
                <a16:creationId xmlns:a16="http://schemas.microsoft.com/office/drawing/2014/main" id="{41CBEA19-182C-0A66-0F76-F75FB73DAE07}"/>
              </a:ext>
            </a:extLst>
          </p:cNvPr>
          <p:cNvPicPr>
            <a:picLocks noChangeAspect="1"/>
          </p:cNvPicPr>
          <p:nvPr userDrawn="1"/>
        </p:nvPicPr>
        <p:blipFill rotWithShape="1">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r="7883"/>
          <a:stretch/>
        </p:blipFill>
        <p:spPr>
          <a:xfrm>
            <a:off x="10357845" y="6321495"/>
            <a:ext cx="1847125" cy="280391"/>
          </a:xfrm>
          <a:prstGeom prst="rect">
            <a:avLst/>
          </a:prstGeom>
        </p:spPr>
      </p:pic>
      <p:sp>
        <p:nvSpPr>
          <p:cNvPr id="28" name="Freeform 27">
            <a:extLst>
              <a:ext uri="{FF2B5EF4-FFF2-40B4-BE49-F238E27FC236}">
                <a16:creationId xmlns:a16="http://schemas.microsoft.com/office/drawing/2014/main" id="{1EECC1E9-A1A2-AE4E-A232-E3F30A2C9CA8}"/>
              </a:ext>
            </a:extLst>
          </p:cNvPr>
          <p:cNvSpPr/>
          <p:nvPr userDrawn="1"/>
        </p:nvSpPr>
        <p:spPr>
          <a:xfrm>
            <a:off x="6855" y="4070082"/>
            <a:ext cx="8676900" cy="1518358"/>
          </a:xfrm>
          <a:custGeom>
            <a:avLst/>
            <a:gdLst>
              <a:gd name="connsiteX0" fmla="*/ 0 w 8676900"/>
              <a:gd name="connsiteY0" fmla="*/ 0 h 1518358"/>
              <a:gd name="connsiteX1" fmla="*/ 8676900 w 8676900"/>
              <a:gd name="connsiteY1" fmla="*/ 0 h 1518358"/>
              <a:gd name="connsiteX2" fmla="*/ 8339706 w 8676900"/>
              <a:gd name="connsiteY2" fmla="*/ 1518358 h 1518358"/>
              <a:gd name="connsiteX3" fmla="*/ 6288484 w 8676900"/>
              <a:gd name="connsiteY3" fmla="*/ 1518358 h 1518358"/>
              <a:gd name="connsiteX4" fmla="*/ 2051221 w 8676900"/>
              <a:gd name="connsiteY4" fmla="*/ 1518358 h 1518358"/>
              <a:gd name="connsiteX5" fmla="*/ 0 w 8676900"/>
              <a:gd name="connsiteY5" fmla="*/ 1518358 h 15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900" h="1518358">
                <a:moveTo>
                  <a:pt x="0" y="0"/>
                </a:moveTo>
                <a:lnTo>
                  <a:pt x="8676900" y="0"/>
                </a:lnTo>
                <a:lnTo>
                  <a:pt x="8339706" y="1518358"/>
                </a:lnTo>
                <a:lnTo>
                  <a:pt x="6288484" y="1518358"/>
                </a:lnTo>
                <a:lnTo>
                  <a:pt x="2051221" y="1518358"/>
                </a:lnTo>
                <a:lnTo>
                  <a:pt x="0" y="151835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Date Placeholder 3">
            <a:extLst>
              <a:ext uri="{FF2B5EF4-FFF2-40B4-BE49-F238E27FC236}">
                <a16:creationId xmlns:a16="http://schemas.microsoft.com/office/drawing/2014/main" id="{8438CE5F-DAEB-3847-83CF-9B7551CE00F4}"/>
              </a:ext>
            </a:extLst>
          </p:cNvPr>
          <p:cNvSpPr txBox="1">
            <a:spLocks/>
          </p:cNvSpPr>
          <p:nvPr userDrawn="1"/>
        </p:nvSpPr>
        <p:spPr>
          <a:xfrm>
            <a:off x="661018" y="6279127"/>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EE799-A46F-2A4A-A44D-A5F98EA08BA0}" type="datetimeFigureOut">
              <a:rPr lang="en-US" smtClean="0"/>
              <a:pPr/>
              <a:t>3/7/2024</a:t>
            </a:fld>
            <a:endParaRPr lang="en-US" dirty="0"/>
          </a:p>
        </p:txBody>
      </p:sp>
      <p:sp>
        <p:nvSpPr>
          <p:cNvPr id="6" name="Slide Number Placeholder 5">
            <a:extLst>
              <a:ext uri="{FF2B5EF4-FFF2-40B4-BE49-F238E27FC236}">
                <a16:creationId xmlns:a16="http://schemas.microsoft.com/office/drawing/2014/main" id="{A0142D43-FABC-784E-90F7-0BFA2F770128}"/>
              </a:ext>
            </a:extLst>
          </p:cNvPr>
          <p:cNvSpPr>
            <a:spLocks noGrp="1"/>
          </p:cNvSpPr>
          <p:nvPr>
            <p:ph type="sldNum" sz="quarter" idx="12"/>
          </p:nvPr>
        </p:nvSpPr>
        <p:spPr/>
        <p:txBody>
          <a:bodyPr/>
          <a:lstStyle/>
          <a:p>
            <a:fld id="{E07D481D-C9E8-3645-880D-E1CC26F2A97D}" type="slidenum">
              <a:rPr lang="en-US" smtClean="0"/>
              <a:t>‹#›</a:t>
            </a:fld>
            <a:endParaRPr lang="en-US" dirty="0"/>
          </a:p>
        </p:txBody>
      </p:sp>
      <p:sp>
        <p:nvSpPr>
          <p:cNvPr id="23" name="Title 1">
            <a:extLst>
              <a:ext uri="{FF2B5EF4-FFF2-40B4-BE49-F238E27FC236}">
                <a16:creationId xmlns:a16="http://schemas.microsoft.com/office/drawing/2014/main" id="{71828D18-4EAC-9E4E-A727-CCEF60618AD1}"/>
              </a:ext>
            </a:extLst>
          </p:cNvPr>
          <p:cNvSpPr>
            <a:spLocks noGrp="1"/>
          </p:cNvSpPr>
          <p:nvPr>
            <p:ph type="ctrTitle"/>
          </p:nvPr>
        </p:nvSpPr>
        <p:spPr>
          <a:xfrm>
            <a:off x="661019" y="4579962"/>
            <a:ext cx="6654182" cy="498598"/>
          </a:xfrm>
        </p:spPr>
        <p:txBody>
          <a:bodyPr wrap="square" lIns="0" tIns="0" rIns="0" bIns="0" anchor="t" anchorCtr="0">
            <a:spAutoFit/>
          </a:bodyPr>
          <a:lstStyle>
            <a:lvl1pPr algn="l">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34477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3" name="Picture 2" descr="A person holding a baby&#10;&#10;Description automatically generated with low confidence">
            <a:extLst>
              <a:ext uri="{FF2B5EF4-FFF2-40B4-BE49-F238E27FC236}">
                <a16:creationId xmlns:a16="http://schemas.microsoft.com/office/drawing/2014/main" id="{A588DE83-4266-AC93-96EB-464C41D80D9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55" y="0"/>
            <a:ext cx="12178290" cy="6858000"/>
          </a:xfrm>
          <a:prstGeom prst="rect">
            <a:avLst/>
          </a:prstGeom>
        </p:spPr>
      </p:pic>
      <p:sp>
        <p:nvSpPr>
          <p:cNvPr id="4" name="Rectangle 3">
            <a:extLst>
              <a:ext uri="{FF2B5EF4-FFF2-40B4-BE49-F238E27FC236}">
                <a16:creationId xmlns:a16="http://schemas.microsoft.com/office/drawing/2014/main" id="{19A3D86E-36F1-E444-B139-6F9E0D9F4E14}"/>
              </a:ext>
            </a:extLst>
          </p:cNvPr>
          <p:cNvSpPr/>
          <p:nvPr userDrawn="1"/>
        </p:nvSpPr>
        <p:spPr>
          <a:xfrm>
            <a:off x="6584" y="0"/>
            <a:ext cx="12198116" cy="6858001"/>
          </a:xfrm>
          <a:prstGeom prst="rect">
            <a:avLst/>
          </a:prstGeom>
          <a:gradFill>
            <a:gsLst>
              <a:gs pos="0">
                <a:schemeClr val="tx1">
                  <a:alpha val="50000"/>
                </a:schemeClr>
              </a:gs>
              <a:gs pos="100000">
                <a:schemeClr val="tx2">
                  <a:alpha val="25184"/>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9641F091-4B5F-EEB4-EE7C-F8F67A9F586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80887" y="6321495"/>
            <a:ext cx="2005216" cy="280391"/>
          </a:xfrm>
          <a:prstGeom prst="rect">
            <a:avLst/>
          </a:prstGeom>
        </p:spPr>
      </p:pic>
      <p:pic>
        <p:nvPicPr>
          <p:cNvPr id="19" name="Graphic 18">
            <a:extLst>
              <a:ext uri="{FF2B5EF4-FFF2-40B4-BE49-F238E27FC236}">
                <a16:creationId xmlns:a16="http://schemas.microsoft.com/office/drawing/2014/main" id="{C28E890D-7C77-E6AD-CE7D-5C03A9D9C646}"/>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88569" y="6321495"/>
            <a:ext cx="2005216" cy="280391"/>
          </a:xfrm>
          <a:prstGeom prst="rect">
            <a:avLst/>
          </a:prstGeom>
        </p:spPr>
      </p:pic>
      <p:pic>
        <p:nvPicPr>
          <p:cNvPr id="20" name="Graphic 19">
            <a:extLst>
              <a:ext uri="{FF2B5EF4-FFF2-40B4-BE49-F238E27FC236}">
                <a16:creationId xmlns:a16="http://schemas.microsoft.com/office/drawing/2014/main" id="{2E25C1A0-2DCB-EDF5-98EC-C5FB858674C4}"/>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5174"/>
          <a:stretch/>
        </p:blipFill>
        <p:spPr>
          <a:xfrm>
            <a:off x="0" y="6321495"/>
            <a:ext cx="1901465" cy="280391"/>
          </a:xfrm>
          <a:prstGeom prst="rect">
            <a:avLst/>
          </a:prstGeom>
        </p:spPr>
      </p:pic>
      <p:pic>
        <p:nvPicPr>
          <p:cNvPr id="21" name="Graphic 20">
            <a:extLst>
              <a:ext uri="{FF2B5EF4-FFF2-40B4-BE49-F238E27FC236}">
                <a16:creationId xmlns:a16="http://schemas.microsoft.com/office/drawing/2014/main" id="{1DAD701D-66EE-B1B4-FF67-155A0BF484E9}"/>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73206" y="6321495"/>
            <a:ext cx="2005216" cy="280391"/>
          </a:xfrm>
          <a:prstGeom prst="rect">
            <a:avLst/>
          </a:prstGeom>
        </p:spPr>
      </p:pic>
      <p:pic>
        <p:nvPicPr>
          <p:cNvPr id="22" name="Graphic 21">
            <a:extLst>
              <a:ext uri="{FF2B5EF4-FFF2-40B4-BE49-F238E27FC236}">
                <a16:creationId xmlns:a16="http://schemas.microsoft.com/office/drawing/2014/main" id="{8480F368-8780-6526-CF01-418CC7ADE1E7}"/>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65525" y="6321495"/>
            <a:ext cx="2005216" cy="280391"/>
          </a:xfrm>
          <a:prstGeom prst="rect">
            <a:avLst/>
          </a:prstGeom>
        </p:spPr>
      </p:pic>
      <p:pic>
        <p:nvPicPr>
          <p:cNvPr id="24" name="Graphic 23">
            <a:extLst>
              <a:ext uri="{FF2B5EF4-FFF2-40B4-BE49-F238E27FC236}">
                <a16:creationId xmlns:a16="http://schemas.microsoft.com/office/drawing/2014/main" id="{41CBEA19-182C-0A66-0F76-F75FB73DAE07}"/>
              </a:ext>
            </a:extLst>
          </p:cNvPr>
          <p:cNvPicPr>
            <a:picLocks noChangeAspect="1"/>
          </p:cNvPicPr>
          <p:nvPr userDrawn="1"/>
        </p:nvPicPr>
        <p:blipFill rotWithShape="1">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r="7883"/>
          <a:stretch/>
        </p:blipFill>
        <p:spPr>
          <a:xfrm>
            <a:off x="10357845" y="6321495"/>
            <a:ext cx="1847125" cy="280391"/>
          </a:xfrm>
          <a:prstGeom prst="rect">
            <a:avLst/>
          </a:prstGeom>
        </p:spPr>
      </p:pic>
      <p:sp>
        <p:nvSpPr>
          <p:cNvPr id="28" name="Freeform 27">
            <a:extLst>
              <a:ext uri="{FF2B5EF4-FFF2-40B4-BE49-F238E27FC236}">
                <a16:creationId xmlns:a16="http://schemas.microsoft.com/office/drawing/2014/main" id="{1EECC1E9-A1A2-AE4E-A232-E3F30A2C9CA8}"/>
              </a:ext>
            </a:extLst>
          </p:cNvPr>
          <p:cNvSpPr/>
          <p:nvPr userDrawn="1"/>
        </p:nvSpPr>
        <p:spPr>
          <a:xfrm>
            <a:off x="6855" y="4070082"/>
            <a:ext cx="8676900" cy="1518358"/>
          </a:xfrm>
          <a:custGeom>
            <a:avLst/>
            <a:gdLst>
              <a:gd name="connsiteX0" fmla="*/ 0 w 8676900"/>
              <a:gd name="connsiteY0" fmla="*/ 0 h 1518358"/>
              <a:gd name="connsiteX1" fmla="*/ 8676900 w 8676900"/>
              <a:gd name="connsiteY1" fmla="*/ 0 h 1518358"/>
              <a:gd name="connsiteX2" fmla="*/ 8339706 w 8676900"/>
              <a:gd name="connsiteY2" fmla="*/ 1518358 h 1518358"/>
              <a:gd name="connsiteX3" fmla="*/ 6288484 w 8676900"/>
              <a:gd name="connsiteY3" fmla="*/ 1518358 h 1518358"/>
              <a:gd name="connsiteX4" fmla="*/ 2051221 w 8676900"/>
              <a:gd name="connsiteY4" fmla="*/ 1518358 h 1518358"/>
              <a:gd name="connsiteX5" fmla="*/ 0 w 8676900"/>
              <a:gd name="connsiteY5" fmla="*/ 1518358 h 15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900" h="1518358">
                <a:moveTo>
                  <a:pt x="0" y="0"/>
                </a:moveTo>
                <a:lnTo>
                  <a:pt x="8676900" y="0"/>
                </a:lnTo>
                <a:lnTo>
                  <a:pt x="8339706" y="1518358"/>
                </a:lnTo>
                <a:lnTo>
                  <a:pt x="6288484" y="1518358"/>
                </a:lnTo>
                <a:lnTo>
                  <a:pt x="2051221" y="1518358"/>
                </a:lnTo>
                <a:lnTo>
                  <a:pt x="0" y="151835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Date Placeholder 3">
            <a:extLst>
              <a:ext uri="{FF2B5EF4-FFF2-40B4-BE49-F238E27FC236}">
                <a16:creationId xmlns:a16="http://schemas.microsoft.com/office/drawing/2014/main" id="{8438CE5F-DAEB-3847-83CF-9B7551CE00F4}"/>
              </a:ext>
            </a:extLst>
          </p:cNvPr>
          <p:cNvSpPr txBox="1">
            <a:spLocks/>
          </p:cNvSpPr>
          <p:nvPr userDrawn="1"/>
        </p:nvSpPr>
        <p:spPr>
          <a:xfrm>
            <a:off x="661018" y="6279127"/>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EE799-A46F-2A4A-A44D-A5F98EA08BA0}" type="datetimeFigureOut">
              <a:rPr lang="en-US" smtClean="0"/>
              <a:pPr/>
              <a:t>3/7/2024</a:t>
            </a:fld>
            <a:endParaRPr lang="en-US" dirty="0"/>
          </a:p>
        </p:txBody>
      </p:sp>
      <p:sp>
        <p:nvSpPr>
          <p:cNvPr id="6" name="Slide Number Placeholder 5">
            <a:extLst>
              <a:ext uri="{FF2B5EF4-FFF2-40B4-BE49-F238E27FC236}">
                <a16:creationId xmlns:a16="http://schemas.microsoft.com/office/drawing/2014/main" id="{A0142D43-FABC-784E-90F7-0BFA2F770128}"/>
              </a:ext>
            </a:extLst>
          </p:cNvPr>
          <p:cNvSpPr>
            <a:spLocks noGrp="1"/>
          </p:cNvSpPr>
          <p:nvPr>
            <p:ph type="sldNum" sz="quarter" idx="12"/>
          </p:nvPr>
        </p:nvSpPr>
        <p:spPr/>
        <p:txBody>
          <a:bodyPr/>
          <a:lstStyle/>
          <a:p>
            <a:fld id="{E07D481D-C9E8-3645-880D-E1CC26F2A97D}" type="slidenum">
              <a:rPr lang="en-US" smtClean="0"/>
              <a:t>‹#›</a:t>
            </a:fld>
            <a:endParaRPr lang="en-US" dirty="0"/>
          </a:p>
        </p:txBody>
      </p:sp>
      <p:sp>
        <p:nvSpPr>
          <p:cNvPr id="23" name="Title 1">
            <a:extLst>
              <a:ext uri="{FF2B5EF4-FFF2-40B4-BE49-F238E27FC236}">
                <a16:creationId xmlns:a16="http://schemas.microsoft.com/office/drawing/2014/main" id="{71828D18-4EAC-9E4E-A727-CCEF60618AD1}"/>
              </a:ext>
            </a:extLst>
          </p:cNvPr>
          <p:cNvSpPr>
            <a:spLocks noGrp="1"/>
          </p:cNvSpPr>
          <p:nvPr>
            <p:ph type="ctrTitle"/>
          </p:nvPr>
        </p:nvSpPr>
        <p:spPr>
          <a:xfrm>
            <a:off x="661019" y="4579962"/>
            <a:ext cx="6654182" cy="498598"/>
          </a:xfrm>
        </p:spPr>
        <p:txBody>
          <a:bodyPr wrap="square" lIns="0" tIns="0" rIns="0" bIns="0" anchor="t" anchorCtr="0">
            <a:spAutoFit/>
          </a:bodyPr>
          <a:lstStyle>
            <a:lvl1pPr algn="l">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26688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3" name="Picture 2" descr="A person and person standing next to each other and smiling&#10;&#10;Description automatically generated with medium confidence">
            <a:extLst>
              <a:ext uri="{FF2B5EF4-FFF2-40B4-BE49-F238E27FC236}">
                <a16:creationId xmlns:a16="http://schemas.microsoft.com/office/drawing/2014/main" id="{ED6C58A1-00D1-F84D-BC7D-9D0E37C3DE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54" y="-10825"/>
            <a:ext cx="12185145" cy="6868825"/>
          </a:xfrm>
          <a:prstGeom prst="rect">
            <a:avLst/>
          </a:prstGeom>
        </p:spPr>
      </p:pic>
      <p:sp>
        <p:nvSpPr>
          <p:cNvPr id="4" name="Rectangle 3">
            <a:extLst>
              <a:ext uri="{FF2B5EF4-FFF2-40B4-BE49-F238E27FC236}">
                <a16:creationId xmlns:a16="http://schemas.microsoft.com/office/drawing/2014/main" id="{19A3D86E-36F1-E444-B139-6F9E0D9F4E14}"/>
              </a:ext>
            </a:extLst>
          </p:cNvPr>
          <p:cNvSpPr/>
          <p:nvPr userDrawn="1"/>
        </p:nvSpPr>
        <p:spPr>
          <a:xfrm>
            <a:off x="0" y="-8369"/>
            <a:ext cx="12198116" cy="6858001"/>
          </a:xfrm>
          <a:prstGeom prst="rect">
            <a:avLst/>
          </a:prstGeom>
          <a:gradFill>
            <a:gsLst>
              <a:gs pos="0">
                <a:schemeClr val="tx1">
                  <a:alpha val="50000"/>
                </a:schemeClr>
              </a:gs>
              <a:gs pos="100000">
                <a:schemeClr val="tx2">
                  <a:alpha val="25184"/>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9641F091-4B5F-EEB4-EE7C-F8F67A9F586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80887" y="6321495"/>
            <a:ext cx="2005216" cy="280391"/>
          </a:xfrm>
          <a:prstGeom prst="rect">
            <a:avLst/>
          </a:prstGeom>
        </p:spPr>
      </p:pic>
      <p:pic>
        <p:nvPicPr>
          <p:cNvPr id="19" name="Graphic 18">
            <a:extLst>
              <a:ext uri="{FF2B5EF4-FFF2-40B4-BE49-F238E27FC236}">
                <a16:creationId xmlns:a16="http://schemas.microsoft.com/office/drawing/2014/main" id="{C28E890D-7C77-E6AD-CE7D-5C03A9D9C646}"/>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88569" y="6321495"/>
            <a:ext cx="2005216" cy="280391"/>
          </a:xfrm>
          <a:prstGeom prst="rect">
            <a:avLst/>
          </a:prstGeom>
        </p:spPr>
      </p:pic>
      <p:pic>
        <p:nvPicPr>
          <p:cNvPr id="20" name="Graphic 19">
            <a:extLst>
              <a:ext uri="{FF2B5EF4-FFF2-40B4-BE49-F238E27FC236}">
                <a16:creationId xmlns:a16="http://schemas.microsoft.com/office/drawing/2014/main" id="{2E25C1A0-2DCB-EDF5-98EC-C5FB858674C4}"/>
              </a:ext>
            </a:extLst>
          </p:cNvPr>
          <p:cNvPicPr>
            <a:picLocks noChangeAspect="1"/>
          </p:cNvPicPr>
          <p:nvPr userDrawn="1"/>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5174"/>
          <a:stretch/>
        </p:blipFill>
        <p:spPr>
          <a:xfrm>
            <a:off x="0" y="6321495"/>
            <a:ext cx="1901465" cy="280391"/>
          </a:xfrm>
          <a:prstGeom prst="rect">
            <a:avLst/>
          </a:prstGeom>
        </p:spPr>
      </p:pic>
      <p:pic>
        <p:nvPicPr>
          <p:cNvPr id="21" name="Graphic 20">
            <a:extLst>
              <a:ext uri="{FF2B5EF4-FFF2-40B4-BE49-F238E27FC236}">
                <a16:creationId xmlns:a16="http://schemas.microsoft.com/office/drawing/2014/main" id="{1DAD701D-66EE-B1B4-FF67-155A0BF484E9}"/>
              </a:ext>
            </a:extLst>
          </p:cNvPr>
          <p:cNvPicPr>
            <a:picLocks noChangeAspect="1"/>
          </p:cNvPicPr>
          <p:nvPr userDrawn="1"/>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73206" y="6321495"/>
            <a:ext cx="2005216" cy="280391"/>
          </a:xfrm>
          <a:prstGeom prst="rect">
            <a:avLst/>
          </a:prstGeom>
        </p:spPr>
      </p:pic>
      <p:pic>
        <p:nvPicPr>
          <p:cNvPr id="22" name="Graphic 21">
            <a:extLst>
              <a:ext uri="{FF2B5EF4-FFF2-40B4-BE49-F238E27FC236}">
                <a16:creationId xmlns:a16="http://schemas.microsoft.com/office/drawing/2014/main" id="{8480F368-8780-6526-CF01-418CC7ADE1E7}"/>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265525" y="6321495"/>
            <a:ext cx="2005216" cy="280391"/>
          </a:xfrm>
          <a:prstGeom prst="rect">
            <a:avLst/>
          </a:prstGeom>
        </p:spPr>
      </p:pic>
      <p:pic>
        <p:nvPicPr>
          <p:cNvPr id="24" name="Graphic 23">
            <a:extLst>
              <a:ext uri="{FF2B5EF4-FFF2-40B4-BE49-F238E27FC236}">
                <a16:creationId xmlns:a16="http://schemas.microsoft.com/office/drawing/2014/main" id="{41CBEA19-182C-0A66-0F76-F75FB73DAE07}"/>
              </a:ext>
            </a:extLst>
          </p:cNvPr>
          <p:cNvPicPr>
            <a:picLocks noChangeAspect="1"/>
          </p:cNvPicPr>
          <p:nvPr userDrawn="1"/>
        </p:nvPicPr>
        <p:blipFill rotWithShape="1">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r="7883"/>
          <a:stretch/>
        </p:blipFill>
        <p:spPr>
          <a:xfrm>
            <a:off x="10357845" y="6321495"/>
            <a:ext cx="1847125" cy="280391"/>
          </a:xfrm>
          <a:prstGeom prst="rect">
            <a:avLst/>
          </a:prstGeom>
        </p:spPr>
      </p:pic>
      <p:sp>
        <p:nvSpPr>
          <p:cNvPr id="28" name="Freeform 27">
            <a:extLst>
              <a:ext uri="{FF2B5EF4-FFF2-40B4-BE49-F238E27FC236}">
                <a16:creationId xmlns:a16="http://schemas.microsoft.com/office/drawing/2014/main" id="{1EECC1E9-A1A2-AE4E-A232-E3F30A2C9CA8}"/>
              </a:ext>
            </a:extLst>
          </p:cNvPr>
          <p:cNvSpPr/>
          <p:nvPr userDrawn="1"/>
        </p:nvSpPr>
        <p:spPr>
          <a:xfrm>
            <a:off x="6855" y="4070082"/>
            <a:ext cx="8676900" cy="1518358"/>
          </a:xfrm>
          <a:custGeom>
            <a:avLst/>
            <a:gdLst>
              <a:gd name="connsiteX0" fmla="*/ 0 w 8676900"/>
              <a:gd name="connsiteY0" fmla="*/ 0 h 1518358"/>
              <a:gd name="connsiteX1" fmla="*/ 8676900 w 8676900"/>
              <a:gd name="connsiteY1" fmla="*/ 0 h 1518358"/>
              <a:gd name="connsiteX2" fmla="*/ 8339706 w 8676900"/>
              <a:gd name="connsiteY2" fmla="*/ 1518358 h 1518358"/>
              <a:gd name="connsiteX3" fmla="*/ 6288484 w 8676900"/>
              <a:gd name="connsiteY3" fmla="*/ 1518358 h 1518358"/>
              <a:gd name="connsiteX4" fmla="*/ 2051221 w 8676900"/>
              <a:gd name="connsiteY4" fmla="*/ 1518358 h 1518358"/>
              <a:gd name="connsiteX5" fmla="*/ 0 w 8676900"/>
              <a:gd name="connsiteY5" fmla="*/ 1518358 h 15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900" h="1518358">
                <a:moveTo>
                  <a:pt x="0" y="0"/>
                </a:moveTo>
                <a:lnTo>
                  <a:pt x="8676900" y="0"/>
                </a:lnTo>
                <a:lnTo>
                  <a:pt x="8339706" y="1518358"/>
                </a:lnTo>
                <a:lnTo>
                  <a:pt x="6288484" y="1518358"/>
                </a:lnTo>
                <a:lnTo>
                  <a:pt x="2051221" y="1518358"/>
                </a:lnTo>
                <a:lnTo>
                  <a:pt x="0" y="151835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Date Placeholder 3">
            <a:extLst>
              <a:ext uri="{FF2B5EF4-FFF2-40B4-BE49-F238E27FC236}">
                <a16:creationId xmlns:a16="http://schemas.microsoft.com/office/drawing/2014/main" id="{8438CE5F-DAEB-3847-83CF-9B7551CE00F4}"/>
              </a:ext>
            </a:extLst>
          </p:cNvPr>
          <p:cNvSpPr txBox="1">
            <a:spLocks/>
          </p:cNvSpPr>
          <p:nvPr userDrawn="1"/>
        </p:nvSpPr>
        <p:spPr>
          <a:xfrm>
            <a:off x="661018" y="6279127"/>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EE799-A46F-2A4A-A44D-A5F98EA08BA0}" type="datetimeFigureOut">
              <a:rPr lang="en-US" smtClean="0"/>
              <a:pPr/>
              <a:t>3/7/2024</a:t>
            </a:fld>
            <a:endParaRPr lang="en-US" dirty="0"/>
          </a:p>
        </p:txBody>
      </p:sp>
      <p:sp>
        <p:nvSpPr>
          <p:cNvPr id="6" name="Slide Number Placeholder 5">
            <a:extLst>
              <a:ext uri="{FF2B5EF4-FFF2-40B4-BE49-F238E27FC236}">
                <a16:creationId xmlns:a16="http://schemas.microsoft.com/office/drawing/2014/main" id="{A0142D43-FABC-784E-90F7-0BFA2F770128}"/>
              </a:ext>
            </a:extLst>
          </p:cNvPr>
          <p:cNvSpPr>
            <a:spLocks noGrp="1"/>
          </p:cNvSpPr>
          <p:nvPr>
            <p:ph type="sldNum" sz="quarter" idx="12"/>
          </p:nvPr>
        </p:nvSpPr>
        <p:spPr/>
        <p:txBody>
          <a:bodyPr/>
          <a:lstStyle/>
          <a:p>
            <a:fld id="{E07D481D-C9E8-3645-880D-E1CC26F2A97D}" type="slidenum">
              <a:rPr lang="en-US" smtClean="0"/>
              <a:t>‹#›</a:t>
            </a:fld>
            <a:endParaRPr lang="en-US" dirty="0"/>
          </a:p>
        </p:txBody>
      </p:sp>
      <p:sp>
        <p:nvSpPr>
          <p:cNvPr id="23" name="Title 1">
            <a:extLst>
              <a:ext uri="{FF2B5EF4-FFF2-40B4-BE49-F238E27FC236}">
                <a16:creationId xmlns:a16="http://schemas.microsoft.com/office/drawing/2014/main" id="{71828D18-4EAC-9E4E-A727-CCEF60618AD1}"/>
              </a:ext>
            </a:extLst>
          </p:cNvPr>
          <p:cNvSpPr>
            <a:spLocks noGrp="1"/>
          </p:cNvSpPr>
          <p:nvPr>
            <p:ph type="ctrTitle"/>
          </p:nvPr>
        </p:nvSpPr>
        <p:spPr>
          <a:xfrm>
            <a:off x="661019" y="4579962"/>
            <a:ext cx="6654182" cy="498598"/>
          </a:xfrm>
        </p:spPr>
        <p:txBody>
          <a:bodyPr wrap="square" lIns="0" tIns="0" rIns="0" bIns="0" anchor="t" anchorCtr="0">
            <a:spAutoFit/>
          </a:bodyPr>
          <a:lstStyle>
            <a:lvl1pPr algn="l">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35065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02E1DD-AF7A-0C40-A5D8-590BA889299D}"/>
              </a:ext>
            </a:extLst>
          </p:cNvPr>
          <p:cNvPicPr>
            <a:picLocks noChangeAspect="1"/>
          </p:cNvPicPr>
          <p:nvPr userDrawn="1"/>
        </p:nvPicPr>
        <p:blipFill>
          <a:blip r:embed="rId2"/>
          <a:stretch>
            <a:fillRect/>
          </a:stretch>
        </p:blipFill>
        <p:spPr>
          <a:xfrm>
            <a:off x="645455" y="546604"/>
            <a:ext cx="3348330" cy="981407"/>
          </a:xfrm>
          <a:prstGeom prst="rect">
            <a:avLst/>
          </a:prstGeom>
        </p:spPr>
      </p:pic>
      <p:sp>
        <p:nvSpPr>
          <p:cNvPr id="50" name="Freeform 49">
            <a:extLst>
              <a:ext uri="{FF2B5EF4-FFF2-40B4-BE49-F238E27FC236}">
                <a16:creationId xmlns:a16="http://schemas.microsoft.com/office/drawing/2014/main" id="{1AEDE7AE-3B6F-D448-A3DB-F73161AAF87F}"/>
              </a:ext>
            </a:extLst>
          </p:cNvPr>
          <p:cNvSpPr/>
          <p:nvPr userDrawn="1"/>
        </p:nvSpPr>
        <p:spPr>
          <a:xfrm>
            <a:off x="6105899" y="0"/>
            <a:ext cx="6113475" cy="6919338"/>
          </a:xfrm>
          <a:custGeom>
            <a:avLst/>
            <a:gdLst>
              <a:gd name="connsiteX0" fmla="*/ 365443 w 2634012"/>
              <a:gd name="connsiteY0" fmla="*/ 0 h 1663053"/>
              <a:gd name="connsiteX1" fmla="*/ 2634012 w 2634012"/>
              <a:gd name="connsiteY1" fmla="*/ 0 h 1663053"/>
              <a:gd name="connsiteX2" fmla="*/ 2268569 w 2634012"/>
              <a:gd name="connsiteY2" fmla="*/ 1663053 h 1663053"/>
              <a:gd name="connsiteX3" fmla="*/ 0 w 2634012"/>
              <a:gd name="connsiteY3" fmla="*/ 1663053 h 1663053"/>
              <a:gd name="connsiteX0" fmla="*/ 365443 w 2634012"/>
              <a:gd name="connsiteY0" fmla="*/ 0 h 1663053"/>
              <a:gd name="connsiteX1" fmla="*/ 1453852 w 2634012"/>
              <a:gd name="connsiteY1" fmla="*/ 5360 h 1663053"/>
              <a:gd name="connsiteX2" fmla="*/ 2634012 w 2634012"/>
              <a:gd name="connsiteY2" fmla="*/ 0 h 1663053"/>
              <a:gd name="connsiteX3" fmla="*/ 2268569 w 2634012"/>
              <a:gd name="connsiteY3" fmla="*/ 1663053 h 1663053"/>
              <a:gd name="connsiteX4" fmla="*/ 0 w 2634012"/>
              <a:gd name="connsiteY4" fmla="*/ 1663053 h 1663053"/>
              <a:gd name="connsiteX5" fmla="*/ 365443 w 2634012"/>
              <a:gd name="connsiteY5" fmla="*/ 0 h 1663053"/>
              <a:gd name="connsiteX0" fmla="*/ 365443 w 2634012"/>
              <a:gd name="connsiteY0" fmla="*/ 0 h 1672432"/>
              <a:gd name="connsiteX1" fmla="*/ 1453852 w 2634012"/>
              <a:gd name="connsiteY1" fmla="*/ 5360 h 1672432"/>
              <a:gd name="connsiteX2" fmla="*/ 2634012 w 2634012"/>
              <a:gd name="connsiteY2" fmla="*/ 0 h 1672432"/>
              <a:gd name="connsiteX3" fmla="*/ 2268569 w 2634012"/>
              <a:gd name="connsiteY3" fmla="*/ 1663053 h 1672432"/>
              <a:gd name="connsiteX4" fmla="*/ 1421690 w 2634012"/>
              <a:gd name="connsiteY4" fmla="*/ 1672432 h 1672432"/>
              <a:gd name="connsiteX5" fmla="*/ 0 w 2634012"/>
              <a:gd name="connsiteY5" fmla="*/ 1663053 h 1672432"/>
              <a:gd name="connsiteX6" fmla="*/ 365443 w 2634012"/>
              <a:gd name="connsiteY6" fmla="*/ 0 h 1672432"/>
              <a:gd name="connsiteX0" fmla="*/ 365443 w 2634012"/>
              <a:gd name="connsiteY0" fmla="*/ 0 h 1672432"/>
              <a:gd name="connsiteX1" fmla="*/ 1453852 w 2634012"/>
              <a:gd name="connsiteY1" fmla="*/ 5360 h 1672432"/>
              <a:gd name="connsiteX2" fmla="*/ 2634012 w 2634012"/>
              <a:gd name="connsiteY2" fmla="*/ 0 h 1672432"/>
              <a:gd name="connsiteX3" fmla="*/ 1421690 w 2634012"/>
              <a:gd name="connsiteY3" fmla="*/ 1672432 h 1672432"/>
              <a:gd name="connsiteX4" fmla="*/ 0 w 2634012"/>
              <a:gd name="connsiteY4" fmla="*/ 1663053 h 1672432"/>
              <a:gd name="connsiteX5" fmla="*/ 365443 w 2634012"/>
              <a:gd name="connsiteY5" fmla="*/ 0 h 1672432"/>
              <a:gd name="connsiteX0" fmla="*/ 365443 w 1453852"/>
              <a:gd name="connsiteY0" fmla="*/ 0 h 1672432"/>
              <a:gd name="connsiteX1" fmla="*/ 1453852 w 1453852"/>
              <a:gd name="connsiteY1" fmla="*/ 5360 h 1672432"/>
              <a:gd name="connsiteX2" fmla="*/ 1421690 w 1453852"/>
              <a:gd name="connsiteY2" fmla="*/ 1672432 h 1672432"/>
              <a:gd name="connsiteX3" fmla="*/ 0 w 1453852"/>
              <a:gd name="connsiteY3" fmla="*/ 1663053 h 1672432"/>
              <a:gd name="connsiteX4" fmla="*/ 365443 w 1453852"/>
              <a:gd name="connsiteY4" fmla="*/ 0 h 1672432"/>
              <a:gd name="connsiteX0" fmla="*/ 365443 w 1465645"/>
              <a:gd name="connsiteY0" fmla="*/ 0 h 1663053"/>
              <a:gd name="connsiteX1" fmla="*/ 1453852 w 1465645"/>
              <a:gd name="connsiteY1" fmla="*/ 5360 h 1663053"/>
              <a:gd name="connsiteX2" fmla="*/ 1465645 w 1465645"/>
              <a:gd name="connsiteY2" fmla="*/ 1649162 h 1663053"/>
              <a:gd name="connsiteX3" fmla="*/ 0 w 1465645"/>
              <a:gd name="connsiteY3" fmla="*/ 1663053 h 1663053"/>
              <a:gd name="connsiteX4" fmla="*/ 365443 w 1465645"/>
              <a:gd name="connsiteY4" fmla="*/ 0 h 1663053"/>
              <a:gd name="connsiteX0" fmla="*/ 365443 w 1469365"/>
              <a:gd name="connsiteY0" fmla="*/ 0 h 1663053"/>
              <a:gd name="connsiteX1" fmla="*/ 1469365 w 1469365"/>
              <a:gd name="connsiteY1" fmla="*/ 2774 h 1663053"/>
              <a:gd name="connsiteX2" fmla="*/ 1465645 w 1469365"/>
              <a:gd name="connsiteY2" fmla="*/ 1649162 h 1663053"/>
              <a:gd name="connsiteX3" fmla="*/ 0 w 1469365"/>
              <a:gd name="connsiteY3" fmla="*/ 1663053 h 1663053"/>
              <a:gd name="connsiteX4" fmla="*/ 365443 w 1469365"/>
              <a:gd name="connsiteY4" fmla="*/ 0 h 166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365" h="1663053">
                <a:moveTo>
                  <a:pt x="365443" y="0"/>
                </a:moveTo>
                <a:lnTo>
                  <a:pt x="1469365" y="2774"/>
                </a:lnTo>
                <a:lnTo>
                  <a:pt x="1465645" y="1649162"/>
                </a:lnTo>
                <a:lnTo>
                  <a:pt x="0" y="1663053"/>
                </a:lnTo>
                <a:lnTo>
                  <a:pt x="365443" y="0"/>
                </a:lnTo>
                <a:close/>
              </a:path>
            </a:pathLst>
          </a:custGeom>
          <a:blipFill dpi="0" rotWithShape="1">
            <a:blip r:embed="rId3" cstate="screen">
              <a:grayscl/>
              <a:extLst>
                <a:ext uri="{28A0092B-C50C-407E-A947-70E740481C1C}">
                  <a14:useLocalDpi xmlns:a14="http://schemas.microsoft.com/office/drawing/2010/main"/>
                </a:ext>
              </a:extLst>
            </a:blip>
            <a:srcRect/>
            <a:stretch>
              <a:fillRect/>
            </a:stretch>
          </a:blipFill>
          <a:ln w="37344" cap="flat">
            <a:noFill/>
            <a:prstDash val="solid"/>
            <a:miter/>
          </a:ln>
        </p:spPr>
        <p:txBody>
          <a:bodyPr rtlCol="0" anchor="ctr"/>
          <a:lstStyle/>
          <a:p>
            <a:endParaRPr lang="en-US" dirty="0"/>
          </a:p>
        </p:txBody>
      </p:sp>
      <p:pic>
        <p:nvPicPr>
          <p:cNvPr id="19" name="Graphic 18">
            <a:extLst>
              <a:ext uri="{FF2B5EF4-FFF2-40B4-BE49-F238E27FC236}">
                <a16:creationId xmlns:a16="http://schemas.microsoft.com/office/drawing/2014/main" id="{903B5230-C0F1-2640-BAB4-3EFE989200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80887" y="6321495"/>
            <a:ext cx="2005216" cy="280391"/>
          </a:xfrm>
          <a:prstGeom prst="rect">
            <a:avLst/>
          </a:prstGeom>
        </p:spPr>
      </p:pic>
      <p:pic>
        <p:nvPicPr>
          <p:cNvPr id="20" name="Graphic 19">
            <a:extLst>
              <a:ext uri="{FF2B5EF4-FFF2-40B4-BE49-F238E27FC236}">
                <a16:creationId xmlns:a16="http://schemas.microsoft.com/office/drawing/2014/main" id="{1A2D72A3-8C1C-5242-8E45-E06B4F29B9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988569" y="6321495"/>
            <a:ext cx="2005216" cy="280391"/>
          </a:xfrm>
          <a:prstGeom prst="rect">
            <a:avLst/>
          </a:prstGeom>
        </p:spPr>
      </p:pic>
      <p:pic>
        <p:nvPicPr>
          <p:cNvPr id="21" name="Graphic 20">
            <a:extLst>
              <a:ext uri="{FF2B5EF4-FFF2-40B4-BE49-F238E27FC236}">
                <a16:creationId xmlns:a16="http://schemas.microsoft.com/office/drawing/2014/main" id="{BB0ADD68-4B3F-6E41-9032-3431759855C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3750" y="6321495"/>
            <a:ext cx="2005216" cy="280391"/>
          </a:xfrm>
          <a:prstGeom prst="rect">
            <a:avLst/>
          </a:prstGeom>
        </p:spPr>
      </p:pic>
      <p:pic>
        <p:nvPicPr>
          <p:cNvPr id="22" name="Graphic 21">
            <a:extLst>
              <a:ext uri="{FF2B5EF4-FFF2-40B4-BE49-F238E27FC236}">
                <a16:creationId xmlns:a16="http://schemas.microsoft.com/office/drawing/2014/main" id="{1836DFB9-44FB-3F41-888C-3215765D3BE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73206" y="6321495"/>
            <a:ext cx="2005216" cy="280391"/>
          </a:xfrm>
          <a:prstGeom prst="rect">
            <a:avLst/>
          </a:prstGeom>
        </p:spPr>
      </p:pic>
      <p:pic>
        <p:nvPicPr>
          <p:cNvPr id="23" name="Graphic 22">
            <a:extLst>
              <a:ext uri="{FF2B5EF4-FFF2-40B4-BE49-F238E27FC236}">
                <a16:creationId xmlns:a16="http://schemas.microsoft.com/office/drawing/2014/main" id="{64B035FA-46A9-6440-899C-4E3ABD808DF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8265525" y="6321495"/>
            <a:ext cx="2005216" cy="280391"/>
          </a:xfrm>
          <a:prstGeom prst="rect">
            <a:avLst/>
          </a:prstGeom>
        </p:spPr>
      </p:pic>
      <p:pic>
        <p:nvPicPr>
          <p:cNvPr id="24" name="Graphic 23">
            <a:extLst>
              <a:ext uri="{FF2B5EF4-FFF2-40B4-BE49-F238E27FC236}">
                <a16:creationId xmlns:a16="http://schemas.microsoft.com/office/drawing/2014/main" id="{8456F4E8-8A81-CF47-A2E6-067320165488}"/>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357845" y="6321495"/>
            <a:ext cx="2005216" cy="280391"/>
          </a:xfrm>
          <a:prstGeom prst="rect">
            <a:avLst/>
          </a:prstGeom>
        </p:spPr>
      </p:pic>
      <p:sp>
        <p:nvSpPr>
          <p:cNvPr id="4" name="Date Placeholder 3">
            <a:extLst>
              <a:ext uri="{FF2B5EF4-FFF2-40B4-BE49-F238E27FC236}">
                <a16:creationId xmlns:a16="http://schemas.microsoft.com/office/drawing/2014/main" id="{6CD44392-2CBC-9F4D-AF66-F0D59043D3EB}"/>
              </a:ext>
            </a:extLst>
          </p:cNvPr>
          <p:cNvSpPr>
            <a:spLocks noGrp="1"/>
          </p:cNvSpPr>
          <p:nvPr>
            <p:ph type="dt" sz="half" idx="10"/>
          </p:nvPr>
        </p:nvSpPr>
        <p:spPr>
          <a:xfrm>
            <a:off x="661018" y="6279127"/>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endParaRPr lang="en-US" dirty="0"/>
          </a:p>
        </p:txBody>
      </p:sp>
      <p:sp>
        <p:nvSpPr>
          <p:cNvPr id="52" name="Freeform 51">
            <a:extLst>
              <a:ext uri="{FF2B5EF4-FFF2-40B4-BE49-F238E27FC236}">
                <a16:creationId xmlns:a16="http://schemas.microsoft.com/office/drawing/2014/main" id="{7FCA7965-B0FA-624E-9843-128C9D49C92B}"/>
              </a:ext>
            </a:extLst>
          </p:cNvPr>
          <p:cNvSpPr/>
          <p:nvPr userDrawn="1"/>
        </p:nvSpPr>
        <p:spPr>
          <a:xfrm rot="751256">
            <a:off x="-193233" y="1680545"/>
            <a:ext cx="8770157" cy="4779074"/>
          </a:xfrm>
          <a:custGeom>
            <a:avLst/>
            <a:gdLst>
              <a:gd name="connsiteX0" fmla="*/ 6767719 w 8770157"/>
              <a:gd name="connsiteY0" fmla="*/ 444697 h 4779074"/>
              <a:gd name="connsiteX1" fmla="*/ 6767719 w 8770157"/>
              <a:gd name="connsiteY1" fmla="*/ 444698 h 4779074"/>
              <a:gd name="connsiteX2" fmla="*/ 8770157 w 8770157"/>
              <a:gd name="connsiteY2" fmla="*/ 0 h 4779074"/>
              <a:gd name="connsiteX3" fmla="*/ 8770156 w 8770157"/>
              <a:gd name="connsiteY3" fmla="*/ 2971057 h 4779074"/>
              <a:gd name="connsiteX4" fmla="*/ 6767718 w 8770157"/>
              <a:gd name="connsiteY4" fmla="*/ 3415754 h 4779074"/>
              <a:gd name="connsiteX5" fmla="*/ 2631231 w 8770157"/>
              <a:gd name="connsiteY5" fmla="*/ 4334377 h 4779074"/>
              <a:gd name="connsiteX6" fmla="*/ 628794 w 8770157"/>
              <a:gd name="connsiteY6" fmla="*/ 4779074 h 4779074"/>
              <a:gd name="connsiteX7" fmla="*/ 0 w 8770157"/>
              <a:gd name="connsiteY7" fmla="*/ 1947659 h 477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70157" h="4779074">
                <a:moveTo>
                  <a:pt x="6767719" y="444697"/>
                </a:moveTo>
                <a:lnTo>
                  <a:pt x="6767719" y="444698"/>
                </a:lnTo>
                <a:lnTo>
                  <a:pt x="8770157" y="0"/>
                </a:lnTo>
                <a:lnTo>
                  <a:pt x="8770156" y="2971057"/>
                </a:lnTo>
                <a:lnTo>
                  <a:pt x="6767718" y="3415754"/>
                </a:lnTo>
                <a:lnTo>
                  <a:pt x="2631231" y="4334377"/>
                </a:lnTo>
                <a:lnTo>
                  <a:pt x="628794" y="4779074"/>
                </a:lnTo>
                <a:lnTo>
                  <a:pt x="0" y="194765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E928806-87D9-C549-BA82-6CD90285AC64}"/>
              </a:ext>
            </a:extLst>
          </p:cNvPr>
          <p:cNvSpPr>
            <a:spLocks noGrp="1"/>
          </p:cNvSpPr>
          <p:nvPr>
            <p:ph type="ctrTitle"/>
          </p:nvPr>
        </p:nvSpPr>
        <p:spPr>
          <a:xfrm>
            <a:off x="661019" y="3024457"/>
            <a:ext cx="6654182" cy="1329595"/>
          </a:xfrm>
        </p:spPr>
        <p:txBody>
          <a:bodyPr wrap="square" lIns="0" tIns="0" rIns="0" bIns="0" anchor="t" anchorCtr="0">
            <a:spAutoFit/>
          </a:bodyPr>
          <a:lstStyle>
            <a:lvl1pPr algn="l">
              <a:defRPr sz="48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601D7043-5DD7-5F43-8F51-F46BE671FC40}"/>
              </a:ext>
            </a:extLst>
          </p:cNvPr>
          <p:cNvSpPr>
            <a:spLocks noGrp="1"/>
          </p:cNvSpPr>
          <p:nvPr>
            <p:ph type="subTitle" idx="1"/>
          </p:nvPr>
        </p:nvSpPr>
        <p:spPr>
          <a:xfrm>
            <a:off x="645456" y="4796060"/>
            <a:ext cx="6669745" cy="332399"/>
          </a:xfrm>
        </p:spPr>
        <p:txBody>
          <a:bodyPr wrap="square" lIns="0" tIns="0" rIns="0" bIns="0">
            <a:spAutoFit/>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398196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CB70-C2A4-67E8-19A4-6E92F75874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11571A-3361-16D9-4A2B-4B27B60AD5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78967C-E869-CB6C-785F-40BE69C7AC16}"/>
              </a:ext>
            </a:extLst>
          </p:cNvPr>
          <p:cNvSpPr>
            <a:spLocks noGrp="1"/>
          </p:cNvSpPr>
          <p:nvPr>
            <p:ph type="dt" sz="half" idx="10"/>
          </p:nvPr>
        </p:nvSpPr>
        <p:spPr/>
        <p:txBody>
          <a:bodyPr/>
          <a:lstStyle/>
          <a:p>
            <a:fld id="{3E358209-420D-43B9-8D82-45F7DD19E08A}" type="datetimeFigureOut">
              <a:rPr lang="en-GB" smtClean="0"/>
              <a:t>07/03/2024</a:t>
            </a:fld>
            <a:endParaRPr lang="en-GB" dirty="0"/>
          </a:p>
        </p:txBody>
      </p:sp>
      <p:sp>
        <p:nvSpPr>
          <p:cNvPr id="5" name="Footer Placeholder 4">
            <a:extLst>
              <a:ext uri="{FF2B5EF4-FFF2-40B4-BE49-F238E27FC236}">
                <a16:creationId xmlns:a16="http://schemas.microsoft.com/office/drawing/2014/main" id="{B6E66A8C-125E-B793-2D1F-040FA0C3C1F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319A81A-495C-7947-411F-DA3A7213C4FA}"/>
              </a:ext>
            </a:extLst>
          </p:cNvPr>
          <p:cNvSpPr>
            <a:spLocks noGrp="1"/>
          </p:cNvSpPr>
          <p:nvPr>
            <p:ph type="sldNum" sz="quarter" idx="12"/>
          </p:nvPr>
        </p:nvSpPr>
        <p:spPr/>
        <p:txBody>
          <a:bodyPr/>
          <a:lstStyle/>
          <a:p>
            <a:fld id="{2F9CC62E-C896-4B76-AE3E-BAB30BA995FA}" type="slidenum">
              <a:rPr lang="en-GB" smtClean="0"/>
              <a:t>‹#›</a:t>
            </a:fld>
            <a:endParaRPr lang="en-GB" dirty="0"/>
          </a:p>
        </p:txBody>
      </p:sp>
    </p:spTree>
    <p:extLst>
      <p:ext uri="{BB962C8B-B14F-4D97-AF65-F5344CB8AC3E}">
        <p14:creationId xmlns:p14="http://schemas.microsoft.com/office/powerpoint/2010/main" val="2121737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B2873866-53CA-604F-A417-A681AA8BD2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80887" y="6321495"/>
            <a:ext cx="2005216" cy="280391"/>
          </a:xfrm>
          <a:prstGeom prst="rect">
            <a:avLst/>
          </a:prstGeom>
        </p:spPr>
      </p:pic>
      <p:pic>
        <p:nvPicPr>
          <p:cNvPr id="19" name="Graphic 18">
            <a:extLst>
              <a:ext uri="{FF2B5EF4-FFF2-40B4-BE49-F238E27FC236}">
                <a16:creationId xmlns:a16="http://schemas.microsoft.com/office/drawing/2014/main" id="{84510857-515E-124A-9DD8-F1D0E91621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88569" y="6321495"/>
            <a:ext cx="2005216" cy="280391"/>
          </a:xfrm>
          <a:prstGeom prst="rect">
            <a:avLst/>
          </a:prstGeom>
        </p:spPr>
      </p:pic>
      <p:pic>
        <p:nvPicPr>
          <p:cNvPr id="20" name="Graphic 19">
            <a:extLst>
              <a:ext uri="{FF2B5EF4-FFF2-40B4-BE49-F238E27FC236}">
                <a16:creationId xmlns:a16="http://schemas.microsoft.com/office/drawing/2014/main" id="{9FA59DFD-FEE4-5F42-825D-91B187D0446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750" y="6321495"/>
            <a:ext cx="2005216" cy="280391"/>
          </a:xfrm>
          <a:prstGeom prst="rect">
            <a:avLst/>
          </a:prstGeom>
        </p:spPr>
      </p:pic>
      <p:pic>
        <p:nvPicPr>
          <p:cNvPr id="21" name="Graphic 20">
            <a:extLst>
              <a:ext uri="{FF2B5EF4-FFF2-40B4-BE49-F238E27FC236}">
                <a16:creationId xmlns:a16="http://schemas.microsoft.com/office/drawing/2014/main" id="{4C3D8611-DEC4-3F43-9320-23E6864A2EE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73206" y="6321495"/>
            <a:ext cx="2005216" cy="280391"/>
          </a:xfrm>
          <a:prstGeom prst="rect">
            <a:avLst/>
          </a:prstGeom>
        </p:spPr>
      </p:pic>
      <p:pic>
        <p:nvPicPr>
          <p:cNvPr id="22" name="Graphic 21">
            <a:extLst>
              <a:ext uri="{FF2B5EF4-FFF2-40B4-BE49-F238E27FC236}">
                <a16:creationId xmlns:a16="http://schemas.microsoft.com/office/drawing/2014/main" id="{346542C4-2E46-6F4C-A612-7B439264D77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265525" y="6321495"/>
            <a:ext cx="2005216" cy="280391"/>
          </a:xfrm>
          <a:prstGeom prst="rect">
            <a:avLst/>
          </a:prstGeom>
        </p:spPr>
      </p:pic>
      <p:pic>
        <p:nvPicPr>
          <p:cNvPr id="23" name="Graphic 22">
            <a:extLst>
              <a:ext uri="{FF2B5EF4-FFF2-40B4-BE49-F238E27FC236}">
                <a16:creationId xmlns:a16="http://schemas.microsoft.com/office/drawing/2014/main" id="{CC5B48F4-9580-2C44-A5FE-86D4FFEE6C8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357845" y="6321495"/>
            <a:ext cx="2005216" cy="280391"/>
          </a:xfrm>
          <a:prstGeom prst="rect">
            <a:avLst/>
          </a:prstGeom>
        </p:spPr>
      </p:pic>
      <p:pic>
        <p:nvPicPr>
          <p:cNvPr id="17" name="Picture 16">
            <a:extLst>
              <a:ext uri="{FF2B5EF4-FFF2-40B4-BE49-F238E27FC236}">
                <a16:creationId xmlns:a16="http://schemas.microsoft.com/office/drawing/2014/main" id="{75670C81-E2A7-0249-A36F-1A78CA9FBD64}"/>
              </a:ext>
            </a:extLst>
          </p:cNvPr>
          <p:cNvPicPr>
            <a:picLocks noChangeAspect="1"/>
          </p:cNvPicPr>
          <p:nvPr userDrawn="1"/>
        </p:nvPicPr>
        <p:blipFill>
          <a:blip r:embed="rId14"/>
          <a:stretch>
            <a:fillRect/>
          </a:stretch>
        </p:blipFill>
        <p:spPr>
          <a:xfrm>
            <a:off x="9330504" y="245828"/>
            <a:ext cx="2280638" cy="668463"/>
          </a:xfrm>
          <a:prstGeom prst="rect">
            <a:avLst/>
          </a:prstGeom>
        </p:spPr>
      </p:pic>
      <p:sp>
        <p:nvSpPr>
          <p:cNvPr id="3" name="Content Placeholder 2">
            <a:extLst>
              <a:ext uri="{FF2B5EF4-FFF2-40B4-BE49-F238E27FC236}">
                <a16:creationId xmlns:a16="http://schemas.microsoft.com/office/drawing/2014/main" id="{DD46753A-88E0-9A42-8176-287C3968843B}"/>
              </a:ext>
            </a:extLst>
          </p:cNvPr>
          <p:cNvSpPr>
            <a:spLocks noGrp="1"/>
          </p:cNvSpPr>
          <p:nvPr>
            <p:ph idx="1"/>
          </p:nvPr>
        </p:nvSpPr>
        <p:spPr>
          <a:xfrm>
            <a:off x="675643" y="1621806"/>
            <a:ext cx="6810487" cy="4351338"/>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3967DD9A-1004-7D48-9D5A-B2AF0035CB93}"/>
              </a:ext>
            </a:extLst>
          </p:cNvPr>
          <p:cNvSpPr>
            <a:spLocks noGrp="1"/>
          </p:cNvSpPr>
          <p:nvPr>
            <p:ph type="title"/>
          </p:nvPr>
        </p:nvSpPr>
        <p:spPr>
          <a:xfrm>
            <a:off x="580857" y="440320"/>
            <a:ext cx="7845691" cy="473971"/>
          </a:xfrm>
        </p:spPr>
        <p:txBody>
          <a:bodyPr lIns="0" tIns="0" rIns="0" bIns="0" anchor="b" anchorCtr="0">
            <a:normAutofit/>
          </a:bodyPr>
          <a:lstStyle>
            <a:lvl1pPr>
              <a:defRPr sz="2400"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4FE23DCA-EB59-1F48-8F3A-1AD7B7C3D948}"/>
              </a:ext>
            </a:extLst>
          </p:cNvPr>
          <p:cNvSpPr>
            <a:spLocks noGrp="1"/>
          </p:cNvSpPr>
          <p:nvPr>
            <p:ph type="sldNum" sz="quarter" idx="12"/>
          </p:nvPr>
        </p:nvSpPr>
        <p:spPr>
          <a:xfrm>
            <a:off x="8867943" y="6278463"/>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E07D481D-C9E8-3645-880D-E1CC26F2A97D}" type="slidenum">
              <a:rPr lang="en-US" smtClean="0"/>
              <a:pPr/>
              <a:t>‹#›</a:t>
            </a:fld>
            <a:endParaRPr lang="en-US" dirty="0"/>
          </a:p>
        </p:txBody>
      </p:sp>
    </p:spTree>
    <p:extLst>
      <p:ext uri="{BB962C8B-B14F-4D97-AF65-F5344CB8AC3E}">
        <p14:creationId xmlns:p14="http://schemas.microsoft.com/office/powerpoint/2010/main" val="3279507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2680FE-FB74-4A43-9D67-18B5BAA88FC0}"/>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a:stretch/>
        </p:blipFill>
        <p:spPr>
          <a:xfrm>
            <a:off x="8172000" y="1500327"/>
            <a:ext cx="3209395" cy="5202710"/>
          </a:xfrm>
          <a:prstGeom prst="rect">
            <a:avLst/>
          </a:prstGeom>
        </p:spPr>
      </p:pic>
      <p:pic>
        <p:nvPicPr>
          <p:cNvPr id="16" name="Picture 6">
            <a:extLst>
              <a:ext uri="{FF2B5EF4-FFF2-40B4-BE49-F238E27FC236}">
                <a16:creationId xmlns:a16="http://schemas.microsoft.com/office/drawing/2014/main" id="{797F0C91-7808-1E4D-BC37-5383B87944C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264960" y="1500327"/>
            <a:ext cx="3209395" cy="5202710"/>
          </a:xfrm>
          <a:prstGeom prst="rect">
            <a:avLst/>
          </a:prstGeom>
        </p:spPr>
      </p:pic>
      <p:sp>
        <p:nvSpPr>
          <p:cNvPr id="3" name="Content Placeholder 2">
            <a:extLst>
              <a:ext uri="{FF2B5EF4-FFF2-40B4-BE49-F238E27FC236}">
                <a16:creationId xmlns:a16="http://schemas.microsoft.com/office/drawing/2014/main" id="{DD46753A-88E0-9A42-8176-287C3968843B}"/>
              </a:ext>
            </a:extLst>
          </p:cNvPr>
          <p:cNvSpPr>
            <a:spLocks noGrp="1"/>
          </p:cNvSpPr>
          <p:nvPr>
            <p:ph idx="1"/>
          </p:nvPr>
        </p:nvSpPr>
        <p:spPr>
          <a:xfrm>
            <a:off x="675643" y="1621806"/>
            <a:ext cx="3250832" cy="4352400"/>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Graphic 9">
            <a:extLst>
              <a:ext uri="{FF2B5EF4-FFF2-40B4-BE49-F238E27FC236}">
                <a16:creationId xmlns:a16="http://schemas.microsoft.com/office/drawing/2014/main" id="{CD4F1DF2-C992-D149-A627-9A21807193A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80887" y="6321495"/>
            <a:ext cx="2005216" cy="280391"/>
          </a:xfrm>
          <a:prstGeom prst="rect">
            <a:avLst/>
          </a:prstGeom>
        </p:spPr>
      </p:pic>
      <p:pic>
        <p:nvPicPr>
          <p:cNvPr id="11" name="Graphic 10">
            <a:extLst>
              <a:ext uri="{FF2B5EF4-FFF2-40B4-BE49-F238E27FC236}">
                <a16:creationId xmlns:a16="http://schemas.microsoft.com/office/drawing/2014/main" id="{20E1AC6C-DC73-754E-A843-E4BB90BF1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988569" y="6321495"/>
            <a:ext cx="2005216" cy="280391"/>
          </a:xfrm>
          <a:prstGeom prst="rect">
            <a:avLst/>
          </a:prstGeom>
        </p:spPr>
      </p:pic>
      <p:pic>
        <p:nvPicPr>
          <p:cNvPr id="12" name="Graphic 11">
            <a:extLst>
              <a:ext uri="{FF2B5EF4-FFF2-40B4-BE49-F238E27FC236}">
                <a16:creationId xmlns:a16="http://schemas.microsoft.com/office/drawing/2014/main" id="{ADF85EA2-ECC1-F643-BF01-2E19E134F90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3750" y="6321495"/>
            <a:ext cx="2005216" cy="280391"/>
          </a:xfrm>
          <a:prstGeom prst="rect">
            <a:avLst/>
          </a:prstGeom>
        </p:spPr>
      </p:pic>
      <p:pic>
        <p:nvPicPr>
          <p:cNvPr id="13" name="Graphic 12">
            <a:extLst>
              <a:ext uri="{FF2B5EF4-FFF2-40B4-BE49-F238E27FC236}">
                <a16:creationId xmlns:a16="http://schemas.microsoft.com/office/drawing/2014/main" id="{9EFDA409-BF8A-5C44-9C55-7DCF6540DE0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173206" y="6321495"/>
            <a:ext cx="2005216" cy="280391"/>
          </a:xfrm>
          <a:prstGeom prst="rect">
            <a:avLst/>
          </a:prstGeom>
        </p:spPr>
      </p:pic>
      <p:pic>
        <p:nvPicPr>
          <p:cNvPr id="14" name="Graphic 13">
            <a:extLst>
              <a:ext uri="{FF2B5EF4-FFF2-40B4-BE49-F238E27FC236}">
                <a16:creationId xmlns:a16="http://schemas.microsoft.com/office/drawing/2014/main" id="{33990F95-34B5-7148-8A50-CEEE2045F55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265525" y="6321495"/>
            <a:ext cx="2005216" cy="280391"/>
          </a:xfrm>
          <a:prstGeom prst="rect">
            <a:avLst/>
          </a:prstGeom>
        </p:spPr>
      </p:pic>
      <p:pic>
        <p:nvPicPr>
          <p:cNvPr id="15" name="Graphic 14">
            <a:extLst>
              <a:ext uri="{FF2B5EF4-FFF2-40B4-BE49-F238E27FC236}">
                <a16:creationId xmlns:a16="http://schemas.microsoft.com/office/drawing/2014/main" id="{61435E89-D91A-994C-92E9-390385EB286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357845" y="6321495"/>
            <a:ext cx="2005216" cy="280391"/>
          </a:xfrm>
          <a:prstGeom prst="rect">
            <a:avLst/>
          </a:prstGeom>
        </p:spPr>
      </p:pic>
      <p:sp>
        <p:nvSpPr>
          <p:cNvPr id="2" name="Title 1">
            <a:extLst>
              <a:ext uri="{FF2B5EF4-FFF2-40B4-BE49-F238E27FC236}">
                <a16:creationId xmlns:a16="http://schemas.microsoft.com/office/drawing/2014/main" id="{3967DD9A-1004-7D48-9D5A-B2AF0035CB93}"/>
              </a:ext>
            </a:extLst>
          </p:cNvPr>
          <p:cNvSpPr>
            <a:spLocks noGrp="1"/>
          </p:cNvSpPr>
          <p:nvPr>
            <p:ph type="title"/>
          </p:nvPr>
        </p:nvSpPr>
        <p:spPr>
          <a:xfrm>
            <a:off x="580857" y="440320"/>
            <a:ext cx="7845691" cy="473971"/>
          </a:xfrm>
        </p:spPr>
        <p:txBody>
          <a:bodyPr lIns="0" tIns="0" rIns="0" bIns="0" anchor="b" anchorCtr="0">
            <a:normAutofit/>
          </a:bodyPr>
          <a:lstStyle>
            <a:lvl1pPr>
              <a:defRPr sz="2400"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4FE23DCA-EB59-1F48-8F3A-1AD7B7C3D948}"/>
              </a:ext>
            </a:extLst>
          </p:cNvPr>
          <p:cNvSpPr>
            <a:spLocks noGrp="1"/>
          </p:cNvSpPr>
          <p:nvPr>
            <p:ph type="sldNum" sz="quarter" idx="12"/>
          </p:nvPr>
        </p:nvSpPr>
        <p:spPr>
          <a:xfrm>
            <a:off x="8867943" y="6278463"/>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E07D481D-C9E8-3645-880D-E1CC26F2A97D}" type="slidenum">
              <a:rPr lang="en-US" smtClean="0"/>
              <a:pPr/>
              <a:t>‹#›</a:t>
            </a:fld>
            <a:endParaRPr lang="en-US" dirty="0"/>
          </a:p>
        </p:txBody>
      </p:sp>
      <p:sp>
        <p:nvSpPr>
          <p:cNvPr id="17" name="Picture Placeholder 16">
            <a:extLst>
              <a:ext uri="{FF2B5EF4-FFF2-40B4-BE49-F238E27FC236}">
                <a16:creationId xmlns:a16="http://schemas.microsoft.com/office/drawing/2014/main" id="{DD5D266C-3669-0D45-BEF5-AA87F29DFA76}"/>
              </a:ext>
            </a:extLst>
          </p:cNvPr>
          <p:cNvSpPr>
            <a:spLocks noGrp="1"/>
          </p:cNvSpPr>
          <p:nvPr>
            <p:ph type="pic" sz="quarter" idx="13"/>
          </p:nvPr>
        </p:nvSpPr>
        <p:spPr>
          <a:xfrm>
            <a:off x="4257039" y="1622028"/>
            <a:ext cx="7353935" cy="4351957"/>
          </a:xfrm>
        </p:spPr>
        <p:txBody>
          <a:bodyPr/>
          <a:lstStyle/>
          <a:p>
            <a:endParaRPr lang="en-US" dirty="0"/>
          </a:p>
        </p:txBody>
      </p:sp>
      <p:pic>
        <p:nvPicPr>
          <p:cNvPr id="18" name="Picture 17">
            <a:extLst>
              <a:ext uri="{FF2B5EF4-FFF2-40B4-BE49-F238E27FC236}">
                <a16:creationId xmlns:a16="http://schemas.microsoft.com/office/drawing/2014/main" id="{78F5B616-C8E7-B941-B428-6CB5A32E139B}"/>
              </a:ext>
            </a:extLst>
          </p:cNvPr>
          <p:cNvPicPr>
            <a:picLocks noChangeAspect="1"/>
          </p:cNvPicPr>
          <p:nvPr userDrawn="1"/>
        </p:nvPicPr>
        <p:blipFill>
          <a:blip r:embed="rId18"/>
          <a:stretch>
            <a:fillRect/>
          </a:stretch>
        </p:blipFill>
        <p:spPr>
          <a:xfrm>
            <a:off x="9330504" y="245828"/>
            <a:ext cx="2280638" cy="668463"/>
          </a:xfrm>
          <a:prstGeom prst="rect">
            <a:avLst/>
          </a:prstGeom>
        </p:spPr>
      </p:pic>
    </p:spTree>
    <p:extLst>
      <p:ext uri="{BB962C8B-B14F-4D97-AF65-F5344CB8AC3E}">
        <p14:creationId xmlns:p14="http://schemas.microsoft.com/office/powerpoint/2010/main" val="3245309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46753A-88E0-9A42-8176-287C3968843B}"/>
              </a:ext>
            </a:extLst>
          </p:cNvPr>
          <p:cNvSpPr>
            <a:spLocks noGrp="1"/>
          </p:cNvSpPr>
          <p:nvPr>
            <p:ph idx="1"/>
          </p:nvPr>
        </p:nvSpPr>
        <p:spPr>
          <a:xfrm>
            <a:off x="675643" y="1621806"/>
            <a:ext cx="5337174" cy="4352400"/>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Graphic 9">
            <a:extLst>
              <a:ext uri="{FF2B5EF4-FFF2-40B4-BE49-F238E27FC236}">
                <a16:creationId xmlns:a16="http://schemas.microsoft.com/office/drawing/2014/main" id="{CD4F1DF2-C992-D149-A627-9A21807193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80887" y="6321495"/>
            <a:ext cx="2005216" cy="280391"/>
          </a:xfrm>
          <a:prstGeom prst="rect">
            <a:avLst/>
          </a:prstGeom>
        </p:spPr>
      </p:pic>
      <p:pic>
        <p:nvPicPr>
          <p:cNvPr id="11" name="Graphic 10">
            <a:extLst>
              <a:ext uri="{FF2B5EF4-FFF2-40B4-BE49-F238E27FC236}">
                <a16:creationId xmlns:a16="http://schemas.microsoft.com/office/drawing/2014/main" id="{20E1AC6C-DC73-754E-A843-E4BB90BF10E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88569" y="6321495"/>
            <a:ext cx="2005216" cy="280391"/>
          </a:xfrm>
          <a:prstGeom prst="rect">
            <a:avLst/>
          </a:prstGeom>
        </p:spPr>
      </p:pic>
      <p:pic>
        <p:nvPicPr>
          <p:cNvPr id="12" name="Graphic 11">
            <a:extLst>
              <a:ext uri="{FF2B5EF4-FFF2-40B4-BE49-F238E27FC236}">
                <a16:creationId xmlns:a16="http://schemas.microsoft.com/office/drawing/2014/main" id="{ADF85EA2-ECC1-F643-BF01-2E19E134F90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750" y="6321495"/>
            <a:ext cx="2005216" cy="280391"/>
          </a:xfrm>
          <a:prstGeom prst="rect">
            <a:avLst/>
          </a:prstGeom>
        </p:spPr>
      </p:pic>
      <p:pic>
        <p:nvPicPr>
          <p:cNvPr id="13" name="Graphic 12">
            <a:extLst>
              <a:ext uri="{FF2B5EF4-FFF2-40B4-BE49-F238E27FC236}">
                <a16:creationId xmlns:a16="http://schemas.microsoft.com/office/drawing/2014/main" id="{9EFDA409-BF8A-5C44-9C55-7DCF6540DE0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73206" y="6321495"/>
            <a:ext cx="2005216" cy="280391"/>
          </a:xfrm>
          <a:prstGeom prst="rect">
            <a:avLst/>
          </a:prstGeom>
        </p:spPr>
      </p:pic>
      <p:pic>
        <p:nvPicPr>
          <p:cNvPr id="14" name="Graphic 13">
            <a:extLst>
              <a:ext uri="{FF2B5EF4-FFF2-40B4-BE49-F238E27FC236}">
                <a16:creationId xmlns:a16="http://schemas.microsoft.com/office/drawing/2014/main" id="{33990F95-34B5-7148-8A50-CEEE2045F55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265525" y="6321495"/>
            <a:ext cx="2005216" cy="280391"/>
          </a:xfrm>
          <a:prstGeom prst="rect">
            <a:avLst/>
          </a:prstGeom>
        </p:spPr>
      </p:pic>
      <p:pic>
        <p:nvPicPr>
          <p:cNvPr id="15" name="Graphic 14">
            <a:extLst>
              <a:ext uri="{FF2B5EF4-FFF2-40B4-BE49-F238E27FC236}">
                <a16:creationId xmlns:a16="http://schemas.microsoft.com/office/drawing/2014/main" id="{61435E89-D91A-994C-92E9-390385EB286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357845" y="6321495"/>
            <a:ext cx="2005216" cy="280391"/>
          </a:xfrm>
          <a:prstGeom prst="rect">
            <a:avLst/>
          </a:prstGeom>
        </p:spPr>
      </p:pic>
      <p:sp>
        <p:nvSpPr>
          <p:cNvPr id="2" name="Title 1">
            <a:extLst>
              <a:ext uri="{FF2B5EF4-FFF2-40B4-BE49-F238E27FC236}">
                <a16:creationId xmlns:a16="http://schemas.microsoft.com/office/drawing/2014/main" id="{3967DD9A-1004-7D48-9D5A-B2AF0035CB93}"/>
              </a:ext>
            </a:extLst>
          </p:cNvPr>
          <p:cNvSpPr>
            <a:spLocks noGrp="1"/>
          </p:cNvSpPr>
          <p:nvPr>
            <p:ph type="title"/>
          </p:nvPr>
        </p:nvSpPr>
        <p:spPr>
          <a:xfrm>
            <a:off x="580857" y="440320"/>
            <a:ext cx="7845691" cy="473971"/>
          </a:xfrm>
        </p:spPr>
        <p:txBody>
          <a:bodyPr lIns="0" tIns="0" rIns="0" bIns="0" anchor="b" anchorCtr="0">
            <a:normAutofit/>
          </a:bodyPr>
          <a:lstStyle>
            <a:lvl1pPr>
              <a:defRPr sz="2400"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4FE23DCA-EB59-1F48-8F3A-1AD7B7C3D948}"/>
              </a:ext>
            </a:extLst>
          </p:cNvPr>
          <p:cNvSpPr>
            <a:spLocks noGrp="1"/>
          </p:cNvSpPr>
          <p:nvPr>
            <p:ph type="sldNum" sz="quarter" idx="12"/>
          </p:nvPr>
        </p:nvSpPr>
        <p:spPr>
          <a:xfrm>
            <a:off x="8867943" y="6278463"/>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E07D481D-C9E8-3645-880D-E1CC26F2A97D}" type="slidenum">
              <a:rPr lang="en-US" smtClean="0"/>
              <a:pPr/>
              <a:t>‹#›</a:t>
            </a:fld>
            <a:endParaRPr lang="en-US" dirty="0"/>
          </a:p>
        </p:txBody>
      </p:sp>
      <p:sp>
        <p:nvSpPr>
          <p:cNvPr id="17" name="Picture Placeholder 16">
            <a:extLst>
              <a:ext uri="{FF2B5EF4-FFF2-40B4-BE49-F238E27FC236}">
                <a16:creationId xmlns:a16="http://schemas.microsoft.com/office/drawing/2014/main" id="{DD5D266C-3669-0D45-BEF5-AA87F29DFA76}"/>
              </a:ext>
            </a:extLst>
          </p:cNvPr>
          <p:cNvSpPr>
            <a:spLocks noGrp="1"/>
          </p:cNvSpPr>
          <p:nvPr>
            <p:ph type="pic" sz="quarter" idx="13"/>
          </p:nvPr>
        </p:nvSpPr>
        <p:spPr>
          <a:xfrm>
            <a:off x="6273800" y="1622028"/>
            <a:ext cx="5337174" cy="4351957"/>
          </a:xfrm>
        </p:spPr>
        <p:txBody>
          <a:bodyPr/>
          <a:lstStyle/>
          <a:p>
            <a:endParaRPr lang="en-US" dirty="0"/>
          </a:p>
        </p:txBody>
      </p:sp>
      <p:pic>
        <p:nvPicPr>
          <p:cNvPr id="18" name="Picture 17">
            <a:extLst>
              <a:ext uri="{FF2B5EF4-FFF2-40B4-BE49-F238E27FC236}">
                <a16:creationId xmlns:a16="http://schemas.microsoft.com/office/drawing/2014/main" id="{C1B49D60-B3A7-CE4B-942E-3FDF0B8D2A99}"/>
              </a:ext>
            </a:extLst>
          </p:cNvPr>
          <p:cNvPicPr>
            <a:picLocks noChangeAspect="1"/>
          </p:cNvPicPr>
          <p:nvPr userDrawn="1"/>
        </p:nvPicPr>
        <p:blipFill>
          <a:blip r:embed="rId14"/>
          <a:stretch>
            <a:fillRect/>
          </a:stretch>
        </p:blipFill>
        <p:spPr>
          <a:xfrm>
            <a:off x="9330504" y="245828"/>
            <a:ext cx="2280638" cy="668463"/>
          </a:xfrm>
          <a:prstGeom prst="rect">
            <a:avLst/>
          </a:prstGeom>
        </p:spPr>
      </p:pic>
    </p:spTree>
    <p:extLst>
      <p:ext uri="{BB962C8B-B14F-4D97-AF65-F5344CB8AC3E}">
        <p14:creationId xmlns:p14="http://schemas.microsoft.com/office/powerpoint/2010/main" val="3942802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9D550E-6C44-F94E-9A0E-BDEC5598A908}"/>
              </a:ext>
            </a:extLst>
          </p:cNvPr>
          <p:cNvPicPr>
            <a:picLocks noChangeAspect="1"/>
          </p:cNvPicPr>
          <p:nvPr userDrawn="1"/>
        </p:nvPicPr>
        <p:blipFill rotWithShape="1">
          <a:blip r:embed="rId2" cstate="screen">
            <a:grayscl/>
            <a:extLst>
              <a:ext uri="{28A0092B-C50C-407E-A947-70E740481C1C}">
                <a14:useLocalDpi xmlns:a14="http://schemas.microsoft.com/office/drawing/2010/main"/>
              </a:ext>
            </a:extLst>
          </a:blip>
          <a:srcRect/>
          <a:stretch/>
        </p:blipFill>
        <p:spPr>
          <a:xfrm>
            <a:off x="0" y="-3861"/>
            <a:ext cx="12192000" cy="6865722"/>
          </a:xfrm>
          <a:prstGeom prst="rect">
            <a:avLst/>
          </a:prstGeom>
        </p:spPr>
      </p:pic>
      <p:sp>
        <p:nvSpPr>
          <p:cNvPr id="4" name="Rectangle 3">
            <a:extLst>
              <a:ext uri="{FF2B5EF4-FFF2-40B4-BE49-F238E27FC236}">
                <a16:creationId xmlns:a16="http://schemas.microsoft.com/office/drawing/2014/main" id="{19A3D86E-36F1-E444-B139-6F9E0D9F4E14}"/>
              </a:ext>
            </a:extLst>
          </p:cNvPr>
          <p:cNvSpPr/>
          <p:nvPr userDrawn="1"/>
        </p:nvSpPr>
        <p:spPr>
          <a:xfrm>
            <a:off x="6855" y="-3861"/>
            <a:ext cx="12185145" cy="6861861"/>
          </a:xfrm>
          <a:prstGeom prst="rect">
            <a:avLst/>
          </a:prstGeom>
          <a:gradFill>
            <a:gsLst>
              <a:gs pos="0">
                <a:schemeClr val="tx1">
                  <a:alpha val="50000"/>
                </a:schemeClr>
              </a:gs>
              <a:gs pos="100000">
                <a:schemeClr val="tx2">
                  <a:alpha val="25184"/>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a:extLst>
              <a:ext uri="{FF2B5EF4-FFF2-40B4-BE49-F238E27FC236}">
                <a16:creationId xmlns:a16="http://schemas.microsoft.com/office/drawing/2014/main" id="{1EECC1E9-A1A2-AE4E-A232-E3F30A2C9CA8}"/>
              </a:ext>
            </a:extLst>
          </p:cNvPr>
          <p:cNvSpPr/>
          <p:nvPr userDrawn="1"/>
        </p:nvSpPr>
        <p:spPr>
          <a:xfrm>
            <a:off x="6855" y="4070082"/>
            <a:ext cx="8676900" cy="1518358"/>
          </a:xfrm>
          <a:custGeom>
            <a:avLst/>
            <a:gdLst>
              <a:gd name="connsiteX0" fmla="*/ 0 w 8676900"/>
              <a:gd name="connsiteY0" fmla="*/ 0 h 1518358"/>
              <a:gd name="connsiteX1" fmla="*/ 8676900 w 8676900"/>
              <a:gd name="connsiteY1" fmla="*/ 0 h 1518358"/>
              <a:gd name="connsiteX2" fmla="*/ 8339706 w 8676900"/>
              <a:gd name="connsiteY2" fmla="*/ 1518358 h 1518358"/>
              <a:gd name="connsiteX3" fmla="*/ 6288484 w 8676900"/>
              <a:gd name="connsiteY3" fmla="*/ 1518358 h 1518358"/>
              <a:gd name="connsiteX4" fmla="*/ 2051221 w 8676900"/>
              <a:gd name="connsiteY4" fmla="*/ 1518358 h 1518358"/>
              <a:gd name="connsiteX5" fmla="*/ 0 w 8676900"/>
              <a:gd name="connsiteY5" fmla="*/ 1518358 h 151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900" h="1518358">
                <a:moveTo>
                  <a:pt x="0" y="0"/>
                </a:moveTo>
                <a:lnTo>
                  <a:pt x="8676900" y="0"/>
                </a:lnTo>
                <a:lnTo>
                  <a:pt x="8339706" y="1518358"/>
                </a:lnTo>
                <a:lnTo>
                  <a:pt x="6288484" y="1518358"/>
                </a:lnTo>
                <a:lnTo>
                  <a:pt x="2051221" y="1518358"/>
                </a:lnTo>
                <a:lnTo>
                  <a:pt x="0" y="151835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0" name="Group 9">
            <a:extLst>
              <a:ext uri="{FF2B5EF4-FFF2-40B4-BE49-F238E27FC236}">
                <a16:creationId xmlns:a16="http://schemas.microsoft.com/office/drawing/2014/main" id="{68AEC792-DD87-9248-BF5C-C3B1E20498B9}"/>
              </a:ext>
            </a:extLst>
          </p:cNvPr>
          <p:cNvGrpSpPr/>
          <p:nvPr userDrawn="1"/>
        </p:nvGrpSpPr>
        <p:grpSpPr>
          <a:xfrm>
            <a:off x="-103750" y="6321495"/>
            <a:ext cx="12466811" cy="280391"/>
            <a:chOff x="-103750" y="6592087"/>
            <a:chExt cx="12466811" cy="280391"/>
          </a:xfrm>
        </p:grpSpPr>
        <p:pic>
          <p:nvPicPr>
            <p:cNvPr id="11" name="Graphic 10">
              <a:extLst>
                <a:ext uri="{FF2B5EF4-FFF2-40B4-BE49-F238E27FC236}">
                  <a16:creationId xmlns:a16="http://schemas.microsoft.com/office/drawing/2014/main" id="{B0C7B985-6F99-C749-8E3F-84C7365C6A7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80887" y="6592087"/>
              <a:ext cx="2005216" cy="280391"/>
            </a:xfrm>
            <a:prstGeom prst="rect">
              <a:avLst/>
            </a:prstGeom>
          </p:spPr>
        </p:pic>
        <p:pic>
          <p:nvPicPr>
            <p:cNvPr id="12" name="Graphic 11">
              <a:extLst>
                <a:ext uri="{FF2B5EF4-FFF2-40B4-BE49-F238E27FC236}">
                  <a16:creationId xmlns:a16="http://schemas.microsoft.com/office/drawing/2014/main" id="{2536CB62-F88D-AF4E-A94D-796E96FD72F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988569" y="6592087"/>
              <a:ext cx="2005216" cy="280391"/>
            </a:xfrm>
            <a:prstGeom prst="rect">
              <a:avLst/>
            </a:prstGeom>
          </p:spPr>
        </p:pic>
        <p:pic>
          <p:nvPicPr>
            <p:cNvPr id="13" name="Graphic 12">
              <a:extLst>
                <a:ext uri="{FF2B5EF4-FFF2-40B4-BE49-F238E27FC236}">
                  <a16:creationId xmlns:a16="http://schemas.microsoft.com/office/drawing/2014/main" id="{71350B6A-CC05-A945-89EB-2BCCDC28CE4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3750" y="6592087"/>
              <a:ext cx="2005216" cy="280391"/>
            </a:xfrm>
            <a:prstGeom prst="rect">
              <a:avLst/>
            </a:prstGeom>
          </p:spPr>
        </p:pic>
        <p:pic>
          <p:nvPicPr>
            <p:cNvPr id="14" name="Graphic 13">
              <a:extLst>
                <a:ext uri="{FF2B5EF4-FFF2-40B4-BE49-F238E27FC236}">
                  <a16:creationId xmlns:a16="http://schemas.microsoft.com/office/drawing/2014/main" id="{53BECB85-79D8-3642-9A21-D6349F1CA3BB}"/>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173206" y="6592087"/>
              <a:ext cx="2005216" cy="280391"/>
            </a:xfrm>
            <a:prstGeom prst="rect">
              <a:avLst/>
            </a:prstGeom>
          </p:spPr>
        </p:pic>
        <p:pic>
          <p:nvPicPr>
            <p:cNvPr id="15" name="Graphic 14">
              <a:extLst>
                <a:ext uri="{FF2B5EF4-FFF2-40B4-BE49-F238E27FC236}">
                  <a16:creationId xmlns:a16="http://schemas.microsoft.com/office/drawing/2014/main" id="{843953AE-176F-0049-ABDA-C2063D71569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265525" y="6592087"/>
              <a:ext cx="2005216" cy="280391"/>
            </a:xfrm>
            <a:prstGeom prst="rect">
              <a:avLst/>
            </a:prstGeom>
          </p:spPr>
        </p:pic>
        <p:pic>
          <p:nvPicPr>
            <p:cNvPr id="16" name="Graphic 15">
              <a:extLst>
                <a:ext uri="{FF2B5EF4-FFF2-40B4-BE49-F238E27FC236}">
                  <a16:creationId xmlns:a16="http://schemas.microsoft.com/office/drawing/2014/main" id="{DB1572C9-05FA-A941-AB3A-E509878ABB6A}"/>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0357845" y="6592087"/>
              <a:ext cx="2005216" cy="280391"/>
            </a:xfrm>
            <a:prstGeom prst="rect">
              <a:avLst/>
            </a:prstGeom>
          </p:spPr>
        </p:pic>
      </p:grpSp>
      <p:sp>
        <p:nvSpPr>
          <p:cNvPr id="17" name="Date Placeholder 3">
            <a:extLst>
              <a:ext uri="{FF2B5EF4-FFF2-40B4-BE49-F238E27FC236}">
                <a16:creationId xmlns:a16="http://schemas.microsoft.com/office/drawing/2014/main" id="{8438CE5F-DAEB-3847-83CF-9B7551CE00F4}"/>
              </a:ext>
            </a:extLst>
          </p:cNvPr>
          <p:cNvSpPr txBox="1">
            <a:spLocks/>
          </p:cNvSpPr>
          <p:nvPr userDrawn="1"/>
        </p:nvSpPr>
        <p:spPr>
          <a:xfrm>
            <a:off x="661018" y="6279127"/>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EE799-A46F-2A4A-A44D-A5F98EA08BA0}" type="datetimeFigureOut">
              <a:rPr lang="en-US" smtClean="0"/>
              <a:pPr/>
              <a:t>3/7/2024</a:t>
            </a:fld>
            <a:endParaRPr lang="en-US" dirty="0"/>
          </a:p>
        </p:txBody>
      </p:sp>
      <p:sp>
        <p:nvSpPr>
          <p:cNvPr id="6" name="Slide Number Placeholder 5">
            <a:extLst>
              <a:ext uri="{FF2B5EF4-FFF2-40B4-BE49-F238E27FC236}">
                <a16:creationId xmlns:a16="http://schemas.microsoft.com/office/drawing/2014/main" id="{A0142D43-FABC-784E-90F7-0BFA2F770128}"/>
              </a:ext>
            </a:extLst>
          </p:cNvPr>
          <p:cNvSpPr>
            <a:spLocks noGrp="1"/>
          </p:cNvSpPr>
          <p:nvPr>
            <p:ph type="sldNum" sz="quarter" idx="12"/>
          </p:nvPr>
        </p:nvSpPr>
        <p:spPr/>
        <p:txBody>
          <a:bodyPr/>
          <a:lstStyle/>
          <a:p>
            <a:fld id="{E07D481D-C9E8-3645-880D-E1CC26F2A97D}" type="slidenum">
              <a:rPr lang="en-US" smtClean="0"/>
              <a:t>‹#›</a:t>
            </a:fld>
            <a:endParaRPr lang="en-US" dirty="0"/>
          </a:p>
        </p:txBody>
      </p:sp>
      <p:sp>
        <p:nvSpPr>
          <p:cNvPr id="23" name="Title 1">
            <a:extLst>
              <a:ext uri="{FF2B5EF4-FFF2-40B4-BE49-F238E27FC236}">
                <a16:creationId xmlns:a16="http://schemas.microsoft.com/office/drawing/2014/main" id="{71828D18-4EAC-9E4E-A727-CCEF60618AD1}"/>
              </a:ext>
            </a:extLst>
          </p:cNvPr>
          <p:cNvSpPr>
            <a:spLocks noGrp="1"/>
          </p:cNvSpPr>
          <p:nvPr>
            <p:ph type="ctrTitle"/>
          </p:nvPr>
        </p:nvSpPr>
        <p:spPr>
          <a:xfrm>
            <a:off x="661019" y="4579962"/>
            <a:ext cx="6654182" cy="498598"/>
          </a:xfrm>
        </p:spPr>
        <p:txBody>
          <a:bodyPr wrap="square" lIns="0" tIns="0" rIns="0" bIns="0" anchor="t" anchorCtr="0">
            <a:spAutoFit/>
          </a:bodyPr>
          <a:lstStyle>
            <a:lvl1pPr algn="l">
              <a:defRPr sz="3600" b="1"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1161062761"/>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00623 0.24946" pathEditMode="relative" ptsTypes="AA">
                                      <p:cBhvr>
                                        <p:cTn id="6" dur="30000" fill="hold"/>
                                        <p:tgtEl>
                                          <p:spTgt spid="3"/>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3"/>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00623 0.24946 L 0 0" pathEditMode="relative" ptsTypes="AA">
                                      <p:cBhvr>
                                        <p:cTn id="11" dur="30000" fill="hold"/>
                                        <p:tgtEl>
                                          <p:spTgt spid="3"/>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3"/>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3"/>
                                        </p:tgtEl>
                                        <p:attrNameLst>
                                          <p:attrName>ppt_x</p:attrName>
                                          <p:attrName>ppt_y</p:attrName>
                                        </p:attrNameLst>
                                      </p:cBhvr>
                                    </p:animMotion>
                                  </p:childTnLst>
                                </p:cTn>
                              </p:par>
                            </p:childTnLst>
                          </p:cTn>
                        </p:par>
                      </p:childTnLst>
                    </p:cTn>
                  </p:par>
                </p:childTnLst>
              </p:cTn>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A328A042-9F64-434B-A08E-C0545BAB74BB}"/>
              </a:ext>
            </a:extLst>
          </p:cNvPr>
          <p:cNvPicPr>
            <a:picLocks noChangeAspect="1"/>
          </p:cNvPicPr>
          <p:nvPr userDrawn="1"/>
        </p:nvPicPr>
        <p:blipFill>
          <a:blip r:embed="rId2"/>
          <a:srcRect l="29584" t="16282" r="7705" b="29130"/>
          <a:stretch>
            <a:fillRect/>
          </a:stretch>
        </p:blipFill>
        <p:spPr>
          <a:xfrm>
            <a:off x="10095485" y="216431"/>
            <a:ext cx="1885765" cy="736642"/>
          </a:xfrm>
          <a:prstGeom prst="rect">
            <a:avLst/>
          </a:prstGeom>
        </p:spPr>
      </p:pic>
      <p:sp>
        <p:nvSpPr>
          <p:cNvPr id="6" name="Freeform 49">
            <a:extLst>
              <a:ext uri="{FF2B5EF4-FFF2-40B4-BE49-F238E27FC236}">
                <a16:creationId xmlns:a16="http://schemas.microsoft.com/office/drawing/2014/main" id="{CE4003B4-A718-4D65-946F-1A1DB8FC63C7}"/>
              </a:ext>
            </a:extLst>
          </p:cNvPr>
          <p:cNvSpPr/>
          <p:nvPr userDrawn="1"/>
        </p:nvSpPr>
        <p:spPr>
          <a:xfrm>
            <a:off x="6096001" y="0"/>
            <a:ext cx="6095999" cy="6917530"/>
          </a:xfrm>
          <a:custGeom>
            <a:avLst/>
            <a:gdLst>
              <a:gd name="connsiteX0" fmla="*/ 365443 w 2634012"/>
              <a:gd name="connsiteY0" fmla="*/ 0 h 1663053"/>
              <a:gd name="connsiteX1" fmla="*/ 2634012 w 2634012"/>
              <a:gd name="connsiteY1" fmla="*/ 0 h 1663053"/>
              <a:gd name="connsiteX2" fmla="*/ 2268569 w 2634012"/>
              <a:gd name="connsiteY2" fmla="*/ 1663053 h 1663053"/>
              <a:gd name="connsiteX3" fmla="*/ 0 w 2634012"/>
              <a:gd name="connsiteY3" fmla="*/ 1663053 h 1663053"/>
              <a:gd name="connsiteX0" fmla="*/ 365443 w 2634012"/>
              <a:gd name="connsiteY0" fmla="*/ 0 h 1663053"/>
              <a:gd name="connsiteX1" fmla="*/ 1453852 w 2634012"/>
              <a:gd name="connsiteY1" fmla="*/ 5360 h 1663053"/>
              <a:gd name="connsiteX2" fmla="*/ 2634012 w 2634012"/>
              <a:gd name="connsiteY2" fmla="*/ 0 h 1663053"/>
              <a:gd name="connsiteX3" fmla="*/ 2268569 w 2634012"/>
              <a:gd name="connsiteY3" fmla="*/ 1663053 h 1663053"/>
              <a:gd name="connsiteX4" fmla="*/ 0 w 2634012"/>
              <a:gd name="connsiteY4" fmla="*/ 1663053 h 1663053"/>
              <a:gd name="connsiteX5" fmla="*/ 365443 w 2634012"/>
              <a:gd name="connsiteY5" fmla="*/ 0 h 1663053"/>
              <a:gd name="connsiteX0" fmla="*/ 365443 w 2634012"/>
              <a:gd name="connsiteY0" fmla="*/ 0 h 1672432"/>
              <a:gd name="connsiteX1" fmla="*/ 1453852 w 2634012"/>
              <a:gd name="connsiteY1" fmla="*/ 5360 h 1672432"/>
              <a:gd name="connsiteX2" fmla="*/ 2634012 w 2634012"/>
              <a:gd name="connsiteY2" fmla="*/ 0 h 1672432"/>
              <a:gd name="connsiteX3" fmla="*/ 2268569 w 2634012"/>
              <a:gd name="connsiteY3" fmla="*/ 1663053 h 1672432"/>
              <a:gd name="connsiteX4" fmla="*/ 1421690 w 2634012"/>
              <a:gd name="connsiteY4" fmla="*/ 1672432 h 1672432"/>
              <a:gd name="connsiteX5" fmla="*/ 0 w 2634012"/>
              <a:gd name="connsiteY5" fmla="*/ 1663053 h 1672432"/>
              <a:gd name="connsiteX6" fmla="*/ 365443 w 2634012"/>
              <a:gd name="connsiteY6" fmla="*/ 0 h 1672432"/>
              <a:gd name="connsiteX0" fmla="*/ 365443 w 2634012"/>
              <a:gd name="connsiteY0" fmla="*/ 0 h 1672432"/>
              <a:gd name="connsiteX1" fmla="*/ 1453852 w 2634012"/>
              <a:gd name="connsiteY1" fmla="*/ 5360 h 1672432"/>
              <a:gd name="connsiteX2" fmla="*/ 2634012 w 2634012"/>
              <a:gd name="connsiteY2" fmla="*/ 0 h 1672432"/>
              <a:gd name="connsiteX3" fmla="*/ 1421690 w 2634012"/>
              <a:gd name="connsiteY3" fmla="*/ 1672432 h 1672432"/>
              <a:gd name="connsiteX4" fmla="*/ 0 w 2634012"/>
              <a:gd name="connsiteY4" fmla="*/ 1663053 h 1672432"/>
              <a:gd name="connsiteX5" fmla="*/ 365443 w 2634012"/>
              <a:gd name="connsiteY5" fmla="*/ 0 h 1672432"/>
              <a:gd name="connsiteX0" fmla="*/ 365443 w 1453852"/>
              <a:gd name="connsiteY0" fmla="*/ 0 h 1672432"/>
              <a:gd name="connsiteX1" fmla="*/ 1453852 w 1453852"/>
              <a:gd name="connsiteY1" fmla="*/ 5360 h 1672432"/>
              <a:gd name="connsiteX2" fmla="*/ 1421690 w 1453852"/>
              <a:gd name="connsiteY2" fmla="*/ 1672432 h 1672432"/>
              <a:gd name="connsiteX3" fmla="*/ 0 w 1453852"/>
              <a:gd name="connsiteY3" fmla="*/ 1663053 h 1672432"/>
              <a:gd name="connsiteX4" fmla="*/ 365443 w 1453852"/>
              <a:gd name="connsiteY4" fmla="*/ 0 h 1672432"/>
              <a:gd name="connsiteX0" fmla="*/ 365443 w 1465645"/>
              <a:gd name="connsiteY0" fmla="*/ 0 h 1663053"/>
              <a:gd name="connsiteX1" fmla="*/ 1453852 w 1465645"/>
              <a:gd name="connsiteY1" fmla="*/ 5360 h 1663053"/>
              <a:gd name="connsiteX2" fmla="*/ 1465645 w 1465645"/>
              <a:gd name="connsiteY2" fmla="*/ 1649162 h 1663053"/>
              <a:gd name="connsiteX3" fmla="*/ 0 w 1465645"/>
              <a:gd name="connsiteY3" fmla="*/ 1663053 h 1663053"/>
              <a:gd name="connsiteX4" fmla="*/ 365443 w 1465645"/>
              <a:gd name="connsiteY4" fmla="*/ 0 h 1663053"/>
              <a:gd name="connsiteX0" fmla="*/ 365443 w 1469365"/>
              <a:gd name="connsiteY0" fmla="*/ 0 h 1663053"/>
              <a:gd name="connsiteX1" fmla="*/ 1469365 w 1469365"/>
              <a:gd name="connsiteY1" fmla="*/ 2774 h 1663053"/>
              <a:gd name="connsiteX2" fmla="*/ 1465645 w 1469365"/>
              <a:gd name="connsiteY2" fmla="*/ 1649162 h 1663053"/>
              <a:gd name="connsiteX3" fmla="*/ 0 w 1469365"/>
              <a:gd name="connsiteY3" fmla="*/ 1663053 h 1663053"/>
              <a:gd name="connsiteX4" fmla="*/ 365443 w 1469365"/>
              <a:gd name="connsiteY4" fmla="*/ 0 h 166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365" h="1663053">
                <a:moveTo>
                  <a:pt x="365443" y="0"/>
                </a:moveTo>
                <a:lnTo>
                  <a:pt x="1469365" y="2774"/>
                </a:lnTo>
                <a:lnTo>
                  <a:pt x="1465645" y="1649162"/>
                </a:lnTo>
                <a:lnTo>
                  <a:pt x="0" y="1663053"/>
                </a:lnTo>
                <a:lnTo>
                  <a:pt x="365443" y="0"/>
                </a:lnTo>
                <a:close/>
              </a:path>
            </a:pathLst>
          </a:custGeom>
          <a:blipFill dpi="0" rotWithShape="1">
            <a:blip r:embed="rId3" cstate="screen">
              <a:grayscl/>
              <a:extLst>
                <a:ext uri="{28A0092B-C50C-407E-A947-70E740481C1C}">
                  <a14:useLocalDpi xmlns:a14="http://schemas.microsoft.com/office/drawing/2010/main"/>
                </a:ext>
              </a:extLst>
            </a:blip>
            <a:srcRect/>
            <a:stretch>
              <a:fillRect/>
            </a:stretch>
          </a:blipFill>
          <a:ln w="3734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3087"/>
              </a:solidFill>
              <a:effectLst/>
              <a:uLnTx/>
              <a:uFillTx/>
            </a:endParaRPr>
          </a:p>
        </p:txBody>
      </p:sp>
      <p:sp>
        <p:nvSpPr>
          <p:cNvPr id="9" name="Freeform: Shape 8">
            <a:extLst>
              <a:ext uri="{FF2B5EF4-FFF2-40B4-BE49-F238E27FC236}">
                <a16:creationId xmlns:a16="http://schemas.microsoft.com/office/drawing/2014/main" id="{10E6B088-2FF7-4EAE-9E3C-FFFF137662CF}"/>
              </a:ext>
            </a:extLst>
          </p:cNvPr>
          <p:cNvSpPr/>
          <p:nvPr userDrawn="1"/>
        </p:nvSpPr>
        <p:spPr>
          <a:xfrm>
            <a:off x="-7620" y="2682240"/>
            <a:ext cx="8999220" cy="2910840"/>
          </a:xfrm>
          <a:custGeom>
            <a:avLst/>
            <a:gdLst>
              <a:gd name="connsiteX0" fmla="*/ 15240 w 8999220"/>
              <a:gd name="connsiteY0" fmla="*/ 7620 h 2910840"/>
              <a:gd name="connsiteX1" fmla="*/ 8999220 w 8999220"/>
              <a:gd name="connsiteY1" fmla="*/ 0 h 2910840"/>
              <a:gd name="connsiteX2" fmla="*/ 8351520 w 8999220"/>
              <a:gd name="connsiteY2" fmla="*/ 2910840 h 2910840"/>
              <a:gd name="connsiteX3" fmla="*/ 0 w 8999220"/>
              <a:gd name="connsiteY3" fmla="*/ 2903220 h 2910840"/>
              <a:gd name="connsiteX4" fmla="*/ 15240 w 8999220"/>
              <a:gd name="connsiteY4" fmla="*/ 7620 h 291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220" h="2910840">
                <a:moveTo>
                  <a:pt x="15240" y="7620"/>
                </a:moveTo>
                <a:lnTo>
                  <a:pt x="8999220" y="0"/>
                </a:lnTo>
                <a:lnTo>
                  <a:pt x="8351520" y="2910840"/>
                </a:lnTo>
                <a:lnTo>
                  <a:pt x="0" y="2903220"/>
                </a:lnTo>
                <a:lnTo>
                  <a:pt x="15240" y="7620"/>
                </a:lnTo>
                <a:close/>
              </a:path>
            </a:pathLst>
          </a:custGeom>
          <a:solidFill>
            <a:srgbClr val="00308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descr="A picture containing timeline&#10;&#10;Description automatically generated">
            <a:extLst>
              <a:ext uri="{FF2B5EF4-FFF2-40B4-BE49-F238E27FC236}">
                <a16:creationId xmlns:a16="http://schemas.microsoft.com/office/drawing/2014/main" id="{E12D36DE-1F15-4DD9-8A88-12FD8D5801C3}"/>
              </a:ext>
            </a:extLst>
          </p:cNvPr>
          <p:cNvPicPr>
            <a:picLocks noChangeAspect="1"/>
          </p:cNvPicPr>
          <p:nvPr userDrawn="1"/>
        </p:nvPicPr>
        <p:blipFill>
          <a:blip r:embed="rId4"/>
          <a:stretch>
            <a:fillRect/>
          </a:stretch>
        </p:blipFill>
        <p:spPr>
          <a:xfrm>
            <a:off x="270937" y="333509"/>
            <a:ext cx="5212528" cy="1800137"/>
          </a:xfrm>
          <a:prstGeom prst="rect">
            <a:avLst/>
          </a:prstGeom>
        </p:spPr>
      </p:pic>
      <p:pic>
        <p:nvPicPr>
          <p:cNvPr id="14" name="Graphic 13">
            <a:extLst>
              <a:ext uri="{FF2B5EF4-FFF2-40B4-BE49-F238E27FC236}">
                <a16:creationId xmlns:a16="http://schemas.microsoft.com/office/drawing/2014/main" id="{1DC471DC-77BE-4431-AF6F-70F08586E02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80887" y="6321495"/>
            <a:ext cx="2005216" cy="280391"/>
          </a:xfrm>
          <a:prstGeom prst="rect">
            <a:avLst/>
          </a:prstGeom>
        </p:spPr>
      </p:pic>
      <p:pic>
        <p:nvPicPr>
          <p:cNvPr id="15" name="Graphic 14">
            <a:extLst>
              <a:ext uri="{FF2B5EF4-FFF2-40B4-BE49-F238E27FC236}">
                <a16:creationId xmlns:a16="http://schemas.microsoft.com/office/drawing/2014/main" id="{B6C8735E-1EDE-49E8-8EDD-32E6230F57A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88569" y="6321495"/>
            <a:ext cx="2005216" cy="280391"/>
          </a:xfrm>
          <a:prstGeom prst="rect">
            <a:avLst/>
          </a:prstGeom>
        </p:spPr>
      </p:pic>
      <p:pic>
        <p:nvPicPr>
          <p:cNvPr id="16" name="Graphic 15">
            <a:extLst>
              <a:ext uri="{FF2B5EF4-FFF2-40B4-BE49-F238E27FC236}">
                <a16:creationId xmlns:a16="http://schemas.microsoft.com/office/drawing/2014/main" id="{DFEE0B74-C5C2-49EB-8CAE-1C48B459994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173206" y="6321495"/>
            <a:ext cx="2005216" cy="280391"/>
          </a:xfrm>
          <a:prstGeom prst="rect">
            <a:avLst/>
          </a:prstGeom>
        </p:spPr>
      </p:pic>
      <p:pic>
        <p:nvPicPr>
          <p:cNvPr id="17" name="Graphic 16">
            <a:extLst>
              <a:ext uri="{FF2B5EF4-FFF2-40B4-BE49-F238E27FC236}">
                <a16:creationId xmlns:a16="http://schemas.microsoft.com/office/drawing/2014/main" id="{C86183A3-9FCF-4329-A79B-707CB06C585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265525" y="6321495"/>
            <a:ext cx="2005216" cy="280391"/>
          </a:xfrm>
          <a:prstGeom prst="rect">
            <a:avLst/>
          </a:prstGeom>
        </p:spPr>
      </p:pic>
      <p:sp>
        <p:nvSpPr>
          <p:cNvPr id="18" name="Freeform: Shape 17">
            <a:extLst>
              <a:ext uri="{FF2B5EF4-FFF2-40B4-BE49-F238E27FC236}">
                <a16:creationId xmlns:a16="http://schemas.microsoft.com/office/drawing/2014/main" id="{1DA6D30A-DD87-40F9-8D8D-DDA9C1599979}"/>
              </a:ext>
            </a:extLst>
          </p:cNvPr>
          <p:cNvSpPr/>
          <p:nvPr userDrawn="1"/>
        </p:nvSpPr>
        <p:spPr>
          <a:xfrm>
            <a:off x="10367963" y="6321494"/>
            <a:ext cx="1826418" cy="280391"/>
          </a:xfrm>
          <a:custGeom>
            <a:avLst/>
            <a:gdLst>
              <a:gd name="connsiteX0" fmla="*/ 61912 w 1826418"/>
              <a:gd name="connsiteY0" fmla="*/ 4763 h 285750"/>
              <a:gd name="connsiteX1" fmla="*/ 1826418 w 1826418"/>
              <a:gd name="connsiteY1" fmla="*/ 0 h 285750"/>
              <a:gd name="connsiteX2" fmla="*/ 1821656 w 1826418"/>
              <a:gd name="connsiteY2" fmla="*/ 283369 h 285750"/>
              <a:gd name="connsiteX3" fmla="*/ 0 w 1826418"/>
              <a:gd name="connsiteY3" fmla="*/ 285750 h 285750"/>
              <a:gd name="connsiteX4" fmla="*/ 61912 w 1826418"/>
              <a:gd name="connsiteY4" fmla="*/ 4763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18" h="285750">
                <a:moveTo>
                  <a:pt x="61912" y="4763"/>
                </a:moveTo>
                <a:lnTo>
                  <a:pt x="1826418" y="0"/>
                </a:lnTo>
                <a:cubicBezTo>
                  <a:pt x="1824831" y="94456"/>
                  <a:pt x="1823243" y="188913"/>
                  <a:pt x="1821656" y="283369"/>
                </a:cubicBezTo>
                <a:lnTo>
                  <a:pt x="0" y="285750"/>
                </a:lnTo>
                <a:lnTo>
                  <a:pt x="61912" y="4763"/>
                </a:lnTo>
                <a:close/>
              </a:path>
            </a:pathLst>
          </a:custGeom>
          <a:solidFill>
            <a:srgbClr val="AE2473"/>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08714AB-C0CD-4B65-B3B9-AC30F5AD706E}"/>
              </a:ext>
            </a:extLst>
          </p:cNvPr>
          <p:cNvSpPr/>
          <p:nvPr userDrawn="1"/>
        </p:nvSpPr>
        <p:spPr>
          <a:xfrm>
            <a:off x="0" y="6322219"/>
            <a:ext cx="1897856" cy="278606"/>
          </a:xfrm>
          <a:custGeom>
            <a:avLst/>
            <a:gdLst>
              <a:gd name="connsiteX0" fmla="*/ 0 w 1897856"/>
              <a:gd name="connsiteY0" fmla="*/ 0 h 278606"/>
              <a:gd name="connsiteX1" fmla="*/ 1897856 w 1897856"/>
              <a:gd name="connsiteY1" fmla="*/ 0 h 278606"/>
              <a:gd name="connsiteX2" fmla="*/ 1831181 w 1897856"/>
              <a:gd name="connsiteY2" fmla="*/ 276225 h 278606"/>
              <a:gd name="connsiteX3" fmla="*/ 2381 w 1897856"/>
              <a:gd name="connsiteY3" fmla="*/ 278606 h 278606"/>
              <a:gd name="connsiteX4" fmla="*/ 0 w 1897856"/>
              <a:gd name="connsiteY4" fmla="*/ 0 h 27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856" h="278606">
                <a:moveTo>
                  <a:pt x="0" y="0"/>
                </a:moveTo>
                <a:lnTo>
                  <a:pt x="1897856" y="0"/>
                </a:lnTo>
                <a:lnTo>
                  <a:pt x="1831181" y="276225"/>
                </a:lnTo>
                <a:lnTo>
                  <a:pt x="2381" y="278606"/>
                </a:lnTo>
                <a:cubicBezTo>
                  <a:pt x="1587" y="182562"/>
                  <a:pt x="794" y="86519"/>
                  <a:pt x="0" y="0"/>
                </a:cubicBezTo>
                <a:close/>
              </a:path>
            </a:pathLst>
          </a:custGeom>
          <a:solidFill>
            <a:srgbClr val="DA281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0A3C6D1A-D732-48E6-AC39-3CA86EAD475A}"/>
              </a:ext>
            </a:extLst>
          </p:cNvPr>
          <p:cNvSpPr txBox="1">
            <a:spLocks/>
          </p:cNvSpPr>
          <p:nvPr userDrawn="1"/>
        </p:nvSpPr>
        <p:spPr>
          <a:xfrm>
            <a:off x="661019" y="3024457"/>
            <a:ext cx="6654182" cy="132959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8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Click to edit Master title style</a:t>
            </a:r>
            <a:endPar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4" name="Subtitle 2">
            <a:extLst>
              <a:ext uri="{FF2B5EF4-FFF2-40B4-BE49-F238E27FC236}">
                <a16:creationId xmlns:a16="http://schemas.microsoft.com/office/drawing/2014/main" id="{2DFD9E99-050F-4487-B501-4578FAD1263F}"/>
              </a:ext>
            </a:extLst>
          </p:cNvPr>
          <p:cNvSpPr txBox="1">
            <a:spLocks/>
          </p:cNvSpPr>
          <p:nvPr userDrawn="1"/>
        </p:nvSpPr>
        <p:spPr>
          <a:xfrm>
            <a:off x="645456" y="4796060"/>
            <a:ext cx="6669745" cy="3323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Click to edit Master subtitle style</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5886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478949" y="1524647"/>
            <a:ext cx="11264332" cy="5044534"/>
          </a:xfrm>
          <a:prstGeom prst="rect">
            <a:avLst/>
          </a:prstGeom>
        </p:spPr>
        <p:txBody>
          <a:bodyPr lIns="0" tIns="0" rIns="0" bIns="0">
            <a:normAutofit/>
          </a:bodyPr>
          <a:lstStyle>
            <a:lvl1pPr marL="489661" indent="-489661">
              <a:spcBef>
                <a:spcPts val="544"/>
              </a:spcBef>
              <a:buClr>
                <a:schemeClr val="tx2"/>
              </a:buClr>
              <a:buSzPct val="150000"/>
              <a:buFont typeface="Arial" panose="020B0604020202020204" pitchFamily="34" charset="0"/>
              <a:buChar char="•"/>
              <a:defRPr sz="2903" b="0" i="0">
                <a:solidFill>
                  <a:schemeClr val="tx2"/>
                </a:solidFill>
              </a:defRPr>
            </a:lvl1pPr>
            <a:lvl2pPr marL="895792" indent="-481020">
              <a:buClr>
                <a:schemeClr val="tx2"/>
              </a:buClr>
              <a:buFont typeface="Arial" panose="020B0604020202020204" pitchFamily="34" charset="0"/>
              <a:buChar char="•"/>
              <a:defRPr sz="2903">
                <a:solidFill>
                  <a:schemeClr val="tx2"/>
                </a:solidFill>
              </a:defRPr>
            </a:lvl2pPr>
            <a:lvl3pPr marL="1300483" indent="-470939">
              <a:buClr>
                <a:schemeClr val="tx2"/>
              </a:buClr>
              <a:buFont typeface="Arial" panose="020B0604020202020204" pitchFamily="34" charset="0"/>
              <a:buChar char="•"/>
              <a:defRPr sz="2903">
                <a:solidFill>
                  <a:schemeClr val="tx2"/>
                </a:solidFill>
              </a:defRPr>
            </a:lvl3pPr>
          </a:lstStyle>
          <a:p>
            <a:r>
              <a:rPr lang="en-GB"/>
              <a:t>Text</a:t>
            </a:r>
          </a:p>
          <a:p>
            <a:pPr lvl="1"/>
            <a:r>
              <a:rPr lang="en-GB"/>
              <a:t>Text</a:t>
            </a:r>
          </a:p>
          <a:p>
            <a:pPr lvl="2"/>
            <a:r>
              <a:rPr lang="en-GB"/>
              <a:t>Text</a:t>
            </a:r>
          </a:p>
          <a:p>
            <a:pPr lvl="1"/>
            <a:endParaRPr lang="en-GB"/>
          </a:p>
          <a:p>
            <a:pPr lvl="1"/>
            <a:endParaRPr/>
          </a:p>
        </p:txBody>
      </p:sp>
      <p:pic>
        <p:nvPicPr>
          <p:cNvPr id="8" name="Picture 3">
            <a:extLst>
              <a:ext uri="{FF2B5EF4-FFF2-40B4-BE49-F238E27FC236}">
                <a16:creationId xmlns:a16="http://schemas.microsoft.com/office/drawing/2014/main" id="{C6DADF35-2528-4B40-9CF1-1D3CD0405BDD}"/>
              </a:ext>
            </a:extLst>
          </p:cNvPr>
          <p:cNvPicPr>
            <a:picLocks noChangeAspect="1"/>
          </p:cNvPicPr>
          <p:nvPr userDrawn="1"/>
        </p:nvPicPr>
        <p:blipFill>
          <a:blip r:embed="rId2"/>
          <a:srcRect l="29584" t="16282" r="7705" b="29130"/>
          <a:stretch>
            <a:fillRect/>
          </a:stretch>
        </p:blipFill>
        <p:spPr>
          <a:xfrm>
            <a:off x="10095485" y="216431"/>
            <a:ext cx="1885765" cy="736642"/>
          </a:xfrm>
          <a:prstGeom prst="rect">
            <a:avLst/>
          </a:prstGeom>
        </p:spPr>
      </p:pic>
      <p:sp>
        <p:nvSpPr>
          <p:cNvPr id="4" name="Text Placeholder 3">
            <a:extLst>
              <a:ext uri="{FF2B5EF4-FFF2-40B4-BE49-F238E27FC236}">
                <a16:creationId xmlns:a16="http://schemas.microsoft.com/office/drawing/2014/main" id="{043A3FD7-26E9-49BF-906A-0BB4809A906A}"/>
              </a:ext>
            </a:extLst>
          </p:cNvPr>
          <p:cNvSpPr>
            <a:spLocks noGrp="1"/>
          </p:cNvSpPr>
          <p:nvPr>
            <p:ph type="body" sz="quarter" idx="10" hasCustomPrompt="1"/>
          </p:nvPr>
        </p:nvSpPr>
        <p:spPr>
          <a:xfrm>
            <a:off x="479558" y="201208"/>
            <a:ext cx="8786394" cy="931778"/>
          </a:xfrm>
          <a:prstGeom prst="rect">
            <a:avLst/>
          </a:prstGeom>
        </p:spPr>
        <p:txBody>
          <a:bodyPr>
            <a:normAutofit/>
          </a:bodyPr>
          <a:lstStyle>
            <a:lvl1pPr>
              <a:defRPr sz="2903" b="1">
                <a:solidFill>
                  <a:schemeClr val="tx2"/>
                </a:solidFill>
              </a:defRPr>
            </a:lvl1pPr>
          </a:lstStyle>
          <a:p>
            <a:pPr lvl="0"/>
            <a:r>
              <a:rPr lang="en-US"/>
              <a:t>Click to add title</a:t>
            </a:r>
            <a:endParaRPr lang="en-GB"/>
          </a:p>
        </p:txBody>
      </p:sp>
      <p:pic>
        <p:nvPicPr>
          <p:cNvPr id="16" name="Picture 15">
            <a:extLst>
              <a:ext uri="{FF2B5EF4-FFF2-40B4-BE49-F238E27FC236}">
                <a16:creationId xmlns:a16="http://schemas.microsoft.com/office/drawing/2014/main" id="{6CD7FF58-0B43-4D38-B2EF-D60559626B63}"/>
              </a:ext>
            </a:extLst>
          </p:cNvPr>
          <p:cNvPicPr>
            <a:picLocks noChangeAspect="1"/>
          </p:cNvPicPr>
          <p:nvPr userDrawn="1"/>
        </p:nvPicPr>
        <p:blipFill>
          <a:blip r:embed="rId3"/>
          <a:stretch>
            <a:fillRect/>
          </a:stretch>
        </p:blipFill>
        <p:spPr>
          <a:xfrm>
            <a:off x="8867943" y="137046"/>
            <a:ext cx="3128779" cy="1080518"/>
          </a:xfrm>
          <a:prstGeom prst="rect">
            <a:avLst/>
          </a:prstGeom>
        </p:spPr>
      </p:pic>
      <p:pic>
        <p:nvPicPr>
          <p:cNvPr id="17" name="Graphic 16">
            <a:extLst>
              <a:ext uri="{FF2B5EF4-FFF2-40B4-BE49-F238E27FC236}">
                <a16:creationId xmlns:a16="http://schemas.microsoft.com/office/drawing/2014/main" id="{66AF29BF-54DE-4A73-83D3-26036D5F5DE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80887" y="6321495"/>
            <a:ext cx="2005216" cy="280391"/>
          </a:xfrm>
          <a:prstGeom prst="rect">
            <a:avLst/>
          </a:prstGeom>
        </p:spPr>
      </p:pic>
      <p:pic>
        <p:nvPicPr>
          <p:cNvPr id="18" name="Graphic 17">
            <a:extLst>
              <a:ext uri="{FF2B5EF4-FFF2-40B4-BE49-F238E27FC236}">
                <a16:creationId xmlns:a16="http://schemas.microsoft.com/office/drawing/2014/main" id="{BC7B96E7-1CCD-497E-84F2-34BFDFC3A20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988569" y="6321495"/>
            <a:ext cx="2005216" cy="280391"/>
          </a:xfrm>
          <a:prstGeom prst="rect">
            <a:avLst/>
          </a:prstGeom>
        </p:spPr>
      </p:pic>
      <p:pic>
        <p:nvPicPr>
          <p:cNvPr id="19" name="Graphic 18">
            <a:extLst>
              <a:ext uri="{FF2B5EF4-FFF2-40B4-BE49-F238E27FC236}">
                <a16:creationId xmlns:a16="http://schemas.microsoft.com/office/drawing/2014/main" id="{1AB4DEAA-848D-4177-9C4B-E9F3B0D05EB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73206" y="6321495"/>
            <a:ext cx="2005216" cy="280391"/>
          </a:xfrm>
          <a:prstGeom prst="rect">
            <a:avLst/>
          </a:prstGeom>
        </p:spPr>
      </p:pic>
      <p:pic>
        <p:nvPicPr>
          <p:cNvPr id="20" name="Graphic 19">
            <a:extLst>
              <a:ext uri="{FF2B5EF4-FFF2-40B4-BE49-F238E27FC236}">
                <a16:creationId xmlns:a16="http://schemas.microsoft.com/office/drawing/2014/main" id="{B938BC48-D086-48D7-A420-81974DDCCE7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265525" y="6321495"/>
            <a:ext cx="2005216" cy="280391"/>
          </a:xfrm>
          <a:prstGeom prst="rect">
            <a:avLst/>
          </a:prstGeom>
        </p:spPr>
      </p:pic>
      <p:sp>
        <p:nvSpPr>
          <p:cNvPr id="21" name="Freeform: Shape 20">
            <a:extLst>
              <a:ext uri="{FF2B5EF4-FFF2-40B4-BE49-F238E27FC236}">
                <a16:creationId xmlns:a16="http://schemas.microsoft.com/office/drawing/2014/main" id="{88662C87-E3E3-48FE-B25B-B8494176EECC}"/>
              </a:ext>
            </a:extLst>
          </p:cNvPr>
          <p:cNvSpPr/>
          <p:nvPr userDrawn="1"/>
        </p:nvSpPr>
        <p:spPr>
          <a:xfrm>
            <a:off x="10367963" y="6321494"/>
            <a:ext cx="1826418" cy="280391"/>
          </a:xfrm>
          <a:custGeom>
            <a:avLst/>
            <a:gdLst>
              <a:gd name="connsiteX0" fmla="*/ 61912 w 1826418"/>
              <a:gd name="connsiteY0" fmla="*/ 4763 h 285750"/>
              <a:gd name="connsiteX1" fmla="*/ 1826418 w 1826418"/>
              <a:gd name="connsiteY1" fmla="*/ 0 h 285750"/>
              <a:gd name="connsiteX2" fmla="*/ 1821656 w 1826418"/>
              <a:gd name="connsiteY2" fmla="*/ 283369 h 285750"/>
              <a:gd name="connsiteX3" fmla="*/ 0 w 1826418"/>
              <a:gd name="connsiteY3" fmla="*/ 285750 h 285750"/>
              <a:gd name="connsiteX4" fmla="*/ 61912 w 1826418"/>
              <a:gd name="connsiteY4" fmla="*/ 4763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18" h="285750">
                <a:moveTo>
                  <a:pt x="61912" y="4763"/>
                </a:moveTo>
                <a:lnTo>
                  <a:pt x="1826418" y="0"/>
                </a:lnTo>
                <a:cubicBezTo>
                  <a:pt x="1824831" y="94456"/>
                  <a:pt x="1823243" y="188913"/>
                  <a:pt x="1821656" y="283369"/>
                </a:cubicBezTo>
                <a:lnTo>
                  <a:pt x="0" y="285750"/>
                </a:lnTo>
                <a:lnTo>
                  <a:pt x="61912" y="4763"/>
                </a:lnTo>
                <a:close/>
              </a:path>
            </a:pathLst>
          </a:custGeom>
          <a:solidFill>
            <a:srgbClr val="AE2473"/>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AD16B67E-0143-4319-98C3-E4C4111B76B2}"/>
              </a:ext>
            </a:extLst>
          </p:cNvPr>
          <p:cNvSpPr/>
          <p:nvPr userDrawn="1"/>
        </p:nvSpPr>
        <p:spPr>
          <a:xfrm>
            <a:off x="0" y="6322219"/>
            <a:ext cx="1897856" cy="278606"/>
          </a:xfrm>
          <a:custGeom>
            <a:avLst/>
            <a:gdLst>
              <a:gd name="connsiteX0" fmla="*/ 0 w 1897856"/>
              <a:gd name="connsiteY0" fmla="*/ 0 h 278606"/>
              <a:gd name="connsiteX1" fmla="*/ 1897856 w 1897856"/>
              <a:gd name="connsiteY1" fmla="*/ 0 h 278606"/>
              <a:gd name="connsiteX2" fmla="*/ 1831181 w 1897856"/>
              <a:gd name="connsiteY2" fmla="*/ 276225 h 278606"/>
              <a:gd name="connsiteX3" fmla="*/ 2381 w 1897856"/>
              <a:gd name="connsiteY3" fmla="*/ 278606 h 278606"/>
              <a:gd name="connsiteX4" fmla="*/ 0 w 1897856"/>
              <a:gd name="connsiteY4" fmla="*/ 0 h 27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856" h="278606">
                <a:moveTo>
                  <a:pt x="0" y="0"/>
                </a:moveTo>
                <a:lnTo>
                  <a:pt x="1897856" y="0"/>
                </a:lnTo>
                <a:lnTo>
                  <a:pt x="1831181" y="276225"/>
                </a:lnTo>
                <a:lnTo>
                  <a:pt x="2381" y="278606"/>
                </a:lnTo>
                <a:cubicBezTo>
                  <a:pt x="1587" y="182562"/>
                  <a:pt x="794" y="86519"/>
                  <a:pt x="0" y="0"/>
                </a:cubicBezTo>
                <a:close/>
              </a:path>
            </a:pathLst>
          </a:custGeom>
          <a:solidFill>
            <a:srgbClr val="DA281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865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E6B8-4DF4-E0FE-4DC1-F89F742CE4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445578-F07E-27C5-B45C-94E97ABBD6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EECB26-DAFD-762B-9047-84D5113B0013}"/>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33BAFC98-FDCC-BFF5-7075-8636B09D58A8}"/>
              </a:ext>
            </a:extLst>
          </p:cNvPr>
          <p:cNvSpPr>
            <a:spLocks noGrp="1"/>
          </p:cNvSpPr>
          <p:nvPr>
            <p:ph type="ftr" sz="quarter" idx="11"/>
          </p:nvPr>
        </p:nvSpPr>
        <p:spPr/>
        <p:txBody>
          <a:bodyPr/>
          <a:lstStyle/>
          <a:p>
            <a:r>
              <a:rPr lang="en-GB" dirty="0"/>
              <a:t>Feedback 13 December 2023 Primary Care Clinical Leadership</a:t>
            </a:r>
          </a:p>
        </p:txBody>
      </p:sp>
      <p:sp>
        <p:nvSpPr>
          <p:cNvPr id="6" name="Slide Number Placeholder 5">
            <a:extLst>
              <a:ext uri="{FF2B5EF4-FFF2-40B4-BE49-F238E27FC236}">
                <a16:creationId xmlns:a16="http://schemas.microsoft.com/office/drawing/2014/main" id="{127432B5-AB42-D051-ECBE-30A8FFB9DD78}"/>
              </a:ext>
            </a:extLst>
          </p:cNvPr>
          <p:cNvSpPr>
            <a:spLocks noGrp="1"/>
          </p:cNvSpPr>
          <p:nvPr>
            <p:ph type="sldNum" sz="quarter" idx="12"/>
          </p:nvPr>
        </p:nvSpPr>
        <p:spPr/>
        <p:txBody>
          <a:bodyPr/>
          <a:lstStyle/>
          <a:p>
            <a:fld id="{D0C4EAE6-EB67-4F7E-AB72-A69DFC390E12}" type="slidenum">
              <a:rPr lang="en-GB" smtClean="0"/>
              <a:t>‹#›</a:t>
            </a:fld>
            <a:endParaRPr lang="en-GB" dirty="0"/>
          </a:p>
        </p:txBody>
      </p:sp>
    </p:spTree>
    <p:extLst>
      <p:ext uri="{BB962C8B-B14F-4D97-AF65-F5344CB8AC3E}">
        <p14:creationId xmlns:p14="http://schemas.microsoft.com/office/powerpoint/2010/main" val="2875891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2DCE-04FB-4D2C-1C72-DEB9D55E9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7CE055-32C2-266D-E53F-66F12B5898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A8D105-3525-E4A5-2A2D-61D1DD5F9CF8}"/>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ED6390F7-2CE3-12E8-A047-5E6C54B429C5}"/>
              </a:ext>
            </a:extLst>
          </p:cNvPr>
          <p:cNvSpPr>
            <a:spLocks noGrp="1"/>
          </p:cNvSpPr>
          <p:nvPr>
            <p:ph type="ftr" sz="quarter" idx="11"/>
          </p:nvPr>
        </p:nvSpPr>
        <p:spPr/>
        <p:txBody>
          <a:bodyPr/>
          <a:lstStyle/>
          <a:p>
            <a:r>
              <a:rPr lang="en-GB" dirty="0"/>
              <a:t>Feedback 13 December 2023 Primary Care Clinical Leadership</a:t>
            </a:r>
          </a:p>
        </p:txBody>
      </p:sp>
      <p:sp>
        <p:nvSpPr>
          <p:cNvPr id="6" name="Slide Number Placeholder 5">
            <a:extLst>
              <a:ext uri="{FF2B5EF4-FFF2-40B4-BE49-F238E27FC236}">
                <a16:creationId xmlns:a16="http://schemas.microsoft.com/office/drawing/2014/main" id="{00D56DB8-F019-75C4-2F08-CC30666B2058}"/>
              </a:ext>
            </a:extLst>
          </p:cNvPr>
          <p:cNvSpPr>
            <a:spLocks noGrp="1"/>
          </p:cNvSpPr>
          <p:nvPr>
            <p:ph type="sldNum" sz="quarter" idx="12"/>
          </p:nvPr>
        </p:nvSpPr>
        <p:spPr/>
        <p:txBody>
          <a:bodyPr/>
          <a:lstStyle/>
          <a:p>
            <a:fld id="{6B128ED2-30C6-4547-AB5B-11556B2E6707}" type="slidenum">
              <a:rPr lang="en-GB" smtClean="0"/>
              <a:t>‹#›</a:t>
            </a:fld>
            <a:endParaRPr lang="en-GB" dirty="0"/>
          </a:p>
        </p:txBody>
      </p:sp>
    </p:spTree>
    <p:extLst>
      <p:ext uri="{BB962C8B-B14F-4D97-AF65-F5344CB8AC3E}">
        <p14:creationId xmlns:p14="http://schemas.microsoft.com/office/powerpoint/2010/main" val="2116500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2680FE-FB74-4A43-9D67-18B5BAA88FC0}"/>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a:stretch/>
        </p:blipFill>
        <p:spPr>
          <a:xfrm>
            <a:off x="8172000" y="1500327"/>
            <a:ext cx="3209395" cy="5202710"/>
          </a:xfrm>
          <a:prstGeom prst="rect">
            <a:avLst/>
          </a:prstGeom>
        </p:spPr>
      </p:pic>
      <p:pic>
        <p:nvPicPr>
          <p:cNvPr id="16" name="Picture 6">
            <a:extLst>
              <a:ext uri="{FF2B5EF4-FFF2-40B4-BE49-F238E27FC236}">
                <a16:creationId xmlns:a16="http://schemas.microsoft.com/office/drawing/2014/main" id="{797F0C91-7808-1E4D-BC37-5383B87944C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264960" y="1500327"/>
            <a:ext cx="3209395" cy="5202710"/>
          </a:xfrm>
          <a:prstGeom prst="rect">
            <a:avLst/>
          </a:prstGeom>
        </p:spPr>
      </p:pic>
      <p:sp>
        <p:nvSpPr>
          <p:cNvPr id="3" name="Content Placeholder 2">
            <a:extLst>
              <a:ext uri="{FF2B5EF4-FFF2-40B4-BE49-F238E27FC236}">
                <a16:creationId xmlns:a16="http://schemas.microsoft.com/office/drawing/2014/main" id="{DD46753A-88E0-9A42-8176-287C3968843B}"/>
              </a:ext>
            </a:extLst>
          </p:cNvPr>
          <p:cNvSpPr>
            <a:spLocks noGrp="1"/>
          </p:cNvSpPr>
          <p:nvPr>
            <p:ph idx="1"/>
          </p:nvPr>
        </p:nvSpPr>
        <p:spPr>
          <a:xfrm>
            <a:off x="675643" y="1621806"/>
            <a:ext cx="3250832" cy="4352400"/>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Graphic 9">
            <a:extLst>
              <a:ext uri="{FF2B5EF4-FFF2-40B4-BE49-F238E27FC236}">
                <a16:creationId xmlns:a16="http://schemas.microsoft.com/office/drawing/2014/main" id="{CD4F1DF2-C992-D149-A627-9A21807193A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80887" y="6321495"/>
            <a:ext cx="2005216" cy="280391"/>
          </a:xfrm>
          <a:prstGeom prst="rect">
            <a:avLst/>
          </a:prstGeom>
        </p:spPr>
      </p:pic>
      <p:pic>
        <p:nvPicPr>
          <p:cNvPr id="11" name="Graphic 10">
            <a:extLst>
              <a:ext uri="{FF2B5EF4-FFF2-40B4-BE49-F238E27FC236}">
                <a16:creationId xmlns:a16="http://schemas.microsoft.com/office/drawing/2014/main" id="{20E1AC6C-DC73-754E-A843-E4BB90BF10E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988569" y="6321495"/>
            <a:ext cx="2005216" cy="280391"/>
          </a:xfrm>
          <a:prstGeom prst="rect">
            <a:avLst/>
          </a:prstGeom>
        </p:spPr>
      </p:pic>
      <p:pic>
        <p:nvPicPr>
          <p:cNvPr id="12" name="Graphic 11">
            <a:extLst>
              <a:ext uri="{FF2B5EF4-FFF2-40B4-BE49-F238E27FC236}">
                <a16:creationId xmlns:a16="http://schemas.microsoft.com/office/drawing/2014/main" id="{ADF85EA2-ECC1-F643-BF01-2E19E134F90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3750" y="6321495"/>
            <a:ext cx="2005216" cy="280391"/>
          </a:xfrm>
          <a:prstGeom prst="rect">
            <a:avLst/>
          </a:prstGeom>
        </p:spPr>
      </p:pic>
      <p:pic>
        <p:nvPicPr>
          <p:cNvPr id="13" name="Graphic 12">
            <a:extLst>
              <a:ext uri="{FF2B5EF4-FFF2-40B4-BE49-F238E27FC236}">
                <a16:creationId xmlns:a16="http://schemas.microsoft.com/office/drawing/2014/main" id="{9EFDA409-BF8A-5C44-9C55-7DCF6540DE0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173206" y="6321495"/>
            <a:ext cx="2005216" cy="280391"/>
          </a:xfrm>
          <a:prstGeom prst="rect">
            <a:avLst/>
          </a:prstGeom>
        </p:spPr>
      </p:pic>
      <p:pic>
        <p:nvPicPr>
          <p:cNvPr id="14" name="Graphic 13">
            <a:extLst>
              <a:ext uri="{FF2B5EF4-FFF2-40B4-BE49-F238E27FC236}">
                <a16:creationId xmlns:a16="http://schemas.microsoft.com/office/drawing/2014/main" id="{33990F95-34B5-7148-8A50-CEEE2045F557}"/>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8265525" y="6321495"/>
            <a:ext cx="2005216" cy="280391"/>
          </a:xfrm>
          <a:prstGeom prst="rect">
            <a:avLst/>
          </a:prstGeom>
        </p:spPr>
      </p:pic>
      <p:pic>
        <p:nvPicPr>
          <p:cNvPr id="15" name="Graphic 14">
            <a:extLst>
              <a:ext uri="{FF2B5EF4-FFF2-40B4-BE49-F238E27FC236}">
                <a16:creationId xmlns:a16="http://schemas.microsoft.com/office/drawing/2014/main" id="{61435E89-D91A-994C-92E9-390385EB286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357845" y="6321495"/>
            <a:ext cx="2005216" cy="280391"/>
          </a:xfrm>
          <a:prstGeom prst="rect">
            <a:avLst/>
          </a:prstGeom>
        </p:spPr>
      </p:pic>
      <p:sp>
        <p:nvSpPr>
          <p:cNvPr id="2" name="Title 1">
            <a:extLst>
              <a:ext uri="{FF2B5EF4-FFF2-40B4-BE49-F238E27FC236}">
                <a16:creationId xmlns:a16="http://schemas.microsoft.com/office/drawing/2014/main" id="{3967DD9A-1004-7D48-9D5A-B2AF0035CB93}"/>
              </a:ext>
            </a:extLst>
          </p:cNvPr>
          <p:cNvSpPr>
            <a:spLocks noGrp="1"/>
          </p:cNvSpPr>
          <p:nvPr>
            <p:ph type="title"/>
          </p:nvPr>
        </p:nvSpPr>
        <p:spPr>
          <a:xfrm>
            <a:off x="580857" y="440320"/>
            <a:ext cx="7845691" cy="473971"/>
          </a:xfrm>
        </p:spPr>
        <p:txBody>
          <a:bodyPr lIns="0" tIns="0" rIns="0" bIns="0" anchor="b" anchorCtr="0">
            <a:normAutofit/>
          </a:bodyPr>
          <a:lstStyle>
            <a:lvl1pPr>
              <a:defRPr sz="2400"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4FE23DCA-EB59-1F48-8F3A-1AD7B7C3D948}"/>
              </a:ext>
            </a:extLst>
          </p:cNvPr>
          <p:cNvSpPr>
            <a:spLocks noGrp="1"/>
          </p:cNvSpPr>
          <p:nvPr>
            <p:ph type="sldNum" sz="quarter" idx="12"/>
          </p:nvPr>
        </p:nvSpPr>
        <p:spPr>
          <a:xfrm>
            <a:off x="8867943" y="6278463"/>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E07D481D-C9E8-3645-880D-E1CC26F2A97D}" type="slidenum">
              <a:rPr lang="en-US" smtClean="0"/>
              <a:pPr/>
              <a:t>‹#›</a:t>
            </a:fld>
            <a:endParaRPr lang="en-US" dirty="0"/>
          </a:p>
        </p:txBody>
      </p:sp>
      <p:sp>
        <p:nvSpPr>
          <p:cNvPr id="17" name="Picture Placeholder 16">
            <a:extLst>
              <a:ext uri="{FF2B5EF4-FFF2-40B4-BE49-F238E27FC236}">
                <a16:creationId xmlns:a16="http://schemas.microsoft.com/office/drawing/2014/main" id="{DD5D266C-3669-0D45-BEF5-AA87F29DFA76}"/>
              </a:ext>
            </a:extLst>
          </p:cNvPr>
          <p:cNvSpPr>
            <a:spLocks noGrp="1"/>
          </p:cNvSpPr>
          <p:nvPr>
            <p:ph type="pic" sz="quarter" idx="13"/>
          </p:nvPr>
        </p:nvSpPr>
        <p:spPr>
          <a:xfrm>
            <a:off x="4257039" y="1622028"/>
            <a:ext cx="7353935" cy="4351957"/>
          </a:xfrm>
        </p:spPr>
        <p:txBody>
          <a:bodyPr/>
          <a:lstStyle/>
          <a:p>
            <a:endParaRPr lang="en-US" dirty="0"/>
          </a:p>
        </p:txBody>
      </p:sp>
      <p:pic>
        <p:nvPicPr>
          <p:cNvPr id="18" name="Picture 17">
            <a:extLst>
              <a:ext uri="{FF2B5EF4-FFF2-40B4-BE49-F238E27FC236}">
                <a16:creationId xmlns:a16="http://schemas.microsoft.com/office/drawing/2014/main" id="{78F5B616-C8E7-B941-B428-6CB5A32E139B}"/>
              </a:ext>
            </a:extLst>
          </p:cNvPr>
          <p:cNvPicPr>
            <a:picLocks noChangeAspect="1"/>
          </p:cNvPicPr>
          <p:nvPr userDrawn="1"/>
        </p:nvPicPr>
        <p:blipFill>
          <a:blip r:embed="rId18"/>
          <a:stretch>
            <a:fillRect/>
          </a:stretch>
        </p:blipFill>
        <p:spPr>
          <a:xfrm>
            <a:off x="9330504" y="245828"/>
            <a:ext cx="2280638" cy="668463"/>
          </a:xfrm>
          <a:prstGeom prst="rect">
            <a:avLst/>
          </a:prstGeom>
        </p:spPr>
      </p:pic>
    </p:spTree>
    <p:extLst>
      <p:ext uri="{BB962C8B-B14F-4D97-AF65-F5344CB8AC3E}">
        <p14:creationId xmlns:p14="http://schemas.microsoft.com/office/powerpoint/2010/main" val="2901173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46753A-88E0-9A42-8176-287C3968843B}"/>
              </a:ext>
            </a:extLst>
          </p:cNvPr>
          <p:cNvSpPr>
            <a:spLocks noGrp="1"/>
          </p:cNvSpPr>
          <p:nvPr>
            <p:ph idx="1"/>
          </p:nvPr>
        </p:nvSpPr>
        <p:spPr>
          <a:xfrm>
            <a:off x="675643" y="1621806"/>
            <a:ext cx="5337174" cy="4352400"/>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Graphic 9">
            <a:extLst>
              <a:ext uri="{FF2B5EF4-FFF2-40B4-BE49-F238E27FC236}">
                <a16:creationId xmlns:a16="http://schemas.microsoft.com/office/drawing/2014/main" id="{CD4F1DF2-C992-D149-A627-9A21807193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80887" y="6321495"/>
            <a:ext cx="2005216" cy="280391"/>
          </a:xfrm>
          <a:prstGeom prst="rect">
            <a:avLst/>
          </a:prstGeom>
        </p:spPr>
      </p:pic>
      <p:pic>
        <p:nvPicPr>
          <p:cNvPr id="11" name="Graphic 10">
            <a:extLst>
              <a:ext uri="{FF2B5EF4-FFF2-40B4-BE49-F238E27FC236}">
                <a16:creationId xmlns:a16="http://schemas.microsoft.com/office/drawing/2014/main" id="{20E1AC6C-DC73-754E-A843-E4BB90BF10E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88569" y="6321495"/>
            <a:ext cx="2005216" cy="280391"/>
          </a:xfrm>
          <a:prstGeom prst="rect">
            <a:avLst/>
          </a:prstGeom>
        </p:spPr>
      </p:pic>
      <p:pic>
        <p:nvPicPr>
          <p:cNvPr id="12" name="Graphic 11">
            <a:extLst>
              <a:ext uri="{FF2B5EF4-FFF2-40B4-BE49-F238E27FC236}">
                <a16:creationId xmlns:a16="http://schemas.microsoft.com/office/drawing/2014/main" id="{ADF85EA2-ECC1-F643-BF01-2E19E134F90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3750" y="6321495"/>
            <a:ext cx="2005216" cy="280391"/>
          </a:xfrm>
          <a:prstGeom prst="rect">
            <a:avLst/>
          </a:prstGeom>
        </p:spPr>
      </p:pic>
      <p:pic>
        <p:nvPicPr>
          <p:cNvPr id="13" name="Graphic 12">
            <a:extLst>
              <a:ext uri="{FF2B5EF4-FFF2-40B4-BE49-F238E27FC236}">
                <a16:creationId xmlns:a16="http://schemas.microsoft.com/office/drawing/2014/main" id="{9EFDA409-BF8A-5C44-9C55-7DCF6540DE0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73206" y="6321495"/>
            <a:ext cx="2005216" cy="280391"/>
          </a:xfrm>
          <a:prstGeom prst="rect">
            <a:avLst/>
          </a:prstGeom>
        </p:spPr>
      </p:pic>
      <p:pic>
        <p:nvPicPr>
          <p:cNvPr id="14" name="Graphic 13">
            <a:extLst>
              <a:ext uri="{FF2B5EF4-FFF2-40B4-BE49-F238E27FC236}">
                <a16:creationId xmlns:a16="http://schemas.microsoft.com/office/drawing/2014/main" id="{33990F95-34B5-7148-8A50-CEEE2045F55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265525" y="6321495"/>
            <a:ext cx="2005216" cy="280391"/>
          </a:xfrm>
          <a:prstGeom prst="rect">
            <a:avLst/>
          </a:prstGeom>
        </p:spPr>
      </p:pic>
      <p:pic>
        <p:nvPicPr>
          <p:cNvPr id="15" name="Graphic 14">
            <a:extLst>
              <a:ext uri="{FF2B5EF4-FFF2-40B4-BE49-F238E27FC236}">
                <a16:creationId xmlns:a16="http://schemas.microsoft.com/office/drawing/2014/main" id="{61435E89-D91A-994C-92E9-390385EB286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357845" y="6321495"/>
            <a:ext cx="2005216" cy="280391"/>
          </a:xfrm>
          <a:prstGeom prst="rect">
            <a:avLst/>
          </a:prstGeom>
        </p:spPr>
      </p:pic>
      <p:sp>
        <p:nvSpPr>
          <p:cNvPr id="2" name="Title 1">
            <a:extLst>
              <a:ext uri="{FF2B5EF4-FFF2-40B4-BE49-F238E27FC236}">
                <a16:creationId xmlns:a16="http://schemas.microsoft.com/office/drawing/2014/main" id="{3967DD9A-1004-7D48-9D5A-B2AF0035CB93}"/>
              </a:ext>
            </a:extLst>
          </p:cNvPr>
          <p:cNvSpPr>
            <a:spLocks noGrp="1"/>
          </p:cNvSpPr>
          <p:nvPr>
            <p:ph type="title"/>
          </p:nvPr>
        </p:nvSpPr>
        <p:spPr>
          <a:xfrm>
            <a:off x="580857" y="440320"/>
            <a:ext cx="7845691" cy="473971"/>
          </a:xfrm>
        </p:spPr>
        <p:txBody>
          <a:bodyPr lIns="0" tIns="0" rIns="0" bIns="0" anchor="b" anchorCtr="0">
            <a:normAutofit/>
          </a:bodyPr>
          <a:lstStyle>
            <a:lvl1pPr>
              <a:defRPr sz="2400" b="1" i="0">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Slide Number Placeholder 5">
            <a:extLst>
              <a:ext uri="{FF2B5EF4-FFF2-40B4-BE49-F238E27FC236}">
                <a16:creationId xmlns:a16="http://schemas.microsoft.com/office/drawing/2014/main" id="{4FE23DCA-EB59-1F48-8F3A-1AD7B7C3D948}"/>
              </a:ext>
            </a:extLst>
          </p:cNvPr>
          <p:cNvSpPr>
            <a:spLocks noGrp="1"/>
          </p:cNvSpPr>
          <p:nvPr>
            <p:ph type="sldNum" sz="quarter" idx="12"/>
          </p:nvPr>
        </p:nvSpPr>
        <p:spPr>
          <a:xfrm>
            <a:off x="8867943" y="6278463"/>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E07D481D-C9E8-3645-880D-E1CC26F2A97D}" type="slidenum">
              <a:rPr lang="en-US" smtClean="0"/>
              <a:pPr/>
              <a:t>‹#›</a:t>
            </a:fld>
            <a:endParaRPr lang="en-US" dirty="0"/>
          </a:p>
        </p:txBody>
      </p:sp>
      <p:sp>
        <p:nvSpPr>
          <p:cNvPr id="17" name="Picture Placeholder 16">
            <a:extLst>
              <a:ext uri="{FF2B5EF4-FFF2-40B4-BE49-F238E27FC236}">
                <a16:creationId xmlns:a16="http://schemas.microsoft.com/office/drawing/2014/main" id="{DD5D266C-3669-0D45-BEF5-AA87F29DFA76}"/>
              </a:ext>
            </a:extLst>
          </p:cNvPr>
          <p:cNvSpPr>
            <a:spLocks noGrp="1"/>
          </p:cNvSpPr>
          <p:nvPr>
            <p:ph type="pic" sz="quarter" idx="13"/>
          </p:nvPr>
        </p:nvSpPr>
        <p:spPr>
          <a:xfrm>
            <a:off x="6273800" y="1622028"/>
            <a:ext cx="5337174" cy="4351957"/>
          </a:xfrm>
        </p:spPr>
        <p:txBody>
          <a:bodyPr/>
          <a:lstStyle/>
          <a:p>
            <a:endParaRPr lang="en-US" dirty="0"/>
          </a:p>
        </p:txBody>
      </p:sp>
      <p:pic>
        <p:nvPicPr>
          <p:cNvPr id="18" name="Picture 17">
            <a:extLst>
              <a:ext uri="{FF2B5EF4-FFF2-40B4-BE49-F238E27FC236}">
                <a16:creationId xmlns:a16="http://schemas.microsoft.com/office/drawing/2014/main" id="{C1B49D60-B3A7-CE4B-942E-3FDF0B8D2A99}"/>
              </a:ext>
            </a:extLst>
          </p:cNvPr>
          <p:cNvPicPr>
            <a:picLocks noChangeAspect="1"/>
          </p:cNvPicPr>
          <p:nvPr userDrawn="1"/>
        </p:nvPicPr>
        <p:blipFill>
          <a:blip r:embed="rId14"/>
          <a:stretch>
            <a:fillRect/>
          </a:stretch>
        </p:blipFill>
        <p:spPr>
          <a:xfrm>
            <a:off x="9330504" y="245828"/>
            <a:ext cx="2280638" cy="668463"/>
          </a:xfrm>
          <a:prstGeom prst="rect">
            <a:avLst/>
          </a:prstGeom>
        </p:spPr>
      </p:pic>
    </p:spTree>
    <p:extLst>
      <p:ext uri="{BB962C8B-B14F-4D97-AF65-F5344CB8AC3E}">
        <p14:creationId xmlns:p14="http://schemas.microsoft.com/office/powerpoint/2010/main" val="260542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D2ED2-CA04-A5FA-1DE8-48ECEB21C2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9EFF52-910D-0350-5CDB-91C9B77E42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8EB5B5-EFB6-3000-B328-6C65B5A90B4F}"/>
              </a:ext>
            </a:extLst>
          </p:cNvPr>
          <p:cNvSpPr>
            <a:spLocks noGrp="1"/>
          </p:cNvSpPr>
          <p:nvPr>
            <p:ph type="dt" sz="half" idx="10"/>
          </p:nvPr>
        </p:nvSpPr>
        <p:spPr/>
        <p:txBody>
          <a:bodyPr/>
          <a:lstStyle/>
          <a:p>
            <a:fld id="{3E358209-420D-43B9-8D82-45F7DD19E08A}" type="datetimeFigureOut">
              <a:rPr lang="en-GB" smtClean="0"/>
              <a:t>07/03/2024</a:t>
            </a:fld>
            <a:endParaRPr lang="en-GB" dirty="0"/>
          </a:p>
        </p:txBody>
      </p:sp>
      <p:sp>
        <p:nvSpPr>
          <p:cNvPr id="5" name="Footer Placeholder 4">
            <a:extLst>
              <a:ext uri="{FF2B5EF4-FFF2-40B4-BE49-F238E27FC236}">
                <a16:creationId xmlns:a16="http://schemas.microsoft.com/office/drawing/2014/main" id="{40577897-A1AB-3552-4491-99CC189152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E7040AB-BA06-F09E-785D-3758A4BD37EC}"/>
              </a:ext>
            </a:extLst>
          </p:cNvPr>
          <p:cNvSpPr>
            <a:spLocks noGrp="1"/>
          </p:cNvSpPr>
          <p:nvPr>
            <p:ph type="sldNum" sz="quarter" idx="12"/>
          </p:nvPr>
        </p:nvSpPr>
        <p:spPr/>
        <p:txBody>
          <a:bodyPr/>
          <a:lstStyle/>
          <a:p>
            <a:fld id="{2F9CC62E-C896-4B76-AE3E-BAB30BA995FA}" type="slidenum">
              <a:rPr lang="en-GB" smtClean="0"/>
              <a:t>‹#›</a:t>
            </a:fld>
            <a:endParaRPr lang="en-GB" dirty="0"/>
          </a:p>
        </p:txBody>
      </p:sp>
    </p:spTree>
    <p:extLst>
      <p:ext uri="{BB962C8B-B14F-4D97-AF65-F5344CB8AC3E}">
        <p14:creationId xmlns:p14="http://schemas.microsoft.com/office/powerpoint/2010/main" val="26545399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84889405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2700"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854765" y="5595690"/>
            <a:ext cx="9726795" cy="16158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050" dirty="0">
                <a:solidFill>
                  <a:schemeClr val="tx2"/>
                </a:solidFill>
              </a:defRPr>
            </a:lvl1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854765" y="4843669"/>
            <a:ext cx="9726795" cy="20774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350" baseline="0" dirty="0">
                <a:solidFill>
                  <a:schemeClr val="tx2"/>
                </a:solidFill>
              </a:defRPr>
            </a:lvl1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854765" y="2128840"/>
            <a:ext cx="9726795" cy="4154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2700" baseline="0" dirty="0"/>
            </a:lvl1pPr>
          </a:lstStyle>
          <a:p>
            <a:pPr lvl="0"/>
            <a:r>
              <a:rPr lang="en-US"/>
              <a:t>Click to edit Master title style</a:t>
            </a:r>
          </a:p>
        </p:txBody>
      </p:sp>
      <p:sp>
        <p:nvSpPr>
          <p:cNvPr id="8" name="Footer Placeholder 4">
            <a:extLst>
              <a:ext uri="{FF2B5EF4-FFF2-40B4-BE49-F238E27FC236}">
                <a16:creationId xmlns:a16="http://schemas.microsoft.com/office/drawing/2014/main" id="{03CDF93C-D60D-44E3-B025-9AEC0031336A}"/>
              </a:ext>
            </a:extLst>
          </p:cNvPr>
          <p:cNvSpPr txBox="1">
            <a:spLocks/>
          </p:cNvSpPr>
          <p:nvPr userDrawn="1"/>
        </p:nvSpPr>
        <p:spPr>
          <a:xfrm>
            <a:off x="-1" y="0"/>
            <a:ext cx="3462341" cy="528612"/>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50" dirty="0">
                <a:solidFill>
                  <a:srgbClr val="FF0000"/>
                </a:solidFill>
              </a:rPr>
              <a:t>OFFICIAL SENSITIVE: NOT FOR WIDER SHARING</a:t>
            </a:r>
          </a:p>
        </p:txBody>
      </p:sp>
      <p:sp>
        <p:nvSpPr>
          <p:cNvPr id="9" name="Rectangle 8">
            <a:extLst>
              <a:ext uri="{FF2B5EF4-FFF2-40B4-BE49-F238E27FC236}">
                <a16:creationId xmlns:a16="http://schemas.microsoft.com/office/drawing/2014/main" id="{946BCF20-1C5B-4776-880C-A2FC1A03E164}"/>
              </a:ext>
            </a:extLst>
          </p:cNvPr>
          <p:cNvSpPr/>
          <p:nvPr userDrawn="1"/>
        </p:nvSpPr>
        <p:spPr>
          <a:xfrm>
            <a:off x="2" y="6213600"/>
            <a:ext cx="7303911" cy="144000"/>
          </a:xfrm>
          <a:prstGeom prst="rect">
            <a:avLst/>
          </a:prstGeom>
          <a:solidFill>
            <a:srgbClr val="03A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Rectangle 9">
            <a:extLst>
              <a:ext uri="{FF2B5EF4-FFF2-40B4-BE49-F238E27FC236}">
                <a16:creationId xmlns:a16="http://schemas.microsoft.com/office/drawing/2014/main" id="{449A1433-ABBD-43E3-B567-199075CB131D}"/>
              </a:ext>
            </a:extLst>
          </p:cNvPr>
          <p:cNvSpPr/>
          <p:nvPr userDrawn="1"/>
        </p:nvSpPr>
        <p:spPr>
          <a:xfrm>
            <a:off x="2453985" y="6357600"/>
            <a:ext cx="7303911" cy="144000"/>
          </a:xfrm>
          <a:prstGeom prst="rect">
            <a:avLst/>
          </a:prstGeom>
          <a:solidFill>
            <a:srgbClr val="0072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 name="Rectangle 10">
            <a:extLst>
              <a:ext uri="{FF2B5EF4-FFF2-40B4-BE49-F238E27FC236}">
                <a16:creationId xmlns:a16="http://schemas.microsoft.com/office/drawing/2014/main" id="{74880A44-2A48-46AF-A0A3-5F6CF5EB326A}"/>
              </a:ext>
            </a:extLst>
          </p:cNvPr>
          <p:cNvSpPr/>
          <p:nvPr userDrawn="1"/>
        </p:nvSpPr>
        <p:spPr>
          <a:xfrm>
            <a:off x="4888090" y="6501600"/>
            <a:ext cx="7303911" cy="144000"/>
          </a:xfrm>
          <a:prstGeom prst="rect">
            <a:avLst/>
          </a:prstGeom>
          <a:solidFill>
            <a:srgbClr val="34B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27" name="Picture 391">
            <a:extLst>
              <a:ext uri="{FF2B5EF4-FFF2-40B4-BE49-F238E27FC236}">
                <a16:creationId xmlns:a16="http://schemas.microsoft.com/office/drawing/2014/main" id="{394CE43B-24D4-4561-8859-7DC80ED541C8}"/>
              </a:ext>
            </a:extLst>
          </p:cNvPr>
          <p:cNvPicPr>
            <a:picLocks noChangeAspect="1" noChangeArrowheads="1"/>
          </p:cNvPicPr>
          <p:nvPr userDrawn="1"/>
        </p:nvPicPr>
        <p:blipFill>
          <a:blip r:embed="rId9" cstate="email">
            <a:extLst>
              <a:ext uri="{28A0092B-C50C-407E-A947-70E740481C1C}">
                <a14:useLocalDpi xmlns:a14="http://schemas.microsoft.com/office/drawing/2010/main" val="0"/>
              </a:ext>
            </a:extLst>
          </a:blip>
          <a:srcRect/>
          <a:stretch>
            <a:fillRect/>
          </a:stretch>
        </p:blipFill>
        <p:spPr bwMode="auto">
          <a:xfrm>
            <a:off x="10536426" y="365910"/>
            <a:ext cx="1308268" cy="52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757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07151060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9"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00"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382016" y="437355"/>
            <a:ext cx="10400661" cy="276999"/>
          </a:xfrm>
        </p:spPr>
        <p:txBody>
          <a:bodyPr vert="horz" wrap="square" lIns="0" tIns="0" rIns="0" bIns="0" rtlCol="0" anchor="ctr" anchorCtr="0">
            <a:spAutoFit/>
          </a:bodyPr>
          <a:lstStyle>
            <a:lvl1pPr>
              <a:defRPr lang="en-US" dirty="0"/>
            </a:lvl1pPr>
          </a:lstStyle>
          <a:p>
            <a:pPr lvl="0"/>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382016" y="987003"/>
            <a:ext cx="10400661" cy="276999"/>
          </a:xfrm>
          <a:prstGeom prst="rect">
            <a:avLst/>
          </a:prstGeom>
        </p:spPr>
        <p:txBody>
          <a:bodyPr vert="horz" wrap="square" lIns="0" tIns="0" rIns="0" bIns="0" rtlCol="0">
            <a:noAutofit/>
          </a:bodyPr>
          <a:lstStyle>
            <a:lvl1pPr>
              <a:defRPr lang="en-US" sz="1350" b="0" dirty="0"/>
            </a:lvl1pPr>
          </a:lstStyle>
          <a:p>
            <a:pPr lvl="0">
              <a:buNone/>
            </a:pPr>
            <a:r>
              <a:rPr lang="en-US"/>
              <a:t>Click to edit Master subtitle style</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382016" y="41599"/>
            <a:ext cx="3843339"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6EFC71A6-15D3-4D8D-A19C-697370C18C1D}"/>
              </a:ext>
            </a:extLst>
          </p:cNvPr>
          <p:cNvSpPr txBox="1"/>
          <p:nvPr userDrawn="1">
            <p:custDataLst>
              <p:tags r:id="rId6"/>
            </p:custDataLst>
          </p:nvPr>
        </p:nvSpPr>
        <p:spPr>
          <a:xfrm>
            <a:off x="382016" y="6285694"/>
            <a:ext cx="7277861" cy="92333"/>
          </a:xfrm>
          <a:prstGeom prst="rect">
            <a:avLst/>
          </a:prstGeom>
        </p:spPr>
        <p:txBody>
          <a:bodyPr vert="horz" wrap="square" lIns="0" tIns="0" rIns="0" bIns="0" rtlCol="0" anchor="b">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Tree>
    <p:extLst>
      <p:ext uri="{BB962C8B-B14F-4D97-AF65-F5344CB8AC3E}">
        <p14:creationId xmlns:p14="http://schemas.microsoft.com/office/powerpoint/2010/main" val="2402224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66238476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00"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38201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4"/>
            </p:custDataLst>
          </p:nvPr>
        </p:nvSpPr>
        <p:spPr>
          <a:xfrm>
            <a:off x="382016" y="41599"/>
            <a:ext cx="3843339"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8" name="5. Source" hidden="1">
            <a:extLst>
              <a:ext uri="{FF2B5EF4-FFF2-40B4-BE49-F238E27FC236}">
                <a16:creationId xmlns:a16="http://schemas.microsoft.com/office/drawing/2014/main" id="{FF0B9959-A687-4871-83FA-6E7B062F1835}"/>
              </a:ext>
            </a:extLst>
          </p:cNvPr>
          <p:cNvSpPr txBox="1"/>
          <p:nvPr userDrawn="1">
            <p:custDataLst>
              <p:tags r:id="rId5"/>
            </p:custDataLst>
          </p:nvPr>
        </p:nvSpPr>
        <p:spPr>
          <a:xfrm>
            <a:off x="382016" y="6285694"/>
            <a:ext cx="7277861" cy="92333"/>
          </a:xfrm>
          <a:prstGeom prst="rect">
            <a:avLst/>
          </a:prstGeom>
        </p:spPr>
        <p:txBody>
          <a:bodyPr vert="horz" wrap="square" lIns="0" tIns="0" rIns="0" bIns="0" rtlCol="0" anchor="b">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Tree>
    <p:extLst>
      <p:ext uri="{BB962C8B-B14F-4D97-AF65-F5344CB8AC3E}">
        <p14:creationId xmlns:p14="http://schemas.microsoft.com/office/powerpoint/2010/main" val="559496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94489130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00"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382016" y="3290501"/>
            <a:ext cx="5065776" cy="276999"/>
          </a:xfrm>
          <a:prstGeom prst="rect">
            <a:avLst/>
          </a:prstGeom>
        </p:spPr>
        <p:txBody>
          <a:bodyPr rIns="365760" anchor="ctr">
            <a:spAutoFit/>
          </a:bodyPr>
          <a:lstStyle>
            <a:lvl1pPr>
              <a:defRPr>
                <a:ln w="6350" cap="flat">
                  <a:noFill/>
                  <a:miter lim="800000"/>
                </a:ln>
              </a:defRPr>
            </a:lvl1pPr>
          </a:lstStyle>
          <a:p>
            <a:r>
              <a:rPr lang="en-US"/>
              <a:t>Click to edit Master title style</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4"/>
            </p:custDataLst>
          </p:nvPr>
        </p:nvSpPr>
        <p:spPr>
          <a:xfrm>
            <a:off x="382016" y="41599"/>
            <a:ext cx="3843339"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7088B171-16E3-47AC-B4E0-F17D0F195640}"/>
              </a:ext>
            </a:extLst>
          </p:cNvPr>
          <p:cNvSpPr txBox="1"/>
          <p:nvPr userDrawn="1">
            <p:custDataLst>
              <p:tags r:id="rId5"/>
            </p:custDataLst>
          </p:nvPr>
        </p:nvSpPr>
        <p:spPr>
          <a:xfrm>
            <a:off x="382016" y="6285694"/>
            <a:ext cx="7277861" cy="92333"/>
          </a:xfrm>
          <a:prstGeom prst="rect">
            <a:avLst/>
          </a:prstGeom>
        </p:spPr>
        <p:txBody>
          <a:bodyPr vert="horz" wrap="square" lIns="0" tIns="0" rIns="0" bIns="0" rtlCol="0" anchor="b">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Tree>
    <p:extLst>
      <p:ext uri="{BB962C8B-B14F-4D97-AF65-F5344CB8AC3E}">
        <p14:creationId xmlns:p14="http://schemas.microsoft.com/office/powerpoint/2010/main" val="1475022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p:bg bwMode="ltGray">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42717854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3300"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382016" y="3175085"/>
            <a:ext cx="11082528" cy="507831"/>
          </a:xfrm>
        </p:spPr>
        <p:txBody>
          <a:bodyPr anchor="ctr">
            <a:spAutoFit/>
          </a:bodyPr>
          <a:lstStyle>
            <a:lvl1pPr>
              <a:lnSpc>
                <a:spcPct val="100000"/>
              </a:lnSpc>
              <a:defRPr sz="3300">
                <a:solidFill>
                  <a:schemeClr val="bg1"/>
                </a:solidFill>
              </a:defRPr>
            </a:lvl1pPr>
          </a:lstStyle>
          <a:p>
            <a:r>
              <a:rPr lang="en-US"/>
              <a:t>Click to edit Master title style</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4"/>
            </p:custDataLst>
          </p:nvPr>
        </p:nvSpPr>
        <p:spPr>
          <a:xfrm>
            <a:off x="382016" y="41599"/>
            <a:ext cx="3843339" cy="92333"/>
          </a:xfrm>
          <a:prstGeom prst="rect">
            <a:avLst/>
          </a:prstGeom>
          <a:ln w="6350">
            <a:noFill/>
            <a:miter lim="800000"/>
          </a:ln>
        </p:spPr>
        <p:txBody>
          <a:bodyPr vert="horz" wrap="square" lIns="0" tIns="0" rIns="0" bIns="0" rtlCol="0">
            <a:spAutoFit/>
          </a:bodyPr>
          <a:lstStyle>
            <a:lvl1pPr>
              <a:defRPr lang="en-US" sz="600" b="0" dirty="0">
                <a:solidFill>
                  <a:schemeClr val="bg1"/>
                </a:solidFill>
                <a:cs typeface="+mn-cs"/>
              </a:defRPr>
            </a:lvl1pPr>
          </a:lstStyle>
          <a:p>
            <a:pPr lvl="0">
              <a:buNone/>
            </a:pPr>
            <a:r>
              <a:rPr lang="en-US"/>
              <a:t>Add tracker</a:t>
            </a:r>
          </a:p>
        </p:txBody>
      </p:sp>
      <p:sp>
        <p:nvSpPr>
          <p:cNvPr id="10" name="5. Source" hidden="1">
            <a:extLst>
              <a:ext uri="{FF2B5EF4-FFF2-40B4-BE49-F238E27FC236}">
                <a16:creationId xmlns:a16="http://schemas.microsoft.com/office/drawing/2014/main" id="{39E93985-D946-4737-B28D-A5890C8F26B5}"/>
              </a:ext>
            </a:extLst>
          </p:cNvPr>
          <p:cNvSpPr txBox="1"/>
          <p:nvPr userDrawn="1">
            <p:custDataLst>
              <p:tags r:id="rId5"/>
            </p:custDataLst>
          </p:nvPr>
        </p:nvSpPr>
        <p:spPr>
          <a:xfrm>
            <a:off x="382016" y="6285694"/>
            <a:ext cx="7277861" cy="92333"/>
          </a:xfrm>
          <a:prstGeom prst="rect">
            <a:avLst/>
          </a:prstGeom>
        </p:spPr>
        <p:txBody>
          <a:bodyPr vert="horz" wrap="square" lIns="0" tIns="0" rIns="0" bIns="0" rtlCol="0" anchor="b">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pic>
        <p:nvPicPr>
          <p:cNvPr id="15" name="Picture 391">
            <a:extLst>
              <a:ext uri="{FF2B5EF4-FFF2-40B4-BE49-F238E27FC236}">
                <a16:creationId xmlns:a16="http://schemas.microsoft.com/office/drawing/2014/main" id="{E3A255B2-05BD-45CA-AD10-0811654C966B}"/>
              </a:ext>
            </a:extLst>
          </p:cNvPr>
          <p:cNvPicPr>
            <a:picLocks noChangeAspect="1" noChangeArrowheads="1"/>
          </p:cNvPicPr>
          <p:nvPr userDrawn="1"/>
        </p:nvPicPr>
        <p:blipFill>
          <a:blip r:embed="rId9" cstate="email">
            <a:extLst>
              <a:ext uri="{28A0092B-C50C-407E-A947-70E740481C1C}">
                <a14:useLocalDpi xmlns:a14="http://schemas.microsoft.com/office/drawing/2010/main" val="0"/>
              </a:ext>
            </a:extLst>
          </a:blip>
          <a:srcRect/>
          <a:stretch>
            <a:fillRect/>
          </a:stretch>
        </p:blipFill>
        <p:spPr bwMode="auto">
          <a:xfrm>
            <a:off x="10946981" y="365910"/>
            <a:ext cx="897713" cy="36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2579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97942480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9"/>
                      <a:stretch>
                        <a:fillRect/>
                      </a:stretch>
                    </p:blipFill>
                    <p:spPr>
                      <a:xfrm>
                        <a:off x="1589"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255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626120"/>
            <a:ext cx="9180576" cy="383438"/>
          </a:xfrm>
          <a:prstGeom prst="rect">
            <a:avLst/>
          </a:prstGeom>
        </p:spPr>
        <p:txBody>
          <a:bodyPr>
            <a:spAutoFit/>
          </a:bodyPr>
          <a:lstStyle>
            <a:lvl1pPr>
              <a:lnSpc>
                <a:spcPct val="105000"/>
              </a:lnSpc>
              <a:defRPr sz="255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2"/>
            <a:ext cx="9180576" cy="276999"/>
          </a:xfrm>
          <a:prstGeom prst="rect">
            <a:avLst/>
          </a:prstGeom>
        </p:spPr>
        <p:txBody>
          <a:bodyPr wrap="square">
            <a:noAutofit/>
          </a:bodyPr>
          <a:lstStyle>
            <a:lvl1pPr marL="0" indent="0" algn="l">
              <a:buNone/>
              <a:defRPr sz="13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add quote source</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5"/>
            </p:custDataLst>
          </p:nvPr>
        </p:nvSpPr>
        <p:spPr>
          <a:xfrm>
            <a:off x="382016" y="41599"/>
            <a:ext cx="3843339"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2" name="5. Source" hidden="1">
            <a:extLst>
              <a:ext uri="{FF2B5EF4-FFF2-40B4-BE49-F238E27FC236}">
                <a16:creationId xmlns:a16="http://schemas.microsoft.com/office/drawing/2014/main" id="{A85B5A04-85AE-4E05-8CF9-32D94144097A}"/>
              </a:ext>
            </a:extLst>
          </p:cNvPr>
          <p:cNvSpPr txBox="1"/>
          <p:nvPr userDrawn="1">
            <p:custDataLst>
              <p:tags r:id="rId6"/>
            </p:custDataLst>
          </p:nvPr>
        </p:nvSpPr>
        <p:spPr>
          <a:xfrm>
            <a:off x="382016" y="6285694"/>
            <a:ext cx="7277861" cy="92333"/>
          </a:xfrm>
          <a:prstGeom prst="rect">
            <a:avLst/>
          </a:prstGeom>
        </p:spPr>
        <p:txBody>
          <a:bodyPr vert="horz" wrap="square" lIns="0" tIns="0" rIns="0" bIns="0" rtlCol="0" anchor="b">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Tree>
    <p:extLst>
      <p:ext uri="{BB962C8B-B14F-4D97-AF65-F5344CB8AC3E}">
        <p14:creationId xmlns:p14="http://schemas.microsoft.com/office/powerpoint/2010/main" val="877118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9887089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0"/>
                      <a:stretch>
                        <a:fillRect/>
                      </a:stretch>
                    </p:blipFill>
                    <p:spPr>
                      <a:xfrm>
                        <a:off x="1589"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00"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1F0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ctr"/>
            <a:endParaRPr lang="en-US" sz="1350"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4"/>
            </p:custDataLst>
          </p:nvPr>
        </p:nvSpPr>
        <p:spPr>
          <a:xfrm>
            <a:off x="382016" y="2744371"/>
            <a:ext cx="2514600" cy="769441"/>
          </a:xfr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5"/>
            </p:custDataLst>
          </p:nvPr>
        </p:nvSpPr>
        <p:spPr>
          <a:xfrm>
            <a:off x="382016" y="3659644"/>
            <a:ext cx="2514600" cy="207749"/>
          </a:xfrm>
          <a:prstGeom prst="rect">
            <a:avLst/>
          </a:prstGeom>
        </p:spPr>
        <p:txBody>
          <a:bodyPr wrap="square">
            <a:spAutoFit/>
          </a:bodyPr>
          <a:lstStyle>
            <a:lvl1pPr marL="0" indent="0" algn="l">
              <a:buNone/>
              <a:defRPr sz="1350" b="0">
                <a:solidFill>
                  <a:schemeClr val="tx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6"/>
            </p:custDataLst>
          </p:nvPr>
        </p:nvSpPr>
        <p:spPr>
          <a:xfrm>
            <a:off x="382017" y="41599"/>
            <a:ext cx="2514601"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71C35D46-1817-41BE-A109-13E81F08BC12}"/>
              </a:ext>
            </a:extLst>
          </p:cNvPr>
          <p:cNvSpPr txBox="1"/>
          <p:nvPr userDrawn="1">
            <p:custDataLst>
              <p:tags r:id="rId7"/>
            </p:custDataLst>
          </p:nvPr>
        </p:nvSpPr>
        <p:spPr>
          <a:xfrm>
            <a:off x="382016" y="6285694"/>
            <a:ext cx="7277861" cy="92333"/>
          </a:xfrm>
          <a:prstGeom prst="rect">
            <a:avLst/>
          </a:prstGeom>
        </p:spPr>
        <p:txBody>
          <a:bodyPr vert="horz" wrap="square" lIns="0" tIns="0" rIns="0" bIns="0" rtlCol="0" anchor="b">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2" name="Footer Placeholder 4">
            <a:extLst>
              <a:ext uri="{FF2B5EF4-FFF2-40B4-BE49-F238E27FC236}">
                <a16:creationId xmlns:a16="http://schemas.microsoft.com/office/drawing/2014/main" id="{DF2A3196-BDF2-476C-B487-B987BA4A911B}"/>
              </a:ext>
            </a:extLst>
          </p:cNvPr>
          <p:cNvSpPr txBox="1">
            <a:spLocks/>
          </p:cNvSpPr>
          <p:nvPr userDrawn="1"/>
        </p:nvSpPr>
        <p:spPr>
          <a:xfrm>
            <a:off x="9126416" y="6356352"/>
            <a:ext cx="2718277" cy="365125"/>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25" dirty="0">
                <a:solidFill>
                  <a:srgbClr val="FF0000"/>
                </a:solidFill>
              </a:rPr>
              <a:t>OFFICIAL SENSITIVE: NOT FOR WIDER SHARING</a:t>
            </a:r>
          </a:p>
        </p:txBody>
      </p:sp>
      <p:sp>
        <p:nvSpPr>
          <p:cNvPr id="18" name="TextBox 17">
            <a:extLst>
              <a:ext uri="{FF2B5EF4-FFF2-40B4-BE49-F238E27FC236}">
                <a16:creationId xmlns:a16="http://schemas.microsoft.com/office/drawing/2014/main" id="{70B13450-3520-4E9D-B0CC-AAF892C8C00E}"/>
              </a:ext>
            </a:extLst>
          </p:cNvPr>
          <p:cNvSpPr txBox="1"/>
          <p:nvPr userDrawn="1"/>
        </p:nvSpPr>
        <p:spPr>
          <a:xfrm>
            <a:off x="308566" y="6372536"/>
            <a:ext cx="382111" cy="230832"/>
          </a:xfrm>
          <a:prstGeom prst="rect">
            <a:avLst/>
          </a:prstGeom>
          <a:noFill/>
        </p:spPr>
        <p:txBody>
          <a:bodyPr wrap="square" rtlCol="0">
            <a:spAutoFit/>
          </a:bodyPr>
          <a:lstStyle/>
          <a:p>
            <a:pPr algn="l"/>
            <a:fld id="{34F92BC6-D7C3-584B-87F2-0B845776A5AD}" type="slidenum">
              <a:rPr lang="en-GB"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GB" sz="900" dirty="0">
                <a:solidFill>
                  <a:schemeClr val="accent3">
                    <a:lumMod val="60000"/>
                    <a:lumOff val="40000"/>
                  </a:schemeClr>
                </a:solidFill>
                <a:latin typeface="Arial" panose="020B0604020202020204" pitchFamily="34" charset="0"/>
                <a:cs typeface="Arial" panose="020B0604020202020204" pitchFamily="34" charset="0"/>
              </a:rPr>
              <a:t> </a:t>
            </a:r>
            <a:endParaRPr lang="en-GB" sz="900" dirty="0">
              <a:solidFill>
                <a:schemeClr val="accent3"/>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D14F301-88CC-4507-A1C0-8B94419BEB5B}"/>
              </a:ext>
            </a:extLst>
          </p:cNvPr>
          <p:cNvSpPr txBox="1"/>
          <p:nvPr userDrawn="1"/>
        </p:nvSpPr>
        <p:spPr>
          <a:xfrm>
            <a:off x="586597" y="6361834"/>
            <a:ext cx="295283" cy="230832"/>
          </a:xfrm>
          <a:prstGeom prst="rect">
            <a:avLst/>
          </a:prstGeom>
          <a:noFill/>
        </p:spPr>
        <p:txBody>
          <a:bodyPr wrap="square" rtlCol="0">
            <a:spAutoFit/>
          </a:bodyPr>
          <a:lstStyle/>
          <a:p>
            <a:pPr algn="l"/>
            <a:r>
              <a:rPr lang="en-GB" sz="900" dirty="0">
                <a:solidFill>
                  <a:srgbClr val="005EB8"/>
                </a:solidFill>
                <a:latin typeface="Arial" panose="020B0604020202020204" pitchFamily="34" charset="0"/>
                <a:cs typeface="Arial" panose="020B0604020202020204" pitchFamily="34" charset="0"/>
              </a:rPr>
              <a:t>|</a:t>
            </a:r>
            <a:endParaRPr lang="en-GB" sz="900" dirty="0">
              <a:solidFill>
                <a:schemeClr val="accent3"/>
              </a:solidFill>
              <a:latin typeface="Arial" panose="020B0604020202020204" pitchFamily="34" charset="0"/>
              <a:cs typeface="Arial" panose="020B0604020202020204" pitchFamily="34" charset="0"/>
            </a:endParaRPr>
          </a:p>
        </p:txBody>
      </p:sp>
      <p:pic>
        <p:nvPicPr>
          <p:cNvPr id="28" name="Picture 391">
            <a:extLst>
              <a:ext uri="{FF2B5EF4-FFF2-40B4-BE49-F238E27FC236}">
                <a16:creationId xmlns:a16="http://schemas.microsoft.com/office/drawing/2014/main" id="{919D8850-8D79-40DA-881B-17FC3EDF4C1A}"/>
              </a:ext>
            </a:extLst>
          </p:cNvPr>
          <p:cNvPicPr>
            <a:picLocks noChangeAspect="1" noChangeArrowheads="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10946981" y="365910"/>
            <a:ext cx="897713" cy="36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63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328449346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0"/>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00"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1F0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lgn="ctr"/>
            <a:endParaRPr lang="en-US" sz="1350"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4"/>
            </p:custDataLst>
          </p:nvPr>
        </p:nvSpPr>
        <p:spPr>
          <a:xfrm>
            <a:off x="382016" y="2744371"/>
            <a:ext cx="3465576" cy="769441"/>
          </a:xfrm>
          <a:prstGeom prst="rect">
            <a:avLst/>
          </a:prstGeom>
        </p:spPr>
        <p:txBody>
          <a:bodyPr vert="horz" wrap="square" lIns="0" tIns="0" rIns="0" bIns="0" rtlCol="0" anchor="b" anchorCtr="0">
            <a:no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5"/>
            </p:custDataLst>
          </p:nvPr>
        </p:nvSpPr>
        <p:spPr>
          <a:xfrm>
            <a:off x="382018" y="3659646"/>
            <a:ext cx="3465575" cy="207749"/>
          </a:xfrm>
          <a:prstGeom prst="rect">
            <a:avLst/>
          </a:prstGeom>
        </p:spPr>
        <p:txBody>
          <a:bodyPr wrap="square">
            <a:spAutoFit/>
          </a:bodyPr>
          <a:lstStyle>
            <a:lvl1pPr marL="0" indent="0" algn="l">
              <a:buNone/>
              <a:defRPr sz="1350" b="0">
                <a:solidFill>
                  <a:schemeClr val="tx1"/>
                </a:solidFill>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6"/>
            </p:custDataLst>
          </p:nvPr>
        </p:nvSpPr>
        <p:spPr>
          <a:xfrm>
            <a:off x="382017" y="41599"/>
            <a:ext cx="3465577"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3E31847F-C143-4878-889B-7FFC8A57ABC0}"/>
              </a:ext>
            </a:extLst>
          </p:cNvPr>
          <p:cNvSpPr txBox="1"/>
          <p:nvPr userDrawn="1">
            <p:custDataLst>
              <p:tags r:id="rId7"/>
            </p:custDataLst>
          </p:nvPr>
        </p:nvSpPr>
        <p:spPr>
          <a:xfrm>
            <a:off x="382016" y="6285694"/>
            <a:ext cx="7277861" cy="92333"/>
          </a:xfrm>
          <a:prstGeom prst="rect">
            <a:avLst/>
          </a:prstGeom>
        </p:spPr>
        <p:txBody>
          <a:bodyPr vert="horz" wrap="square" lIns="0" tIns="0" rIns="0" bIns="0" rtlCol="0" anchor="b">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2" name="Footer Placeholder 4">
            <a:extLst>
              <a:ext uri="{FF2B5EF4-FFF2-40B4-BE49-F238E27FC236}">
                <a16:creationId xmlns:a16="http://schemas.microsoft.com/office/drawing/2014/main" id="{7A4C6144-C44D-4909-B31D-D62DE4F26AE5}"/>
              </a:ext>
            </a:extLst>
          </p:cNvPr>
          <p:cNvSpPr txBox="1">
            <a:spLocks/>
          </p:cNvSpPr>
          <p:nvPr userDrawn="1"/>
        </p:nvSpPr>
        <p:spPr>
          <a:xfrm>
            <a:off x="9126416" y="6356352"/>
            <a:ext cx="2718277" cy="365125"/>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25" dirty="0">
                <a:solidFill>
                  <a:srgbClr val="FF0000"/>
                </a:solidFill>
              </a:rPr>
              <a:t>OFFICIAL SENSITIVE: NOT FOR WIDER SHARING</a:t>
            </a:r>
          </a:p>
        </p:txBody>
      </p:sp>
      <p:sp>
        <p:nvSpPr>
          <p:cNvPr id="13" name="TextBox 12">
            <a:extLst>
              <a:ext uri="{FF2B5EF4-FFF2-40B4-BE49-F238E27FC236}">
                <a16:creationId xmlns:a16="http://schemas.microsoft.com/office/drawing/2014/main" id="{F30E562A-4B6E-4091-A66A-CACDFA548B47}"/>
              </a:ext>
            </a:extLst>
          </p:cNvPr>
          <p:cNvSpPr txBox="1"/>
          <p:nvPr userDrawn="1"/>
        </p:nvSpPr>
        <p:spPr>
          <a:xfrm>
            <a:off x="308566" y="6372536"/>
            <a:ext cx="382111" cy="230832"/>
          </a:xfrm>
          <a:prstGeom prst="rect">
            <a:avLst/>
          </a:prstGeom>
          <a:noFill/>
        </p:spPr>
        <p:txBody>
          <a:bodyPr wrap="square" rtlCol="0">
            <a:spAutoFit/>
          </a:bodyPr>
          <a:lstStyle/>
          <a:p>
            <a:pPr algn="l"/>
            <a:fld id="{34F92BC6-D7C3-584B-87F2-0B845776A5AD}" type="slidenum">
              <a:rPr lang="en-GB"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GB" sz="900" dirty="0">
                <a:solidFill>
                  <a:schemeClr val="accent3">
                    <a:lumMod val="60000"/>
                    <a:lumOff val="40000"/>
                  </a:schemeClr>
                </a:solidFill>
                <a:latin typeface="Arial" panose="020B0604020202020204" pitchFamily="34" charset="0"/>
                <a:cs typeface="Arial" panose="020B0604020202020204" pitchFamily="34" charset="0"/>
              </a:rPr>
              <a:t> </a:t>
            </a:r>
            <a:endParaRPr lang="en-GB" sz="900" dirty="0">
              <a:solidFill>
                <a:schemeClr val="accent3"/>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F5100B7-2598-4EAF-B599-BCEA8B824C3C}"/>
              </a:ext>
            </a:extLst>
          </p:cNvPr>
          <p:cNvSpPr txBox="1"/>
          <p:nvPr userDrawn="1"/>
        </p:nvSpPr>
        <p:spPr>
          <a:xfrm>
            <a:off x="586597" y="6361834"/>
            <a:ext cx="295283" cy="230832"/>
          </a:xfrm>
          <a:prstGeom prst="rect">
            <a:avLst/>
          </a:prstGeom>
          <a:noFill/>
        </p:spPr>
        <p:txBody>
          <a:bodyPr wrap="square" rtlCol="0">
            <a:spAutoFit/>
          </a:bodyPr>
          <a:lstStyle/>
          <a:p>
            <a:pPr algn="l"/>
            <a:r>
              <a:rPr lang="en-GB" sz="900" dirty="0">
                <a:solidFill>
                  <a:srgbClr val="005EB8"/>
                </a:solidFill>
                <a:latin typeface="Arial" panose="020B0604020202020204" pitchFamily="34" charset="0"/>
                <a:cs typeface="Arial" panose="020B0604020202020204" pitchFamily="34" charset="0"/>
              </a:rPr>
              <a:t>|</a:t>
            </a:r>
            <a:endParaRPr lang="en-GB" sz="900" dirty="0">
              <a:solidFill>
                <a:schemeClr val="accent3"/>
              </a:solidFill>
              <a:latin typeface="Arial" panose="020B0604020202020204" pitchFamily="34" charset="0"/>
              <a:cs typeface="Arial" panose="020B0604020202020204" pitchFamily="34" charset="0"/>
            </a:endParaRPr>
          </a:p>
        </p:txBody>
      </p:sp>
      <p:pic>
        <p:nvPicPr>
          <p:cNvPr id="28" name="Picture 391">
            <a:extLst>
              <a:ext uri="{FF2B5EF4-FFF2-40B4-BE49-F238E27FC236}">
                <a16:creationId xmlns:a16="http://schemas.microsoft.com/office/drawing/2014/main" id="{C289945E-4574-41EE-A523-AA3AFB18B9C6}"/>
              </a:ext>
            </a:extLst>
          </p:cNvPr>
          <p:cNvPicPr>
            <a:picLocks noChangeAspect="1" noChangeArrowheads="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10946981" y="365910"/>
            <a:ext cx="897713" cy="36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3537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83856312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00"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1F0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lgn="ctr"/>
            <a:endParaRPr lang="en-US" sz="1350"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382015" y="437355"/>
            <a:ext cx="5065776" cy="276999"/>
          </a:xfrm>
        </p:spPr>
        <p:txBody>
          <a:bodyPr vert="horz" wrap="square" lIns="0" tIns="0" rIns="0" bIns="0" rtlCol="0" anchor="ctr" anchorCtr="0">
            <a:sp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382015" y="987003"/>
            <a:ext cx="5065776" cy="207749"/>
          </a:xfrm>
          <a:prstGeom prst="rect">
            <a:avLst/>
          </a:prstGeom>
        </p:spPr>
        <p:txBody>
          <a:bodyPr wrap="square">
            <a:spAutoFit/>
          </a:bodyPr>
          <a:lstStyle>
            <a:lvl1pPr marL="0" indent="0" algn="l">
              <a:buNone/>
              <a:defRPr sz="13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6"/>
            </p:custDataLst>
          </p:nvPr>
        </p:nvSpPr>
        <p:spPr>
          <a:xfrm>
            <a:off x="382016" y="41599"/>
            <a:ext cx="3843339"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BFC408C4-17D8-45C2-A470-07F38EEF342D}"/>
              </a:ext>
            </a:extLst>
          </p:cNvPr>
          <p:cNvSpPr txBox="1"/>
          <p:nvPr userDrawn="1">
            <p:custDataLst>
              <p:tags r:id="rId7"/>
            </p:custDataLst>
          </p:nvPr>
        </p:nvSpPr>
        <p:spPr>
          <a:xfrm>
            <a:off x="382016" y="6285694"/>
            <a:ext cx="7277861" cy="92333"/>
          </a:xfrm>
          <a:prstGeom prst="rect">
            <a:avLst/>
          </a:prstGeom>
        </p:spPr>
        <p:txBody>
          <a:bodyPr vert="horz" wrap="square" lIns="0" tIns="0" rIns="0" bIns="0" rtlCol="0" anchor="b">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3" name="TextBox 12">
            <a:extLst>
              <a:ext uri="{FF2B5EF4-FFF2-40B4-BE49-F238E27FC236}">
                <a16:creationId xmlns:a16="http://schemas.microsoft.com/office/drawing/2014/main" id="{3358ECE2-FECE-45FB-B8E6-0267A75BD483}"/>
              </a:ext>
            </a:extLst>
          </p:cNvPr>
          <p:cNvSpPr txBox="1"/>
          <p:nvPr userDrawn="1"/>
        </p:nvSpPr>
        <p:spPr>
          <a:xfrm>
            <a:off x="308566" y="6372536"/>
            <a:ext cx="382111" cy="230832"/>
          </a:xfrm>
          <a:prstGeom prst="rect">
            <a:avLst/>
          </a:prstGeom>
          <a:noFill/>
        </p:spPr>
        <p:txBody>
          <a:bodyPr wrap="square" rtlCol="0">
            <a:spAutoFit/>
          </a:bodyPr>
          <a:lstStyle/>
          <a:p>
            <a:pPr algn="l"/>
            <a:fld id="{34F92BC6-D7C3-584B-87F2-0B845776A5AD}" type="slidenum">
              <a:rPr lang="en-GB"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GB" sz="900" dirty="0">
                <a:solidFill>
                  <a:schemeClr val="accent3">
                    <a:lumMod val="60000"/>
                    <a:lumOff val="40000"/>
                  </a:schemeClr>
                </a:solidFill>
                <a:latin typeface="Arial" panose="020B0604020202020204" pitchFamily="34" charset="0"/>
                <a:cs typeface="Arial" panose="020B0604020202020204" pitchFamily="34" charset="0"/>
              </a:rPr>
              <a:t> </a:t>
            </a:r>
            <a:endParaRPr lang="en-GB" sz="900" dirty="0">
              <a:solidFill>
                <a:schemeClr val="accent3"/>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BA9D69B-4348-4A97-8ACF-EE445900546A}"/>
              </a:ext>
            </a:extLst>
          </p:cNvPr>
          <p:cNvSpPr txBox="1"/>
          <p:nvPr userDrawn="1"/>
        </p:nvSpPr>
        <p:spPr>
          <a:xfrm>
            <a:off x="586597" y="6361834"/>
            <a:ext cx="295283" cy="230832"/>
          </a:xfrm>
          <a:prstGeom prst="rect">
            <a:avLst/>
          </a:prstGeom>
          <a:noFill/>
        </p:spPr>
        <p:txBody>
          <a:bodyPr wrap="square" rtlCol="0">
            <a:spAutoFit/>
          </a:bodyPr>
          <a:lstStyle/>
          <a:p>
            <a:pPr algn="l"/>
            <a:r>
              <a:rPr lang="en-GB" sz="900" dirty="0">
                <a:solidFill>
                  <a:srgbClr val="005EB8"/>
                </a:solidFill>
                <a:latin typeface="Arial" panose="020B0604020202020204" pitchFamily="34" charset="0"/>
                <a:cs typeface="Arial" panose="020B0604020202020204" pitchFamily="34" charset="0"/>
              </a:rPr>
              <a:t>|</a:t>
            </a:r>
            <a:endParaRPr lang="en-GB" sz="900" dirty="0">
              <a:solidFill>
                <a:schemeClr val="accent3"/>
              </a:solidFill>
              <a:latin typeface="Arial" panose="020B0604020202020204" pitchFamily="34" charset="0"/>
              <a:cs typeface="Arial" panose="020B0604020202020204" pitchFamily="34" charset="0"/>
            </a:endParaRPr>
          </a:p>
        </p:txBody>
      </p:sp>
      <p:pic>
        <p:nvPicPr>
          <p:cNvPr id="28" name="Picture 391">
            <a:extLst>
              <a:ext uri="{FF2B5EF4-FFF2-40B4-BE49-F238E27FC236}">
                <a16:creationId xmlns:a16="http://schemas.microsoft.com/office/drawing/2014/main" id="{CB9001E7-BCC5-4448-8169-58050F0EC0A6}"/>
              </a:ext>
            </a:extLst>
          </p:cNvPr>
          <p:cNvPicPr>
            <a:picLocks noChangeAspect="1" noChangeArrowheads="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10946981" y="365910"/>
            <a:ext cx="897713" cy="363294"/>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42FAAB6D-222A-4871-8ED0-97FE784F564F}"/>
              </a:ext>
            </a:extLst>
          </p:cNvPr>
          <p:cNvSpPr txBox="1">
            <a:spLocks/>
          </p:cNvSpPr>
          <p:nvPr userDrawn="1"/>
        </p:nvSpPr>
        <p:spPr>
          <a:xfrm>
            <a:off x="9126416" y="6356352"/>
            <a:ext cx="2718277" cy="365125"/>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25" dirty="0">
                <a:solidFill>
                  <a:srgbClr val="FF0000"/>
                </a:solidFill>
              </a:rPr>
              <a:t>OFFICIAL SENSITIVE: NOT FOR WIDER SHARING</a:t>
            </a:r>
          </a:p>
        </p:txBody>
      </p:sp>
    </p:spTree>
    <p:extLst>
      <p:ext uri="{BB962C8B-B14F-4D97-AF65-F5344CB8AC3E}">
        <p14:creationId xmlns:p14="http://schemas.microsoft.com/office/powerpoint/2010/main" val="37871179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065107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00"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382015" y="437355"/>
            <a:ext cx="6967728" cy="276999"/>
          </a:xfrm>
        </p:spPr>
        <p:txBody>
          <a:bodyPr vert="horz" wrap="square" lIns="0" tIns="0" rIns="0" bIns="0" rtlCol="0" anchor="ctr" anchorCtr="0">
            <a:spAutoFit/>
          </a:bodyPr>
          <a:lstStyle>
            <a:lvl1pPr>
              <a:defRPr lang="en-US" dirty="0"/>
            </a:lvl1pPr>
          </a:lstStyle>
          <a:p>
            <a:pPr lvl="0"/>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1F0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lgn="ctr"/>
            <a:endParaRPr lang="en-US" sz="1350" dirty="0">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5"/>
            </p:custDataLst>
          </p:nvPr>
        </p:nvSpPr>
        <p:spPr>
          <a:xfrm>
            <a:off x="382015" y="987003"/>
            <a:ext cx="6967728" cy="207749"/>
          </a:xfrm>
          <a:prstGeom prst="rect">
            <a:avLst/>
          </a:prstGeom>
        </p:spPr>
        <p:txBody>
          <a:bodyPr wrap="square">
            <a:spAutoFit/>
          </a:bodyPr>
          <a:lstStyle>
            <a:lvl1pPr marL="0" indent="0" algn="l">
              <a:buNone/>
              <a:defRPr sz="13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6"/>
            </p:custDataLst>
          </p:nvPr>
        </p:nvSpPr>
        <p:spPr>
          <a:xfrm>
            <a:off x="382016" y="41599"/>
            <a:ext cx="3843339"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B16E36B8-89A2-44C2-938F-35B6D88993F0}"/>
              </a:ext>
            </a:extLst>
          </p:cNvPr>
          <p:cNvSpPr txBox="1"/>
          <p:nvPr userDrawn="1">
            <p:custDataLst>
              <p:tags r:id="rId7"/>
            </p:custDataLst>
          </p:nvPr>
        </p:nvSpPr>
        <p:spPr>
          <a:xfrm>
            <a:off x="382016" y="6285694"/>
            <a:ext cx="7277861" cy="92333"/>
          </a:xfrm>
          <a:prstGeom prst="rect">
            <a:avLst/>
          </a:prstGeom>
        </p:spPr>
        <p:txBody>
          <a:bodyPr vert="horz" wrap="square" lIns="0" tIns="0" rIns="0" bIns="0" rtlCol="0" anchor="b">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3" name="TextBox 12">
            <a:extLst>
              <a:ext uri="{FF2B5EF4-FFF2-40B4-BE49-F238E27FC236}">
                <a16:creationId xmlns:a16="http://schemas.microsoft.com/office/drawing/2014/main" id="{B8986E3C-D4BC-4018-98EE-71B51F993875}"/>
              </a:ext>
            </a:extLst>
          </p:cNvPr>
          <p:cNvSpPr txBox="1"/>
          <p:nvPr userDrawn="1"/>
        </p:nvSpPr>
        <p:spPr>
          <a:xfrm>
            <a:off x="308566" y="6372536"/>
            <a:ext cx="382111" cy="230832"/>
          </a:xfrm>
          <a:prstGeom prst="rect">
            <a:avLst/>
          </a:prstGeom>
          <a:noFill/>
        </p:spPr>
        <p:txBody>
          <a:bodyPr wrap="square" rtlCol="0">
            <a:spAutoFit/>
          </a:bodyPr>
          <a:lstStyle/>
          <a:p>
            <a:pPr algn="l"/>
            <a:fld id="{34F92BC6-D7C3-584B-87F2-0B845776A5AD}" type="slidenum">
              <a:rPr lang="en-GB"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GB" sz="900" dirty="0">
                <a:solidFill>
                  <a:schemeClr val="accent3">
                    <a:lumMod val="60000"/>
                    <a:lumOff val="40000"/>
                  </a:schemeClr>
                </a:solidFill>
                <a:latin typeface="Arial" panose="020B0604020202020204" pitchFamily="34" charset="0"/>
                <a:cs typeface="Arial" panose="020B0604020202020204" pitchFamily="34" charset="0"/>
              </a:rPr>
              <a:t> </a:t>
            </a:r>
            <a:endParaRPr lang="en-GB" sz="900" dirty="0">
              <a:solidFill>
                <a:schemeClr val="accent3"/>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291978C-4863-4F14-8C2F-55973FE63BC6}"/>
              </a:ext>
            </a:extLst>
          </p:cNvPr>
          <p:cNvSpPr txBox="1"/>
          <p:nvPr userDrawn="1"/>
        </p:nvSpPr>
        <p:spPr>
          <a:xfrm>
            <a:off x="586597" y="6361834"/>
            <a:ext cx="295283" cy="230832"/>
          </a:xfrm>
          <a:prstGeom prst="rect">
            <a:avLst/>
          </a:prstGeom>
          <a:noFill/>
        </p:spPr>
        <p:txBody>
          <a:bodyPr wrap="square" rtlCol="0">
            <a:spAutoFit/>
          </a:bodyPr>
          <a:lstStyle/>
          <a:p>
            <a:pPr algn="l"/>
            <a:r>
              <a:rPr lang="en-GB" sz="900" dirty="0">
                <a:solidFill>
                  <a:srgbClr val="005EB8"/>
                </a:solidFill>
                <a:latin typeface="Arial" panose="020B0604020202020204" pitchFamily="34" charset="0"/>
                <a:cs typeface="Arial" panose="020B0604020202020204" pitchFamily="34" charset="0"/>
              </a:rPr>
              <a:t>|</a:t>
            </a:r>
            <a:endParaRPr lang="en-GB" sz="900" dirty="0">
              <a:solidFill>
                <a:schemeClr val="accent3"/>
              </a:solidFill>
              <a:latin typeface="Arial" panose="020B0604020202020204" pitchFamily="34" charset="0"/>
              <a:cs typeface="Arial" panose="020B0604020202020204" pitchFamily="34" charset="0"/>
            </a:endParaRPr>
          </a:p>
        </p:txBody>
      </p:sp>
      <p:pic>
        <p:nvPicPr>
          <p:cNvPr id="33" name="Picture 391">
            <a:extLst>
              <a:ext uri="{FF2B5EF4-FFF2-40B4-BE49-F238E27FC236}">
                <a16:creationId xmlns:a16="http://schemas.microsoft.com/office/drawing/2014/main" id="{19D85AD4-3B1F-4594-A456-3A1200C7DD63}"/>
              </a:ext>
            </a:extLst>
          </p:cNvPr>
          <p:cNvPicPr>
            <a:picLocks noChangeAspect="1" noChangeArrowheads="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10946981" y="365910"/>
            <a:ext cx="897713" cy="363294"/>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3402CA6D-5B3A-4F82-B2E0-FB20D466B8AC}"/>
              </a:ext>
            </a:extLst>
          </p:cNvPr>
          <p:cNvSpPr txBox="1">
            <a:spLocks/>
          </p:cNvSpPr>
          <p:nvPr userDrawn="1"/>
        </p:nvSpPr>
        <p:spPr>
          <a:xfrm>
            <a:off x="9126416" y="6356352"/>
            <a:ext cx="2718277" cy="365125"/>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25" dirty="0">
                <a:solidFill>
                  <a:srgbClr val="FF0000"/>
                </a:solidFill>
              </a:rPr>
              <a:t>OFFICIAL SENSITIVE: NOT FOR WIDER SHARING</a:t>
            </a:r>
          </a:p>
        </p:txBody>
      </p:sp>
    </p:spTree>
    <p:extLst>
      <p:ext uri="{BB962C8B-B14F-4D97-AF65-F5344CB8AC3E}">
        <p14:creationId xmlns:p14="http://schemas.microsoft.com/office/powerpoint/2010/main" val="336721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0F31-3904-7D73-7764-997628E267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467E23-011F-0237-61AA-56633875F4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E3B5431-45C8-7AFB-AA2B-7FC5D21F42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D570BA-38DF-3020-7F3D-E111EF72C0F6}"/>
              </a:ext>
            </a:extLst>
          </p:cNvPr>
          <p:cNvSpPr>
            <a:spLocks noGrp="1"/>
          </p:cNvSpPr>
          <p:nvPr>
            <p:ph type="dt" sz="half" idx="10"/>
          </p:nvPr>
        </p:nvSpPr>
        <p:spPr/>
        <p:txBody>
          <a:bodyPr/>
          <a:lstStyle/>
          <a:p>
            <a:fld id="{3E358209-420D-43B9-8D82-45F7DD19E08A}" type="datetimeFigureOut">
              <a:rPr lang="en-GB" smtClean="0"/>
              <a:t>07/03/2024</a:t>
            </a:fld>
            <a:endParaRPr lang="en-GB" dirty="0"/>
          </a:p>
        </p:txBody>
      </p:sp>
      <p:sp>
        <p:nvSpPr>
          <p:cNvPr id="6" name="Footer Placeholder 5">
            <a:extLst>
              <a:ext uri="{FF2B5EF4-FFF2-40B4-BE49-F238E27FC236}">
                <a16:creationId xmlns:a16="http://schemas.microsoft.com/office/drawing/2014/main" id="{33755518-DBFC-F69A-EE35-E373548D37B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33D03BF-AC28-D56E-1C9C-6237B63F8173}"/>
              </a:ext>
            </a:extLst>
          </p:cNvPr>
          <p:cNvSpPr>
            <a:spLocks noGrp="1"/>
          </p:cNvSpPr>
          <p:nvPr>
            <p:ph type="sldNum" sz="quarter" idx="12"/>
          </p:nvPr>
        </p:nvSpPr>
        <p:spPr/>
        <p:txBody>
          <a:bodyPr/>
          <a:lstStyle/>
          <a:p>
            <a:fld id="{2F9CC62E-C896-4B76-AE3E-BAB30BA995FA}" type="slidenum">
              <a:rPr lang="en-GB" smtClean="0"/>
              <a:t>‹#›</a:t>
            </a:fld>
            <a:endParaRPr lang="en-GB" dirty="0"/>
          </a:p>
        </p:txBody>
      </p:sp>
    </p:spTree>
    <p:extLst>
      <p:ext uri="{BB962C8B-B14F-4D97-AF65-F5344CB8AC3E}">
        <p14:creationId xmlns:p14="http://schemas.microsoft.com/office/powerpoint/2010/main" val="38136700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22554237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0"/>
                      <a:stretch>
                        <a:fillRect/>
                      </a:stretch>
                    </p:blipFill>
                    <p:spPr>
                      <a:xfrm>
                        <a:off x="1589"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00"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1F0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lvl="0" algn="ctr"/>
            <a:endParaRPr lang="en-US" sz="1350" noProof="0" dirty="0">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4"/>
            </p:custDataLst>
          </p:nvPr>
        </p:nvSpPr>
        <p:spPr>
          <a:xfrm>
            <a:off x="382015" y="437355"/>
            <a:ext cx="7918704" cy="276999"/>
          </a:xfrm>
        </p:spPr>
        <p:txBody>
          <a:bodyPr vert="horz" wrap="square" lIns="0" tIns="0" rIns="0" bIns="0" rtlCol="0" anchor="ctr" anchorCtr="0">
            <a:spAutoFit/>
          </a:bodyPr>
          <a:lstStyle>
            <a:lvl1pPr>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5"/>
            </p:custDataLst>
          </p:nvPr>
        </p:nvSpPr>
        <p:spPr>
          <a:xfrm>
            <a:off x="382015" y="987003"/>
            <a:ext cx="7918704" cy="207749"/>
          </a:xfrm>
          <a:prstGeom prst="rect">
            <a:avLst/>
          </a:prstGeom>
        </p:spPr>
        <p:txBody>
          <a:bodyPr wrap="square">
            <a:spAutoFit/>
          </a:bodyPr>
          <a:lstStyle>
            <a:lvl1pPr marL="0" indent="0" algn="l">
              <a:buNone/>
              <a:defRPr sz="135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6"/>
            </p:custDataLst>
          </p:nvPr>
        </p:nvSpPr>
        <p:spPr>
          <a:xfrm>
            <a:off x="382016" y="41599"/>
            <a:ext cx="3843339"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11" name="5. Source" hidden="1">
            <a:extLst>
              <a:ext uri="{FF2B5EF4-FFF2-40B4-BE49-F238E27FC236}">
                <a16:creationId xmlns:a16="http://schemas.microsoft.com/office/drawing/2014/main" id="{5B734C35-19E8-4B12-AC94-2B1655CED6F6}"/>
              </a:ext>
            </a:extLst>
          </p:cNvPr>
          <p:cNvSpPr txBox="1"/>
          <p:nvPr userDrawn="1">
            <p:custDataLst>
              <p:tags r:id="rId7"/>
            </p:custDataLst>
          </p:nvPr>
        </p:nvSpPr>
        <p:spPr>
          <a:xfrm>
            <a:off x="382016" y="6285694"/>
            <a:ext cx="7277861" cy="92333"/>
          </a:xfrm>
          <a:prstGeom prst="rect">
            <a:avLst/>
          </a:prstGeom>
        </p:spPr>
        <p:txBody>
          <a:bodyPr vert="horz" wrap="square" lIns="0" tIns="0" rIns="0" bIns="0" rtlCol="0" anchor="b">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3" name="TextBox 12">
            <a:extLst>
              <a:ext uri="{FF2B5EF4-FFF2-40B4-BE49-F238E27FC236}">
                <a16:creationId xmlns:a16="http://schemas.microsoft.com/office/drawing/2014/main" id="{2A010A92-14A3-4A1A-B340-3195522A0E36}"/>
              </a:ext>
            </a:extLst>
          </p:cNvPr>
          <p:cNvSpPr txBox="1"/>
          <p:nvPr userDrawn="1"/>
        </p:nvSpPr>
        <p:spPr>
          <a:xfrm>
            <a:off x="308566" y="6372536"/>
            <a:ext cx="382111" cy="230832"/>
          </a:xfrm>
          <a:prstGeom prst="rect">
            <a:avLst/>
          </a:prstGeom>
          <a:noFill/>
        </p:spPr>
        <p:txBody>
          <a:bodyPr wrap="square" rtlCol="0">
            <a:spAutoFit/>
          </a:bodyPr>
          <a:lstStyle/>
          <a:p>
            <a:pPr algn="l"/>
            <a:fld id="{34F92BC6-D7C3-584B-87F2-0B845776A5AD}" type="slidenum">
              <a:rPr lang="en-GB"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GB" sz="900" dirty="0">
                <a:solidFill>
                  <a:schemeClr val="accent3">
                    <a:lumMod val="60000"/>
                    <a:lumOff val="40000"/>
                  </a:schemeClr>
                </a:solidFill>
                <a:latin typeface="Arial" panose="020B0604020202020204" pitchFamily="34" charset="0"/>
                <a:cs typeface="Arial" panose="020B0604020202020204" pitchFamily="34" charset="0"/>
              </a:rPr>
              <a:t> </a:t>
            </a:r>
            <a:endParaRPr lang="en-GB" sz="900" dirty="0">
              <a:solidFill>
                <a:schemeClr val="accent3"/>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09710D9-10EB-42C9-9E32-F1015B30CFD1}"/>
              </a:ext>
            </a:extLst>
          </p:cNvPr>
          <p:cNvSpPr txBox="1"/>
          <p:nvPr userDrawn="1"/>
        </p:nvSpPr>
        <p:spPr>
          <a:xfrm>
            <a:off x="586597" y="6361834"/>
            <a:ext cx="295283" cy="230832"/>
          </a:xfrm>
          <a:prstGeom prst="rect">
            <a:avLst/>
          </a:prstGeom>
          <a:noFill/>
        </p:spPr>
        <p:txBody>
          <a:bodyPr wrap="square" rtlCol="0">
            <a:spAutoFit/>
          </a:bodyPr>
          <a:lstStyle/>
          <a:p>
            <a:pPr algn="l"/>
            <a:r>
              <a:rPr lang="en-GB" sz="900" dirty="0">
                <a:solidFill>
                  <a:srgbClr val="005EB8"/>
                </a:solidFill>
                <a:latin typeface="Arial" panose="020B0604020202020204" pitchFamily="34" charset="0"/>
                <a:cs typeface="Arial" panose="020B0604020202020204" pitchFamily="34" charset="0"/>
              </a:rPr>
              <a:t>|</a:t>
            </a:r>
            <a:endParaRPr lang="en-GB" sz="900" dirty="0">
              <a:solidFill>
                <a:schemeClr val="accent3"/>
              </a:solidFill>
              <a:latin typeface="Arial" panose="020B0604020202020204" pitchFamily="34" charset="0"/>
              <a:cs typeface="Arial" panose="020B0604020202020204" pitchFamily="34" charset="0"/>
            </a:endParaRPr>
          </a:p>
        </p:txBody>
      </p:sp>
      <p:pic>
        <p:nvPicPr>
          <p:cNvPr id="29" name="Picture 391">
            <a:extLst>
              <a:ext uri="{FF2B5EF4-FFF2-40B4-BE49-F238E27FC236}">
                <a16:creationId xmlns:a16="http://schemas.microsoft.com/office/drawing/2014/main" id="{F43C6111-6695-46A1-9552-BAC749033561}"/>
              </a:ext>
            </a:extLst>
          </p:cNvPr>
          <p:cNvPicPr>
            <a:picLocks noChangeAspect="1" noChangeArrowheads="1"/>
          </p:cNvPicPr>
          <p:nvPr userDrawn="1"/>
        </p:nvPicPr>
        <p:blipFill>
          <a:blip r:embed="rId11" cstate="email">
            <a:extLst>
              <a:ext uri="{28A0092B-C50C-407E-A947-70E740481C1C}">
                <a14:useLocalDpi xmlns:a14="http://schemas.microsoft.com/office/drawing/2010/main" val="0"/>
              </a:ext>
            </a:extLst>
          </a:blip>
          <a:srcRect/>
          <a:stretch>
            <a:fillRect/>
          </a:stretch>
        </p:blipFill>
        <p:spPr bwMode="auto">
          <a:xfrm>
            <a:off x="10946981" y="365910"/>
            <a:ext cx="897713" cy="363294"/>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765D0121-79DE-4CCB-86B3-9264E7C4AAB3}"/>
              </a:ext>
            </a:extLst>
          </p:cNvPr>
          <p:cNvSpPr txBox="1">
            <a:spLocks/>
          </p:cNvSpPr>
          <p:nvPr userDrawn="1"/>
        </p:nvSpPr>
        <p:spPr>
          <a:xfrm>
            <a:off x="9126416" y="6356352"/>
            <a:ext cx="2718277" cy="365125"/>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25" dirty="0">
                <a:solidFill>
                  <a:srgbClr val="FF0000"/>
                </a:solidFill>
              </a:rPr>
              <a:t>OFFICIAL SENSITIVE: NOT FOR WIDER SHARING</a:t>
            </a:r>
          </a:p>
        </p:txBody>
      </p:sp>
    </p:spTree>
    <p:extLst>
      <p:ext uri="{BB962C8B-B14F-4D97-AF65-F5344CB8AC3E}">
        <p14:creationId xmlns:p14="http://schemas.microsoft.com/office/powerpoint/2010/main" val="2796797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758499812"/>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9"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00" b="0"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382016" y="622021"/>
            <a:ext cx="10400661" cy="276999"/>
          </a:xfrm>
        </p:spPr>
        <p:txBody>
          <a:bodyPr vert="horz" wrap="square" lIns="0" tIns="0" rIns="0" bIns="0" rtlCol="0" anchor="ctr" anchorCtr="0">
            <a:spAutoFit/>
          </a:bodyPr>
          <a:lstStyle>
            <a:lvl1pPr>
              <a:defRPr lang="en-US" dirty="0"/>
            </a:lvl1pPr>
          </a:lstStyle>
          <a:p>
            <a:pPr lvl="0"/>
            <a:r>
              <a:rPr lang="en-US"/>
              <a:t>Click to edit Master title style</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4"/>
            </p:custDataLst>
          </p:nvPr>
        </p:nvSpPr>
        <p:spPr>
          <a:xfrm>
            <a:off x="382016" y="41599"/>
            <a:ext cx="3843339"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9" name="5. Source" hidden="1">
            <a:extLst>
              <a:ext uri="{FF2B5EF4-FFF2-40B4-BE49-F238E27FC236}">
                <a16:creationId xmlns:a16="http://schemas.microsoft.com/office/drawing/2014/main" id="{E518A091-F30D-455A-84D1-094DC2AF9E40}"/>
              </a:ext>
            </a:extLst>
          </p:cNvPr>
          <p:cNvSpPr txBox="1"/>
          <p:nvPr userDrawn="1">
            <p:custDataLst>
              <p:tags r:id="rId5"/>
            </p:custDataLst>
          </p:nvPr>
        </p:nvSpPr>
        <p:spPr>
          <a:xfrm>
            <a:off x="382016" y="6285694"/>
            <a:ext cx="7277861" cy="92333"/>
          </a:xfrm>
          <a:prstGeom prst="rect">
            <a:avLst/>
          </a:prstGeom>
        </p:spPr>
        <p:txBody>
          <a:bodyPr vert="horz" wrap="square" lIns="0" tIns="0" rIns="0" bIns="0" rtlCol="0" anchor="b">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2" name="TextBox 11">
            <a:extLst>
              <a:ext uri="{FF2B5EF4-FFF2-40B4-BE49-F238E27FC236}">
                <a16:creationId xmlns:a16="http://schemas.microsoft.com/office/drawing/2014/main" id="{09E3F805-AF0B-41A3-BA93-4BF27ADD7504}"/>
              </a:ext>
            </a:extLst>
          </p:cNvPr>
          <p:cNvSpPr txBox="1"/>
          <p:nvPr userDrawn="1"/>
        </p:nvSpPr>
        <p:spPr>
          <a:xfrm>
            <a:off x="308566" y="6372536"/>
            <a:ext cx="382111" cy="230832"/>
          </a:xfrm>
          <a:prstGeom prst="rect">
            <a:avLst/>
          </a:prstGeom>
          <a:noFill/>
        </p:spPr>
        <p:txBody>
          <a:bodyPr wrap="square" rtlCol="0">
            <a:spAutoFit/>
          </a:bodyPr>
          <a:lstStyle/>
          <a:p>
            <a:pPr algn="l"/>
            <a:fld id="{34F92BC6-D7C3-584B-87F2-0B845776A5AD}" type="slidenum">
              <a:rPr lang="en-GB"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GB" sz="900" dirty="0">
                <a:solidFill>
                  <a:schemeClr val="accent3">
                    <a:lumMod val="60000"/>
                    <a:lumOff val="40000"/>
                  </a:schemeClr>
                </a:solidFill>
                <a:latin typeface="Arial" panose="020B0604020202020204" pitchFamily="34" charset="0"/>
                <a:cs typeface="Arial" panose="020B0604020202020204" pitchFamily="34" charset="0"/>
              </a:rPr>
              <a:t> </a:t>
            </a:r>
            <a:endParaRPr lang="en-GB" sz="900" dirty="0">
              <a:solidFill>
                <a:schemeClr val="accent3"/>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B89BDDC-6B69-4108-A410-0231254DE76D}"/>
              </a:ext>
            </a:extLst>
          </p:cNvPr>
          <p:cNvSpPr txBox="1"/>
          <p:nvPr userDrawn="1"/>
        </p:nvSpPr>
        <p:spPr>
          <a:xfrm>
            <a:off x="586597" y="6361834"/>
            <a:ext cx="295283" cy="230832"/>
          </a:xfrm>
          <a:prstGeom prst="rect">
            <a:avLst/>
          </a:prstGeom>
          <a:noFill/>
        </p:spPr>
        <p:txBody>
          <a:bodyPr wrap="square" rtlCol="0">
            <a:spAutoFit/>
          </a:bodyPr>
          <a:lstStyle/>
          <a:p>
            <a:pPr algn="l"/>
            <a:r>
              <a:rPr lang="en-GB" sz="900" dirty="0">
                <a:solidFill>
                  <a:srgbClr val="005EB8"/>
                </a:solidFill>
                <a:latin typeface="Arial" panose="020B0604020202020204" pitchFamily="34" charset="0"/>
                <a:cs typeface="Arial" panose="020B0604020202020204" pitchFamily="34" charset="0"/>
              </a:rPr>
              <a:t>|</a:t>
            </a:r>
            <a:endParaRPr lang="en-GB" sz="900" dirty="0">
              <a:solidFill>
                <a:schemeClr val="accent3"/>
              </a:solidFill>
              <a:latin typeface="Arial" panose="020B0604020202020204" pitchFamily="34" charset="0"/>
              <a:cs typeface="Arial" panose="020B0604020202020204" pitchFamily="34" charset="0"/>
            </a:endParaRPr>
          </a:p>
        </p:txBody>
      </p:sp>
      <p:pic>
        <p:nvPicPr>
          <p:cNvPr id="24" name="Picture 391">
            <a:extLst>
              <a:ext uri="{FF2B5EF4-FFF2-40B4-BE49-F238E27FC236}">
                <a16:creationId xmlns:a16="http://schemas.microsoft.com/office/drawing/2014/main" id="{A13A03AC-6CA4-4AB2-A91A-514E0D3FCEE4}"/>
              </a:ext>
            </a:extLst>
          </p:cNvPr>
          <p:cNvPicPr>
            <a:picLocks noChangeAspect="1" noChangeArrowheads="1"/>
          </p:cNvPicPr>
          <p:nvPr userDrawn="1"/>
        </p:nvPicPr>
        <p:blipFill>
          <a:blip r:embed="rId9" cstate="email">
            <a:extLst>
              <a:ext uri="{28A0092B-C50C-407E-A947-70E740481C1C}">
                <a14:useLocalDpi xmlns:a14="http://schemas.microsoft.com/office/drawing/2010/main" val="0"/>
              </a:ext>
            </a:extLst>
          </a:blip>
          <a:srcRect/>
          <a:stretch>
            <a:fillRect/>
          </a:stretch>
        </p:blipFill>
        <p:spPr bwMode="auto">
          <a:xfrm>
            <a:off x="10946981" y="365910"/>
            <a:ext cx="897713" cy="36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485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4831823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9" y="1588"/>
                        <a:ext cx="1588" cy="1588"/>
                      </a:xfrm>
                      <a:prstGeom prst="rect">
                        <a:avLst/>
                      </a:prstGeom>
                    </p:spPr>
                  </p:pic>
                </p:oleObj>
              </mc:Fallback>
            </mc:AlternateContent>
          </a:graphicData>
        </a:graphic>
      </p:graphicFrame>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2"/>
            </p:custDataLst>
          </p:nvPr>
        </p:nvSpPr>
        <p:spPr>
          <a:xfrm>
            <a:off x="382016" y="41599"/>
            <a:ext cx="3843339" cy="92333"/>
          </a:xfrm>
          <a:prstGeom prst="rect">
            <a:avLst/>
          </a:prstGeom>
          <a:ln w="6350">
            <a:noFill/>
            <a:miter lim="800000"/>
          </a:ln>
        </p:spPr>
        <p:txBody>
          <a:bodyPr vert="horz" wrap="square" lIns="0" tIns="0" rIns="0" bIns="0" rtlCol="0">
            <a:spAutoFit/>
          </a:bodyPr>
          <a:lstStyle>
            <a:lvl1pPr>
              <a:defRPr lang="en-US" sz="600" b="0" dirty="0">
                <a:cs typeface="+mn-cs"/>
              </a:defRPr>
            </a:lvl1pPr>
          </a:lstStyle>
          <a:p>
            <a:pPr lvl="0">
              <a:buNone/>
            </a:pPr>
            <a:r>
              <a:rPr lang="en-US"/>
              <a:t>Add tracker</a:t>
            </a:r>
          </a:p>
        </p:txBody>
      </p:sp>
      <p:sp>
        <p:nvSpPr>
          <p:cNvPr id="6" name="5. Source" hidden="1">
            <a:extLst>
              <a:ext uri="{FF2B5EF4-FFF2-40B4-BE49-F238E27FC236}">
                <a16:creationId xmlns:a16="http://schemas.microsoft.com/office/drawing/2014/main" id="{9577687A-ECA1-4C50-A2D9-45F0E162AC00}"/>
              </a:ext>
            </a:extLst>
          </p:cNvPr>
          <p:cNvSpPr txBox="1"/>
          <p:nvPr userDrawn="1">
            <p:custDataLst>
              <p:tags r:id="rId3"/>
            </p:custDataLst>
          </p:nvPr>
        </p:nvSpPr>
        <p:spPr>
          <a:xfrm>
            <a:off x="382016" y="6285694"/>
            <a:ext cx="7277861" cy="92333"/>
          </a:xfrm>
          <a:prstGeom prst="rect">
            <a:avLst/>
          </a:prstGeom>
        </p:spPr>
        <p:txBody>
          <a:bodyPr vert="horz" wrap="square" lIns="0" tIns="0" rIns="0" bIns="0" rtlCol="0" anchor="b">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sp>
        <p:nvSpPr>
          <p:cNvPr id="15" name="TextBox 14">
            <a:extLst>
              <a:ext uri="{FF2B5EF4-FFF2-40B4-BE49-F238E27FC236}">
                <a16:creationId xmlns:a16="http://schemas.microsoft.com/office/drawing/2014/main" id="{99386A8F-928B-4045-A8FB-D96A497D46E6}"/>
              </a:ext>
            </a:extLst>
          </p:cNvPr>
          <p:cNvSpPr txBox="1"/>
          <p:nvPr userDrawn="1"/>
        </p:nvSpPr>
        <p:spPr>
          <a:xfrm>
            <a:off x="308566" y="6372536"/>
            <a:ext cx="382111" cy="230832"/>
          </a:xfrm>
          <a:prstGeom prst="rect">
            <a:avLst/>
          </a:prstGeom>
          <a:noFill/>
        </p:spPr>
        <p:txBody>
          <a:bodyPr wrap="square" rtlCol="0">
            <a:spAutoFit/>
          </a:bodyPr>
          <a:lstStyle/>
          <a:p>
            <a:pPr algn="l"/>
            <a:fld id="{34F92BC6-D7C3-584B-87F2-0B845776A5AD}" type="slidenum">
              <a:rPr lang="en-GB"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GB" sz="900" dirty="0">
                <a:solidFill>
                  <a:schemeClr val="accent3">
                    <a:lumMod val="60000"/>
                    <a:lumOff val="40000"/>
                  </a:schemeClr>
                </a:solidFill>
                <a:latin typeface="Arial" panose="020B0604020202020204" pitchFamily="34" charset="0"/>
                <a:cs typeface="Arial" panose="020B0604020202020204" pitchFamily="34" charset="0"/>
              </a:rPr>
              <a:t> </a:t>
            </a:r>
            <a:endParaRPr lang="en-GB" sz="900" dirty="0">
              <a:solidFill>
                <a:schemeClr val="accent3"/>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51F5D3C-E636-4705-ADA2-B6629200CF11}"/>
              </a:ext>
            </a:extLst>
          </p:cNvPr>
          <p:cNvSpPr txBox="1"/>
          <p:nvPr userDrawn="1"/>
        </p:nvSpPr>
        <p:spPr>
          <a:xfrm>
            <a:off x="586597" y="6361834"/>
            <a:ext cx="295283" cy="230832"/>
          </a:xfrm>
          <a:prstGeom prst="rect">
            <a:avLst/>
          </a:prstGeom>
          <a:noFill/>
        </p:spPr>
        <p:txBody>
          <a:bodyPr wrap="square" rtlCol="0">
            <a:spAutoFit/>
          </a:bodyPr>
          <a:lstStyle/>
          <a:p>
            <a:pPr algn="l"/>
            <a:r>
              <a:rPr lang="en-GB" sz="900" dirty="0">
                <a:solidFill>
                  <a:srgbClr val="005EB8"/>
                </a:solidFill>
                <a:latin typeface="Arial" panose="020B0604020202020204" pitchFamily="34" charset="0"/>
                <a:cs typeface="Arial" panose="020B0604020202020204" pitchFamily="34" charset="0"/>
              </a:rPr>
              <a:t>|</a:t>
            </a:r>
            <a:endParaRPr lang="en-GB" sz="900" dirty="0">
              <a:solidFill>
                <a:schemeClr val="accent3"/>
              </a:solidFill>
              <a:latin typeface="Arial" panose="020B0604020202020204" pitchFamily="34" charset="0"/>
              <a:cs typeface="Arial" panose="020B0604020202020204" pitchFamily="34" charset="0"/>
            </a:endParaRPr>
          </a:p>
        </p:txBody>
      </p:sp>
      <p:pic>
        <p:nvPicPr>
          <p:cNvPr id="22" name="Picture 391">
            <a:extLst>
              <a:ext uri="{FF2B5EF4-FFF2-40B4-BE49-F238E27FC236}">
                <a16:creationId xmlns:a16="http://schemas.microsoft.com/office/drawing/2014/main" id="{90AF5760-BD43-4729-B32D-BD08FC71FDA2}"/>
              </a:ext>
            </a:extLst>
          </p:cNvPr>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10946981" y="365910"/>
            <a:ext cx="897713" cy="36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60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53920152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6" y="6501671"/>
            <a:ext cx="7277861"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600" dirty="0"/>
              <a:t>Source: …</a:t>
            </a:r>
          </a:p>
        </p:txBody>
      </p:sp>
      <p:pic>
        <p:nvPicPr>
          <p:cNvPr id="33" name="Picture 391">
            <a:extLst>
              <a:ext uri="{FF2B5EF4-FFF2-40B4-BE49-F238E27FC236}">
                <a16:creationId xmlns:a16="http://schemas.microsoft.com/office/drawing/2014/main" id="{63CC37DF-BBA5-4F3D-8535-F36575725093}"/>
              </a:ext>
            </a:extLst>
          </p:cNvPr>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5077815" y="3016955"/>
            <a:ext cx="2036371" cy="82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41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A328A042-9F64-434B-A08E-C0545BAB74BB}"/>
              </a:ext>
            </a:extLst>
          </p:cNvPr>
          <p:cNvPicPr>
            <a:picLocks noChangeAspect="1"/>
          </p:cNvPicPr>
          <p:nvPr userDrawn="1"/>
        </p:nvPicPr>
        <p:blipFill>
          <a:blip r:embed="rId2"/>
          <a:srcRect l="29584" t="16282" r="7705" b="29130"/>
          <a:stretch>
            <a:fillRect/>
          </a:stretch>
        </p:blipFill>
        <p:spPr>
          <a:xfrm>
            <a:off x="10095486" y="216431"/>
            <a:ext cx="1885765" cy="736643"/>
          </a:xfrm>
          <a:prstGeom prst="rect">
            <a:avLst/>
          </a:prstGeom>
        </p:spPr>
      </p:pic>
      <p:sp>
        <p:nvSpPr>
          <p:cNvPr id="6" name="Freeform 49">
            <a:extLst>
              <a:ext uri="{FF2B5EF4-FFF2-40B4-BE49-F238E27FC236}">
                <a16:creationId xmlns:a16="http://schemas.microsoft.com/office/drawing/2014/main" id="{CE4003B4-A718-4D65-946F-1A1DB8FC63C7}"/>
              </a:ext>
            </a:extLst>
          </p:cNvPr>
          <p:cNvSpPr/>
          <p:nvPr userDrawn="1"/>
        </p:nvSpPr>
        <p:spPr>
          <a:xfrm>
            <a:off x="6096002" y="0"/>
            <a:ext cx="6095999" cy="6917531"/>
          </a:xfrm>
          <a:custGeom>
            <a:avLst/>
            <a:gdLst>
              <a:gd name="connsiteX0" fmla="*/ 365443 w 2634012"/>
              <a:gd name="connsiteY0" fmla="*/ 0 h 1663053"/>
              <a:gd name="connsiteX1" fmla="*/ 2634012 w 2634012"/>
              <a:gd name="connsiteY1" fmla="*/ 0 h 1663053"/>
              <a:gd name="connsiteX2" fmla="*/ 2268569 w 2634012"/>
              <a:gd name="connsiteY2" fmla="*/ 1663053 h 1663053"/>
              <a:gd name="connsiteX3" fmla="*/ 0 w 2634012"/>
              <a:gd name="connsiteY3" fmla="*/ 1663053 h 1663053"/>
              <a:gd name="connsiteX0" fmla="*/ 365443 w 2634012"/>
              <a:gd name="connsiteY0" fmla="*/ 0 h 1663053"/>
              <a:gd name="connsiteX1" fmla="*/ 1453852 w 2634012"/>
              <a:gd name="connsiteY1" fmla="*/ 5360 h 1663053"/>
              <a:gd name="connsiteX2" fmla="*/ 2634012 w 2634012"/>
              <a:gd name="connsiteY2" fmla="*/ 0 h 1663053"/>
              <a:gd name="connsiteX3" fmla="*/ 2268569 w 2634012"/>
              <a:gd name="connsiteY3" fmla="*/ 1663053 h 1663053"/>
              <a:gd name="connsiteX4" fmla="*/ 0 w 2634012"/>
              <a:gd name="connsiteY4" fmla="*/ 1663053 h 1663053"/>
              <a:gd name="connsiteX5" fmla="*/ 365443 w 2634012"/>
              <a:gd name="connsiteY5" fmla="*/ 0 h 1663053"/>
              <a:gd name="connsiteX0" fmla="*/ 365443 w 2634012"/>
              <a:gd name="connsiteY0" fmla="*/ 0 h 1672432"/>
              <a:gd name="connsiteX1" fmla="*/ 1453852 w 2634012"/>
              <a:gd name="connsiteY1" fmla="*/ 5360 h 1672432"/>
              <a:gd name="connsiteX2" fmla="*/ 2634012 w 2634012"/>
              <a:gd name="connsiteY2" fmla="*/ 0 h 1672432"/>
              <a:gd name="connsiteX3" fmla="*/ 2268569 w 2634012"/>
              <a:gd name="connsiteY3" fmla="*/ 1663053 h 1672432"/>
              <a:gd name="connsiteX4" fmla="*/ 1421690 w 2634012"/>
              <a:gd name="connsiteY4" fmla="*/ 1672432 h 1672432"/>
              <a:gd name="connsiteX5" fmla="*/ 0 w 2634012"/>
              <a:gd name="connsiteY5" fmla="*/ 1663053 h 1672432"/>
              <a:gd name="connsiteX6" fmla="*/ 365443 w 2634012"/>
              <a:gd name="connsiteY6" fmla="*/ 0 h 1672432"/>
              <a:gd name="connsiteX0" fmla="*/ 365443 w 2634012"/>
              <a:gd name="connsiteY0" fmla="*/ 0 h 1672432"/>
              <a:gd name="connsiteX1" fmla="*/ 1453852 w 2634012"/>
              <a:gd name="connsiteY1" fmla="*/ 5360 h 1672432"/>
              <a:gd name="connsiteX2" fmla="*/ 2634012 w 2634012"/>
              <a:gd name="connsiteY2" fmla="*/ 0 h 1672432"/>
              <a:gd name="connsiteX3" fmla="*/ 1421690 w 2634012"/>
              <a:gd name="connsiteY3" fmla="*/ 1672432 h 1672432"/>
              <a:gd name="connsiteX4" fmla="*/ 0 w 2634012"/>
              <a:gd name="connsiteY4" fmla="*/ 1663053 h 1672432"/>
              <a:gd name="connsiteX5" fmla="*/ 365443 w 2634012"/>
              <a:gd name="connsiteY5" fmla="*/ 0 h 1672432"/>
              <a:gd name="connsiteX0" fmla="*/ 365443 w 1453852"/>
              <a:gd name="connsiteY0" fmla="*/ 0 h 1672432"/>
              <a:gd name="connsiteX1" fmla="*/ 1453852 w 1453852"/>
              <a:gd name="connsiteY1" fmla="*/ 5360 h 1672432"/>
              <a:gd name="connsiteX2" fmla="*/ 1421690 w 1453852"/>
              <a:gd name="connsiteY2" fmla="*/ 1672432 h 1672432"/>
              <a:gd name="connsiteX3" fmla="*/ 0 w 1453852"/>
              <a:gd name="connsiteY3" fmla="*/ 1663053 h 1672432"/>
              <a:gd name="connsiteX4" fmla="*/ 365443 w 1453852"/>
              <a:gd name="connsiteY4" fmla="*/ 0 h 1672432"/>
              <a:gd name="connsiteX0" fmla="*/ 365443 w 1465645"/>
              <a:gd name="connsiteY0" fmla="*/ 0 h 1663053"/>
              <a:gd name="connsiteX1" fmla="*/ 1453852 w 1465645"/>
              <a:gd name="connsiteY1" fmla="*/ 5360 h 1663053"/>
              <a:gd name="connsiteX2" fmla="*/ 1465645 w 1465645"/>
              <a:gd name="connsiteY2" fmla="*/ 1649162 h 1663053"/>
              <a:gd name="connsiteX3" fmla="*/ 0 w 1465645"/>
              <a:gd name="connsiteY3" fmla="*/ 1663053 h 1663053"/>
              <a:gd name="connsiteX4" fmla="*/ 365443 w 1465645"/>
              <a:gd name="connsiteY4" fmla="*/ 0 h 1663053"/>
              <a:gd name="connsiteX0" fmla="*/ 365443 w 1469365"/>
              <a:gd name="connsiteY0" fmla="*/ 0 h 1663053"/>
              <a:gd name="connsiteX1" fmla="*/ 1469365 w 1469365"/>
              <a:gd name="connsiteY1" fmla="*/ 2774 h 1663053"/>
              <a:gd name="connsiteX2" fmla="*/ 1465645 w 1469365"/>
              <a:gd name="connsiteY2" fmla="*/ 1649162 h 1663053"/>
              <a:gd name="connsiteX3" fmla="*/ 0 w 1469365"/>
              <a:gd name="connsiteY3" fmla="*/ 1663053 h 1663053"/>
              <a:gd name="connsiteX4" fmla="*/ 365443 w 1469365"/>
              <a:gd name="connsiteY4" fmla="*/ 0 h 166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365" h="1663053">
                <a:moveTo>
                  <a:pt x="365443" y="0"/>
                </a:moveTo>
                <a:lnTo>
                  <a:pt x="1469365" y="2774"/>
                </a:lnTo>
                <a:lnTo>
                  <a:pt x="1465645" y="1649162"/>
                </a:lnTo>
                <a:lnTo>
                  <a:pt x="0" y="1663053"/>
                </a:lnTo>
                <a:lnTo>
                  <a:pt x="365443" y="0"/>
                </a:lnTo>
                <a:close/>
              </a:path>
            </a:pathLst>
          </a:custGeom>
          <a:blipFill dpi="0" rotWithShape="1">
            <a:blip r:embed="rId3" cstate="screen">
              <a:grayscl/>
              <a:extLst>
                <a:ext uri="{28A0092B-C50C-407E-A947-70E740481C1C}">
                  <a14:useLocalDpi xmlns:a14="http://schemas.microsoft.com/office/drawing/2010/main"/>
                </a:ext>
              </a:extLst>
            </a:blip>
            <a:srcRect/>
            <a:stretch>
              <a:fillRect/>
            </a:stretch>
          </a:blipFill>
          <a:ln w="37344" cap="flat">
            <a:noFill/>
            <a:prstDash val="solid"/>
            <a:miter/>
          </a:ln>
        </p:spPr>
        <p:txBody>
          <a:bodyPr rtlCol="0" anchor="ctr"/>
          <a:lstStyle/>
          <a:p>
            <a:pPr marL="0" marR="0" lvl="0" indent="0"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3087"/>
              </a:solidFill>
              <a:effectLst/>
              <a:uLnTx/>
              <a:uFillTx/>
            </a:endParaRPr>
          </a:p>
        </p:txBody>
      </p:sp>
      <p:sp>
        <p:nvSpPr>
          <p:cNvPr id="9" name="Freeform: Shape 8">
            <a:extLst>
              <a:ext uri="{FF2B5EF4-FFF2-40B4-BE49-F238E27FC236}">
                <a16:creationId xmlns:a16="http://schemas.microsoft.com/office/drawing/2014/main" id="{10E6B088-2FF7-4EAE-9E3C-FFFF137662CF}"/>
              </a:ext>
            </a:extLst>
          </p:cNvPr>
          <p:cNvSpPr/>
          <p:nvPr userDrawn="1"/>
        </p:nvSpPr>
        <p:spPr>
          <a:xfrm>
            <a:off x="-7619" y="2682240"/>
            <a:ext cx="8999220" cy="2910840"/>
          </a:xfrm>
          <a:custGeom>
            <a:avLst/>
            <a:gdLst>
              <a:gd name="connsiteX0" fmla="*/ 15240 w 8999220"/>
              <a:gd name="connsiteY0" fmla="*/ 7620 h 2910840"/>
              <a:gd name="connsiteX1" fmla="*/ 8999220 w 8999220"/>
              <a:gd name="connsiteY1" fmla="*/ 0 h 2910840"/>
              <a:gd name="connsiteX2" fmla="*/ 8351520 w 8999220"/>
              <a:gd name="connsiteY2" fmla="*/ 2910840 h 2910840"/>
              <a:gd name="connsiteX3" fmla="*/ 0 w 8999220"/>
              <a:gd name="connsiteY3" fmla="*/ 2903220 h 2910840"/>
              <a:gd name="connsiteX4" fmla="*/ 15240 w 8999220"/>
              <a:gd name="connsiteY4" fmla="*/ 7620 h 291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220" h="2910840">
                <a:moveTo>
                  <a:pt x="15240" y="7620"/>
                </a:moveTo>
                <a:lnTo>
                  <a:pt x="8999220" y="0"/>
                </a:lnTo>
                <a:lnTo>
                  <a:pt x="8351520" y="2910840"/>
                </a:lnTo>
                <a:lnTo>
                  <a:pt x="0" y="2903220"/>
                </a:lnTo>
                <a:lnTo>
                  <a:pt x="15240" y="7620"/>
                </a:lnTo>
                <a:close/>
              </a:path>
            </a:pathLst>
          </a:custGeom>
          <a:solidFill>
            <a:srgbClr val="003087"/>
          </a:solidFill>
          <a:ln w="12700" cap="flat" cmpd="sng" algn="ctr">
            <a:noFill/>
            <a:prstDash val="solid"/>
            <a:miter lim="800000"/>
          </a:ln>
          <a:effectLst/>
        </p:spPr>
        <p:txBody>
          <a:bodyPr wrap="square" rtlCol="0" anchor="ctr">
            <a:noAutofit/>
          </a:bodyP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descr="A picture containing timeline&#10;&#10;Description automatically generated">
            <a:extLst>
              <a:ext uri="{FF2B5EF4-FFF2-40B4-BE49-F238E27FC236}">
                <a16:creationId xmlns:a16="http://schemas.microsoft.com/office/drawing/2014/main" id="{E12D36DE-1F15-4DD9-8A88-12FD8D5801C3}"/>
              </a:ext>
            </a:extLst>
          </p:cNvPr>
          <p:cNvPicPr>
            <a:picLocks noChangeAspect="1"/>
          </p:cNvPicPr>
          <p:nvPr userDrawn="1"/>
        </p:nvPicPr>
        <p:blipFill>
          <a:blip r:embed="rId4"/>
          <a:stretch>
            <a:fillRect/>
          </a:stretch>
        </p:blipFill>
        <p:spPr>
          <a:xfrm>
            <a:off x="270937" y="333510"/>
            <a:ext cx="5212528" cy="1800137"/>
          </a:xfrm>
          <a:prstGeom prst="rect">
            <a:avLst/>
          </a:prstGeom>
        </p:spPr>
      </p:pic>
      <p:pic>
        <p:nvPicPr>
          <p:cNvPr id="14" name="Graphic 13">
            <a:extLst>
              <a:ext uri="{FF2B5EF4-FFF2-40B4-BE49-F238E27FC236}">
                <a16:creationId xmlns:a16="http://schemas.microsoft.com/office/drawing/2014/main" id="{1DC471DC-77BE-4431-AF6F-70F08586E02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80887" y="6321497"/>
            <a:ext cx="2005216" cy="280391"/>
          </a:xfrm>
          <a:prstGeom prst="rect">
            <a:avLst/>
          </a:prstGeom>
        </p:spPr>
      </p:pic>
      <p:pic>
        <p:nvPicPr>
          <p:cNvPr id="15" name="Graphic 14">
            <a:extLst>
              <a:ext uri="{FF2B5EF4-FFF2-40B4-BE49-F238E27FC236}">
                <a16:creationId xmlns:a16="http://schemas.microsoft.com/office/drawing/2014/main" id="{B6C8735E-1EDE-49E8-8EDD-32E6230F57A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88569" y="6321497"/>
            <a:ext cx="2005216" cy="280391"/>
          </a:xfrm>
          <a:prstGeom prst="rect">
            <a:avLst/>
          </a:prstGeom>
        </p:spPr>
      </p:pic>
      <p:pic>
        <p:nvPicPr>
          <p:cNvPr id="16" name="Graphic 15">
            <a:extLst>
              <a:ext uri="{FF2B5EF4-FFF2-40B4-BE49-F238E27FC236}">
                <a16:creationId xmlns:a16="http://schemas.microsoft.com/office/drawing/2014/main" id="{DFEE0B74-C5C2-49EB-8CAE-1C48B459994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173207" y="6321497"/>
            <a:ext cx="2005216" cy="280391"/>
          </a:xfrm>
          <a:prstGeom prst="rect">
            <a:avLst/>
          </a:prstGeom>
        </p:spPr>
      </p:pic>
      <p:pic>
        <p:nvPicPr>
          <p:cNvPr id="17" name="Graphic 16">
            <a:extLst>
              <a:ext uri="{FF2B5EF4-FFF2-40B4-BE49-F238E27FC236}">
                <a16:creationId xmlns:a16="http://schemas.microsoft.com/office/drawing/2014/main" id="{C86183A3-9FCF-4329-A79B-707CB06C585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265525" y="6321497"/>
            <a:ext cx="2005216" cy="280391"/>
          </a:xfrm>
          <a:prstGeom prst="rect">
            <a:avLst/>
          </a:prstGeom>
        </p:spPr>
      </p:pic>
      <p:sp>
        <p:nvSpPr>
          <p:cNvPr id="18" name="Freeform: Shape 17">
            <a:extLst>
              <a:ext uri="{FF2B5EF4-FFF2-40B4-BE49-F238E27FC236}">
                <a16:creationId xmlns:a16="http://schemas.microsoft.com/office/drawing/2014/main" id="{1DA6D30A-DD87-40F9-8D8D-DDA9C1599979}"/>
              </a:ext>
            </a:extLst>
          </p:cNvPr>
          <p:cNvSpPr/>
          <p:nvPr userDrawn="1"/>
        </p:nvSpPr>
        <p:spPr>
          <a:xfrm>
            <a:off x="10367963" y="6321495"/>
            <a:ext cx="1826419" cy="280391"/>
          </a:xfrm>
          <a:custGeom>
            <a:avLst/>
            <a:gdLst>
              <a:gd name="connsiteX0" fmla="*/ 61912 w 1826418"/>
              <a:gd name="connsiteY0" fmla="*/ 4763 h 285750"/>
              <a:gd name="connsiteX1" fmla="*/ 1826418 w 1826418"/>
              <a:gd name="connsiteY1" fmla="*/ 0 h 285750"/>
              <a:gd name="connsiteX2" fmla="*/ 1821656 w 1826418"/>
              <a:gd name="connsiteY2" fmla="*/ 283369 h 285750"/>
              <a:gd name="connsiteX3" fmla="*/ 0 w 1826418"/>
              <a:gd name="connsiteY3" fmla="*/ 285750 h 285750"/>
              <a:gd name="connsiteX4" fmla="*/ 61912 w 1826418"/>
              <a:gd name="connsiteY4" fmla="*/ 4763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18" h="285750">
                <a:moveTo>
                  <a:pt x="61912" y="4763"/>
                </a:moveTo>
                <a:lnTo>
                  <a:pt x="1826418" y="0"/>
                </a:lnTo>
                <a:cubicBezTo>
                  <a:pt x="1824831" y="94456"/>
                  <a:pt x="1823243" y="188913"/>
                  <a:pt x="1821656" y="283369"/>
                </a:cubicBezTo>
                <a:lnTo>
                  <a:pt x="0" y="285750"/>
                </a:lnTo>
                <a:lnTo>
                  <a:pt x="61912" y="4763"/>
                </a:lnTo>
                <a:close/>
              </a:path>
            </a:pathLst>
          </a:custGeom>
          <a:solidFill>
            <a:srgbClr val="AE2473"/>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08714AB-C0CD-4B65-B3B9-AC30F5AD706E}"/>
              </a:ext>
            </a:extLst>
          </p:cNvPr>
          <p:cNvSpPr/>
          <p:nvPr userDrawn="1"/>
        </p:nvSpPr>
        <p:spPr>
          <a:xfrm>
            <a:off x="0" y="6322219"/>
            <a:ext cx="1897856" cy="278607"/>
          </a:xfrm>
          <a:custGeom>
            <a:avLst/>
            <a:gdLst>
              <a:gd name="connsiteX0" fmla="*/ 0 w 1897856"/>
              <a:gd name="connsiteY0" fmla="*/ 0 h 278606"/>
              <a:gd name="connsiteX1" fmla="*/ 1897856 w 1897856"/>
              <a:gd name="connsiteY1" fmla="*/ 0 h 278606"/>
              <a:gd name="connsiteX2" fmla="*/ 1831181 w 1897856"/>
              <a:gd name="connsiteY2" fmla="*/ 276225 h 278606"/>
              <a:gd name="connsiteX3" fmla="*/ 2381 w 1897856"/>
              <a:gd name="connsiteY3" fmla="*/ 278606 h 278606"/>
              <a:gd name="connsiteX4" fmla="*/ 0 w 1897856"/>
              <a:gd name="connsiteY4" fmla="*/ 0 h 27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856" h="278606">
                <a:moveTo>
                  <a:pt x="0" y="0"/>
                </a:moveTo>
                <a:lnTo>
                  <a:pt x="1897856" y="0"/>
                </a:lnTo>
                <a:lnTo>
                  <a:pt x="1831181" y="276225"/>
                </a:lnTo>
                <a:lnTo>
                  <a:pt x="2381" y="278606"/>
                </a:lnTo>
                <a:cubicBezTo>
                  <a:pt x="1587" y="182562"/>
                  <a:pt x="794" y="86519"/>
                  <a:pt x="0" y="0"/>
                </a:cubicBezTo>
                <a:close/>
              </a:path>
            </a:pathLst>
          </a:custGeom>
          <a:solidFill>
            <a:srgbClr val="DA281C"/>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0A3C6D1A-D732-48E6-AC39-3CA86EAD475A}"/>
              </a:ext>
            </a:extLst>
          </p:cNvPr>
          <p:cNvSpPr txBox="1">
            <a:spLocks/>
          </p:cNvSpPr>
          <p:nvPr userDrawn="1"/>
        </p:nvSpPr>
        <p:spPr>
          <a:xfrm>
            <a:off x="661019" y="3024458"/>
            <a:ext cx="6654183" cy="132959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8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rPr>
              <a:t>Click to edit Master title style</a:t>
            </a:r>
            <a:endPar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4" name="Subtitle 2">
            <a:extLst>
              <a:ext uri="{FF2B5EF4-FFF2-40B4-BE49-F238E27FC236}">
                <a16:creationId xmlns:a16="http://schemas.microsoft.com/office/drawing/2014/main" id="{2DFD9E99-050F-4487-B501-4578FAD1263F}"/>
              </a:ext>
            </a:extLst>
          </p:cNvPr>
          <p:cNvSpPr txBox="1">
            <a:spLocks/>
          </p:cNvSpPr>
          <p:nvPr userDrawn="1"/>
        </p:nvSpPr>
        <p:spPr>
          <a:xfrm>
            <a:off x="645457" y="4796061"/>
            <a:ext cx="6669745" cy="3323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Click to edit Master subtitle style</a:t>
            </a:r>
            <a:endPar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5628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478950" y="1524647"/>
            <a:ext cx="11264332" cy="5044535"/>
          </a:xfrm>
          <a:prstGeom prst="rect">
            <a:avLst/>
          </a:prstGeom>
        </p:spPr>
        <p:txBody>
          <a:bodyPr lIns="0" tIns="0" rIns="0" bIns="0">
            <a:normAutofit/>
          </a:bodyPr>
          <a:lstStyle>
            <a:lvl1pPr marL="489649" indent="-489649">
              <a:spcBef>
                <a:spcPts val="544"/>
              </a:spcBef>
              <a:buClr>
                <a:schemeClr val="tx2"/>
              </a:buClr>
              <a:buSzPct val="150000"/>
              <a:buFont typeface="Arial" panose="020B0604020202020204" pitchFamily="34" charset="0"/>
              <a:buChar char="•"/>
              <a:defRPr sz="2903" b="0" i="0">
                <a:solidFill>
                  <a:schemeClr val="tx2"/>
                </a:solidFill>
              </a:defRPr>
            </a:lvl1pPr>
            <a:lvl2pPr marL="895770" indent="-481008">
              <a:buClr>
                <a:schemeClr val="tx2"/>
              </a:buClr>
              <a:buFont typeface="Arial" panose="020B0604020202020204" pitchFamily="34" charset="0"/>
              <a:buChar char="•"/>
              <a:defRPr sz="2903">
                <a:solidFill>
                  <a:schemeClr val="tx2"/>
                </a:solidFill>
              </a:defRPr>
            </a:lvl2pPr>
            <a:lvl3pPr marL="1300450" indent="-470927">
              <a:buClr>
                <a:schemeClr val="tx2"/>
              </a:buClr>
              <a:buFont typeface="Arial" panose="020B0604020202020204" pitchFamily="34" charset="0"/>
              <a:buChar char="•"/>
              <a:defRPr sz="2903">
                <a:solidFill>
                  <a:schemeClr val="tx2"/>
                </a:solidFill>
              </a:defRPr>
            </a:lvl3pPr>
          </a:lstStyle>
          <a:p>
            <a:r>
              <a:rPr lang="en-GB"/>
              <a:t>Text</a:t>
            </a:r>
          </a:p>
          <a:p>
            <a:pPr lvl="1"/>
            <a:r>
              <a:rPr lang="en-GB"/>
              <a:t>Text</a:t>
            </a:r>
          </a:p>
          <a:p>
            <a:pPr lvl="2"/>
            <a:r>
              <a:rPr lang="en-GB"/>
              <a:t>Text</a:t>
            </a:r>
          </a:p>
          <a:p>
            <a:pPr lvl="1"/>
            <a:endParaRPr lang="en-GB"/>
          </a:p>
          <a:p>
            <a:pPr lvl="1"/>
            <a:endParaRPr/>
          </a:p>
        </p:txBody>
      </p:sp>
      <p:pic>
        <p:nvPicPr>
          <p:cNvPr id="8" name="Picture 3">
            <a:extLst>
              <a:ext uri="{FF2B5EF4-FFF2-40B4-BE49-F238E27FC236}">
                <a16:creationId xmlns:a16="http://schemas.microsoft.com/office/drawing/2014/main" id="{C6DADF35-2528-4B40-9CF1-1D3CD0405BDD}"/>
              </a:ext>
            </a:extLst>
          </p:cNvPr>
          <p:cNvPicPr>
            <a:picLocks noChangeAspect="1"/>
          </p:cNvPicPr>
          <p:nvPr userDrawn="1"/>
        </p:nvPicPr>
        <p:blipFill>
          <a:blip r:embed="rId2"/>
          <a:srcRect l="29584" t="16282" r="7705" b="29130"/>
          <a:stretch>
            <a:fillRect/>
          </a:stretch>
        </p:blipFill>
        <p:spPr>
          <a:xfrm>
            <a:off x="10095486" y="216431"/>
            <a:ext cx="1885765" cy="736643"/>
          </a:xfrm>
          <a:prstGeom prst="rect">
            <a:avLst/>
          </a:prstGeom>
        </p:spPr>
      </p:pic>
      <p:sp>
        <p:nvSpPr>
          <p:cNvPr id="4" name="Text Placeholder 3">
            <a:extLst>
              <a:ext uri="{FF2B5EF4-FFF2-40B4-BE49-F238E27FC236}">
                <a16:creationId xmlns:a16="http://schemas.microsoft.com/office/drawing/2014/main" id="{043A3FD7-26E9-49BF-906A-0BB4809A906A}"/>
              </a:ext>
            </a:extLst>
          </p:cNvPr>
          <p:cNvSpPr>
            <a:spLocks noGrp="1"/>
          </p:cNvSpPr>
          <p:nvPr>
            <p:ph type="body" sz="quarter" idx="10" hasCustomPrompt="1"/>
          </p:nvPr>
        </p:nvSpPr>
        <p:spPr>
          <a:xfrm>
            <a:off x="479557" y="201208"/>
            <a:ext cx="8786395" cy="931779"/>
          </a:xfrm>
          <a:prstGeom prst="rect">
            <a:avLst/>
          </a:prstGeom>
        </p:spPr>
        <p:txBody>
          <a:bodyPr>
            <a:normAutofit/>
          </a:bodyPr>
          <a:lstStyle>
            <a:lvl1pPr>
              <a:defRPr sz="2903" b="1">
                <a:solidFill>
                  <a:schemeClr val="tx2"/>
                </a:solidFill>
              </a:defRPr>
            </a:lvl1pPr>
          </a:lstStyle>
          <a:p>
            <a:pPr lvl="0"/>
            <a:r>
              <a:rPr lang="en-US"/>
              <a:t>Click to add title</a:t>
            </a:r>
            <a:endParaRPr lang="en-GB"/>
          </a:p>
        </p:txBody>
      </p:sp>
      <p:pic>
        <p:nvPicPr>
          <p:cNvPr id="16" name="Picture 15">
            <a:extLst>
              <a:ext uri="{FF2B5EF4-FFF2-40B4-BE49-F238E27FC236}">
                <a16:creationId xmlns:a16="http://schemas.microsoft.com/office/drawing/2014/main" id="{6CD7FF58-0B43-4D38-B2EF-D60559626B63}"/>
              </a:ext>
            </a:extLst>
          </p:cNvPr>
          <p:cNvPicPr>
            <a:picLocks noChangeAspect="1"/>
          </p:cNvPicPr>
          <p:nvPr userDrawn="1"/>
        </p:nvPicPr>
        <p:blipFill>
          <a:blip r:embed="rId3"/>
          <a:stretch>
            <a:fillRect/>
          </a:stretch>
        </p:blipFill>
        <p:spPr>
          <a:xfrm>
            <a:off x="8867944" y="137046"/>
            <a:ext cx="3128779" cy="1080519"/>
          </a:xfrm>
          <a:prstGeom prst="rect">
            <a:avLst/>
          </a:prstGeom>
        </p:spPr>
      </p:pic>
      <p:pic>
        <p:nvPicPr>
          <p:cNvPr id="17" name="Graphic 16">
            <a:extLst>
              <a:ext uri="{FF2B5EF4-FFF2-40B4-BE49-F238E27FC236}">
                <a16:creationId xmlns:a16="http://schemas.microsoft.com/office/drawing/2014/main" id="{66AF29BF-54DE-4A73-83D3-26036D5F5DE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80887" y="6321497"/>
            <a:ext cx="2005216" cy="280391"/>
          </a:xfrm>
          <a:prstGeom prst="rect">
            <a:avLst/>
          </a:prstGeom>
        </p:spPr>
      </p:pic>
      <p:pic>
        <p:nvPicPr>
          <p:cNvPr id="18" name="Graphic 17">
            <a:extLst>
              <a:ext uri="{FF2B5EF4-FFF2-40B4-BE49-F238E27FC236}">
                <a16:creationId xmlns:a16="http://schemas.microsoft.com/office/drawing/2014/main" id="{BC7B96E7-1CCD-497E-84F2-34BFDFC3A20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988569" y="6321497"/>
            <a:ext cx="2005216" cy="280391"/>
          </a:xfrm>
          <a:prstGeom prst="rect">
            <a:avLst/>
          </a:prstGeom>
        </p:spPr>
      </p:pic>
      <p:pic>
        <p:nvPicPr>
          <p:cNvPr id="19" name="Graphic 18">
            <a:extLst>
              <a:ext uri="{FF2B5EF4-FFF2-40B4-BE49-F238E27FC236}">
                <a16:creationId xmlns:a16="http://schemas.microsoft.com/office/drawing/2014/main" id="{1AB4DEAA-848D-4177-9C4B-E9F3B0D05EB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73207" y="6321497"/>
            <a:ext cx="2005216" cy="280391"/>
          </a:xfrm>
          <a:prstGeom prst="rect">
            <a:avLst/>
          </a:prstGeom>
        </p:spPr>
      </p:pic>
      <p:pic>
        <p:nvPicPr>
          <p:cNvPr id="20" name="Graphic 19">
            <a:extLst>
              <a:ext uri="{FF2B5EF4-FFF2-40B4-BE49-F238E27FC236}">
                <a16:creationId xmlns:a16="http://schemas.microsoft.com/office/drawing/2014/main" id="{B938BC48-D086-48D7-A420-81974DDCCE7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265525" y="6321497"/>
            <a:ext cx="2005216" cy="280391"/>
          </a:xfrm>
          <a:prstGeom prst="rect">
            <a:avLst/>
          </a:prstGeom>
        </p:spPr>
      </p:pic>
      <p:sp>
        <p:nvSpPr>
          <p:cNvPr id="21" name="Freeform: Shape 20">
            <a:extLst>
              <a:ext uri="{FF2B5EF4-FFF2-40B4-BE49-F238E27FC236}">
                <a16:creationId xmlns:a16="http://schemas.microsoft.com/office/drawing/2014/main" id="{88662C87-E3E3-48FE-B25B-B8494176EECC}"/>
              </a:ext>
            </a:extLst>
          </p:cNvPr>
          <p:cNvSpPr/>
          <p:nvPr userDrawn="1"/>
        </p:nvSpPr>
        <p:spPr>
          <a:xfrm>
            <a:off x="10367963" y="6321495"/>
            <a:ext cx="1826419" cy="280391"/>
          </a:xfrm>
          <a:custGeom>
            <a:avLst/>
            <a:gdLst>
              <a:gd name="connsiteX0" fmla="*/ 61912 w 1826418"/>
              <a:gd name="connsiteY0" fmla="*/ 4763 h 285750"/>
              <a:gd name="connsiteX1" fmla="*/ 1826418 w 1826418"/>
              <a:gd name="connsiteY1" fmla="*/ 0 h 285750"/>
              <a:gd name="connsiteX2" fmla="*/ 1821656 w 1826418"/>
              <a:gd name="connsiteY2" fmla="*/ 283369 h 285750"/>
              <a:gd name="connsiteX3" fmla="*/ 0 w 1826418"/>
              <a:gd name="connsiteY3" fmla="*/ 285750 h 285750"/>
              <a:gd name="connsiteX4" fmla="*/ 61912 w 1826418"/>
              <a:gd name="connsiteY4" fmla="*/ 4763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18" h="285750">
                <a:moveTo>
                  <a:pt x="61912" y="4763"/>
                </a:moveTo>
                <a:lnTo>
                  <a:pt x="1826418" y="0"/>
                </a:lnTo>
                <a:cubicBezTo>
                  <a:pt x="1824831" y="94456"/>
                  <a:pt x="1823243" y="188913"/>
                  <a:pt x="1821656" y="283369"/>
                </a:cubicBezTo>
                <a:lnTo>
                  <a:pt x="0" y="285750"/>
                </a:lnTo>
                <a:lnTo>
                  <a:pt x="61912" y="4763"/>
                </a:lnTo>
                <a:close/>
              </a:path>
            </a:pathLst>
          </a:custGeom>
          <a:solidFill>
            <a:srgbClr val="AE2473"/>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AD16B67E-0143-4319-98C3-E4C4111B76B2}"/>
              </a:ext>
            </a:extLst>
          </p:cNvPr>
          <p:cNvSpPr/>
          <p:nvPr userDrawn="1"/>
        </p:nvSpPr>
        <p:spPr>
          <a:xfrm>
            <a:off x="0" y="6322219"/>
            <a:ext cx="1897856" cy="278607"/>
          </a:xfrm>
          <a:custGeom>
            <a:avLst/>
            <a:gdLst>
              <a:gd name="connsiteX0" fmla="*/ 0 w 1897856"/>
              <a:gd name="connsiteY0" fmla="*/ 0 h 278606"/>
              <a:gd name="connsiteX1" fmla="*/ 1897856 w 1897856"/>
              <a:gd name="connsiteY1" fmla="*/ 0 h 278606"/>
              <a:gd name="connsiteX2" fmla="*/ 1831181 w 1897856"/>
              <a:gd name="connsiteY2" fmla="*/ 276225 h 278606"/>
              <a:gd name="connsiteX3" fmla="*/ 2381 w 1897856"/>
              <a:gd name="connsiteY3" fmla="*/ 278606 h 278606"/>
              <a:gd name="connsiteX4" fmla="*/ 0 w 1897856"/>
              <a:gd name="connsiteY4" fmla="*/ 0 h 27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856" h="278606">
                <a:moveTo>
                  <a:pt x="0" y="0"/>
                </a:moveTo>
                <a:lnTo>
                  <a:pt x="1897856" y="0"/>
                </a:lnTo>
                <a:lnTo>
                  <a:pt x="1831181" y="276225"/>
                </a:lnTo>
                <a:lnTo>
                  <a:pt x="2381" y="278606"/>
                </a:lnTo>
                <a:cubicBezTo>
                  <a:pt x="1587" y="182562"/>
                  <a:pt x="794" y="86519"/>
                  <a:pt x="0" y="0"/>
                </a:cubicBezTo>
                <a:close/>
              </a:path>
            </a:pathLst>
          </a:custGeom>
          <a:solidFill>
            <a:srgbClr val="DA281C"/>
          </a:solidFill>
          <a:ln w="635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5391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A328A042-9F64-434B-A08E-C0545BAB74BB}"/>
              </a:ext>
            </a:extLst>
          </p:cNvPr>
          <p:cNvPicPr>
            <a:picLocks noChangeAspect="1"/>
          </p:cNvPicPr>
          <p:nvPr userDrawn="1"/>
        </p:nvPicPr>
        <p:blipFill>
          <a:blip r:embed="rId2"/>
          <a:srcRect l="29584" t="16282" r="7705" b="29130"/>
          <a:stretch>
            <a:fillRect/>
          </a:stretch>
        </p:blipFill>
        <p:spPr>
          <a:xfrm>
            <a:off x="10095485" y="216431"/>
            <a:ext cx="1885765" cy="736642"/>
          </a:xfrm>
          <a:prstGeom prst="rect">
            <a:avLst/>
          </a:prstGeom>
        </p:spPr>
      </p:pic>
      <p:sp>
        <p:nvSpPr>
          <p:cNvPr id="6" name="Freeform 49">
            <a:extLst>
              <a:ext uri="{FF2B5EF4-FFF2-40B4-BE49-F238E27FC236}">
                <a16:creationId xmlns:a16="http://schemas.microsoft.com/office/drawing/2014/main" id="{CE4003B4-A718-4D65-946F-1A1DB8FC63C7}"/>
              </a:ext>
            </a:extLst>
          </p:cNvPr>
          <p:cNvSpPr/>
          <p:nvPr userDrawn="1"/>
        </p:nvSpPr>
        <p:spPr>
          <a:xfrm>
            <a:off x="6096001" y="0"/>
            <a:ext cx="6095999" cy="6917530"/>
          </a:xfrm>
          <a:custGeom>
            <a:avLst/>
            <a:gdLst>
              <a:gd name="connsiteX0" fmla="*/ 365443 w 2634012"/>
              <a:gd name="connsiteY0" fmla="*/ 0 h 1663053"/>
              <a:gd name="connsiteX1" fmla="*/ 2634012 w 2634012"/>
              <a:gd name="connsiteY1" fmla="*/ 0 h 1663053"/>
              <a:gd name="connsiteX2" fmla="*/ 2268569 w 2634012"/>
              <a:gd name="connsiteY2" fmla="*/ 1663053 h 1663053"/>
              <a:gd name="connsiteX3" fmla="*/ 0 w 2634012"/>
              <a:gd name="connsiteY3" fmla="*/ 1663053 h 1663053"/>
              <a:gd name="connsiteX0" fmla="*/ 365443 w 2634012"/>
              <a:gd name="connsiteY0" fmla="*/ 0 h 1663053"/>
              <a:gd name="connsiteX1" fmla="*/ 1453852 w 2634012"/>
              <a:gd name="connsiteY1" fmla="*/ 5360 h 1663053"/>
              <a:gd name="connsiteX2" fmla="*/ 2634012 w 2634012"/>
              <a:gd name="connsiteY2" fmla="*/ 0 h 1663053"/>
              <a:gd name="connsiteX3" fmla="*/ 2268569 w 2634012"/>
              <a:gd name="connsiteY3" fmla="*/ 1663053 h 1663053"/>
              <a:gd name="connsiteX4" fmla="*/ 0 w 2634012"/>
              <a:gd name="connsiteY4" fmla="*/ 1663053 h 1663053"/>
              <a:gd name="connsiteX5" fmla="*/ 365443 w 2634012"/>
              <a:gd name="connsiteY5" fmla="*/ 0 h 1663053"/>
              <a:gd name="connsiteX0" fmla="*/ 365443 w 2634012"/>
              <a:gd name="connsiteY0" fmla="*/ 0 h 1672432"/>
              <a:gd name="connsiteX1" fmla="*/ 1453852 w 2634012"/>
              <a:gd name="connsiteY1" fmla="*/ 5360 h 1672432"/>
              <a:gd name="connsiteX2" fmla="*/ 2634012 w 2634012"/>
              <a:gd name="connsiteY2" fmla="*/ 0 h 1672432"/>
              <a:gd name="connsiteX3" fmla="*/ 2268569 w 2634012"/>
              <a:gd name="connsiteY3" fmla="*/ 1663053 h 1672432"/>
              <a:gd name="connsiteX4" fmla="*/ 1421690 w 2634012"/>
              <a:gd name="connsiteY4" fmla="*/ 1672432 h 1672432"/>
              <a:gd name="connsiteX5" fmla="*/ 0 w 2634012"/>
              <a:gd name="connsiteY5" fmla="*/ 1663053 h 1672432"/>
              <a:gd name="connsiteX6" fmla="*/ 365443 w 2634012"/>
              <a:gd name="connsiteY6" fmla="*/ 0 h 1672432"/>
              <a:gd name="connsiteX0" fmla="*/ 365443 w 2634012"/>
              <a:gd name="connsiteY0" fmla="*/ 0 h 1672432"/>
              <a:gd name="connsiteX1" fmla="*/ 1453852 w 2634012"/>
              <a:gd name="connsiteY1" fmla="*/ 5360 h 1672432"/>
              <a:gd name="connsiteX2" fmla="*/ 2634012 w 2634012"/>
              <a:gd name="connsiteY2" fmla="*/ 0 h 1672432"/>
              <a:gd name="connsiteX3" fmla="*/ 1421690 w 2634012"/>
              <a:gd name="connsiteY3" fmla="*/ 1672432 h 1672432"/>
              <a:gd name="connsiteX4" fmla="*/ 0 w 2634012"/>
              <a:gd name="connsiteY4" fmla="*/ 1663053 h 1672432"/>
              <a:gd name="connsiteX5" fmla="*/ 365443 w 2634012"/>
              <a:gd name="connsiteY5" fmla="*/ 0 h 1672432"/>
              <a:gd name="connsiteX0" fmla="*/ 365443 w 1453852"/>
              <a:gd name="connsiteY0" fmla="*/ 0 h 1672432"/>
              <a:gd name="connsiteX1" fmla="*/ 1453852 w 1453852"/>
              <a:gd name="connsiteY1" fmla="*/ 5360 h 1672432"/>
              <a:gd name="connsiteX2" fmla="*/ 1421690 w 1453852"/>
              <a:gd name="connsiteY2" fmla="*/ 1672432 h 1672432"/>
              <a:gd name="connsiteX3" fmla="*/ 0 w 1453852"/>
              <a:gd name="connsiteY3" fmla="*/ 1663053 h 1672432"/>
              <a:gd name="connsiteX4" fmla="*/ 365443 w 1453852"/>
              <a:gd name="connsiteY4" fmla="*/ 0 h 1672432"/>
              <a:gd name="connsiteX0" fmla="*/ 365443 w 1465645"/>
              <a:gd name="connsiteY0" fmla="*/ 0 h 1663053"/>
              <a:gd name="connsiteX1" fmla="*/ 1453852 w 1465645"/>
              <a:gd name="connsiteY1" fmla="*/ 5360 h 1663053"/>
              <a:gd name="connsiteX2" fmla="*/ 1465645 w 1465645"/>
              <a:gd name="connsiteY2" fmla="*/ 1649162 h 1663053"/>
              <a:gd name="connsiteX3" fmla="*/ 0 w 1465645"/>
              <a:gd name="connsiteY3" fmla="*/ 1663053 h 1663053"/>
              <a:gd name="connsiteX4" fmla="*/ 365443 w 1465645"/>
              <a:gd name="connsiteY4" fmla="*/ 0 h 1663053"/>
              <a:gd name="connsiteX0" fmla="*/ 365443 w 1469365"/>
              <a:gd name="connsiteY0" fmla="*/ 0 h 1663053"/>
              <a:gd name="connsiteX1" fmla="*/ 1469365 w 1469365"/>
              <a:gd name="connsiteY1" fmla="*/ 2774 h 1663053"/>
              <a:gd name="connsiteX2" fmla="*/ 1465645 w 1469365"/>
              <a:gd name="connsiteY2" fmla="*/ 1649162 h 1663053"/>
              <a:gd name="connsiteX3" fmla="*/ 0 w 1469365"/>
              <a:gd name="connsiteY3" fmla="*/ 1663053 h 1663053"/>
              <a:gd name="connsiteX4" fmla="*/ 365443 w 1469365"/>
              <a:gd name="connsiteY4" fmla="*/ 0 h 1663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9365" h="1663053">
                <a:moveTo>
                  <a:pt x="365443" y="0"/>
                </a:moveTo>
                <a:lnTo>
                  <a:pt x="1469365" y="2774"/>
                </a:lnTo>
                <a:lnTo>
                  <a:pt x="1465645" y="1649162"/>
                </a:lnTo>
                <a:lnTo>
                  <a:pt x="0" y="1663053"/>
                </a:lnTo>
                <a:lnTo>
                  <a:pt x="365443" y="0"/>
                </a:lnTo>
                <a:close/>
              </a:path>
            </a:pathLst>
          </a:custGeom>
          <a:blipFill dpi="0" rotWithShape="1">
            <a:blip r:embed="rId3" cstate="screen">
              <a:grayscl/>
              <a:extLst>
                <a:ext uri="{28A0092B-C50C-407E-A947-70E740481C1C}">
                  <a14:useLocalDpi xmlns:a14="http://schemas.microsoft.com/office/drawing/2010/main"/>
                </a:ext>
              </a:extLst>
            </a:blip>
            <a:srcRect/>
            <a:stretch>
              <a:fillRect/>
            </a:stretch>
          </a:blipFill>
          <a:ln w="37344"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3087"/>
              </a:solidFill>
              <a:effectLst/>
              <a:uLnTx/>
              <a:uFillTx/>
            </a:endParaRPr>
          </a:p>
        </p:txBody>
      </p:sp>
      <p:sp>
        <p:nvSpPr>
          <p:cNvPr id="9" name="Freeform: Shape 8">
            <a:extLst>
              <a:ext uri="{FF2B5EF4-FFF2-40B4-BE49-F238E27FC236}">
                <a16:creationId xmlns:a16="http://schemas.microsoft.com/office/drawing/2014/main" id="{10E6B088-2FF7-4EAE-9E3C-FFFF137662CF}"/>
              </a:ext>
            </a:extLst>
          </p:cNvPr>
          <p:cNvSpPr/>
          <p:nvPr userDrawn="1"/>
        </p:nvSpPr>
        <p:spPr>
          <a:xfrm>
            <a:off x="-7620" y="2682240"/>
            <a:ext cx="8999220" cy="2910840"/>
          </a:xfrm>
          <a:custGeom>
            <a:avLst/>
            <a:gdLst>
              <a:gd name="connsiteX0" fmla="*/ 15240 w 8999220"/>
              <a:gd name="connsiteY0" fmla="*/ 7620 h 2910840"/>
              <a:gd name="connsiteX1" fmla="*/ 8999220 w 8999220"/>
              <a:gd name="connsiteY1" fmla="*/ 0 h 2910840"/>
              <a:gd name="connsiteX2" fmla="*/ 8351520 w 8999220"/>
              <a:gd name="connsiteY2" fmla="*/ 2910840 h 2910840"/>
              <a:gd name="connsiteX3" fmla="*/ 0 w 8999220"/>
              <a:gd name="connsiteY3" fmla="*/ 2903220 h 2910840"/>
              <a:gd name="connsiteX4" fmla="*/ 15240 w 8999220"/>
              <a:gd name="connsiteY4" fmla="*/ 7620 h 291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9220" h="2910840">
                <a:moveTo>
                  <a:pt x="15240" y="7620"/>
                </a:moveTo>
                <a:lnTo>
                  <a:pt x="8999220" y="0"/>
                </a:lnTo>
                <a:lnTo>
                  <a:pt x="8351520" y="2910840"/>
                </a:lnTo>
                <a:lnTo>
                  <a:pt x="0" y="2903220"/>
                </a:lnTo>
                <a:lnTo>
                  <a:pt x="15240" y="7620"/>
                </a:lnTo>
                <a:close/>
              </a:path>
            </a:pathLst>
          </a:custGeom>
          <a:solidFill>
            <a:srgbClr val="003087"/>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A picture containing timeline&#10;&#10;Description automatically generated">
            <a:extLst>
              <a:ext uri="{FF2B5EF4-FFF2-40B4-BE49-F238E27FC236}">
                <a16:creationId xmlns:a16="http://schemas.microsoft.com/office/drawing/2014/main" id="{E12D36DE-1F15-4DD9-8A88-12FD8D5801C3}"/>
              </a:ext>
            </a:extLst>
          </p:cNvPr>
          <p:cNvPicPr>
            <a:picLocks noChangeAspect="1"/>
          </p:cNvPicPr>
          <p:nvPr userDrawn="1"/>
        </p:nvPicPr>
        <p:blipFill>
          <a:blip r:embed="rId4"/>
          <a:stretch>
            <a:fillRect/>
          </a:stretch>
        </p:blipFill>
        <p:spPr>
          <a:xfrm>
            <a:off x="270937" y="333509"/>
            <a:ext cx="5212528" cy="1800137"/>
          </a:xfrm>
          <a:prstGeom prst="rect">
            <a:avLst/>
          </a:prstGeom>
        </p:spPr>
      </p:pic>
      <p:pic>
        <p:nvPicPr>
          <p:cNvPr id="14" name="Graphic 13">
            <a:extLst>
              <a:ext uri="{FF2B5EF4-FFF2-40B4-BE49-F238E27FC236}">
                <a16:creationId xmlns:a16="http://schemas.microsoft.com/office/drawing/2014/main" id="{1DC471DC-77BE-4431-AF6F-70F08586E02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080887" y="6321495"/>
            <a:ext cx="2005216" cy="280391"/>
          </a:xfrm>
          <a:prstGeom prst="rect">
            <a:avLst/>
          </a:prstGeom>
        </p:spPr>
      </p:pic>
      <p:pic>
        <p:nvPicPr>
          <p:cNvPr id="15" name="Graphic 14">
            <a:extLst>
              <a:ext uri="{FF2B5EF4-FFF2-40B4-BE49-F238E27FC236}">
                <a16:creationId xmlns:a16="http://schemas.microsoft.com/office/drawing/2014/main" id="{B6C8735E-1EDE-49E8-8EDD-32E6230F57A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88569" y="6321495"/>
            <a:ext cx="2005216" cy="280391"/>
          </a:xfrm>
          <a:prstGeom prst="rect">
            <a:avLst/>
          </a:prstGeom>
        </p:spPr>
      </p:pic>
      <p:pic>
        <p:nvPicPr>
          <p:cNvPr id="16" name="Graphic 15">
            <a:extLst>
              <a:ext uri="{FF2B5EF4-FFF2-40B4-BE49-F238E27FC236}">
                <a16:creationId xmlns:a16="http://schemas.microsoft.com/office/drawing/2014/main" id="{DFEE0B74-C5C2-49EB-8CAE-1C48B459994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6173206" y="6321495"/>
            <a:ext cx="2005216" cy="280391"/>
          </a:xfrm>
          <a:prstGeom prst="rect">
            <a:avLst/>
          </a:prstGeom>
        </p:spPr>
      </p:pic>
      <p:pic>
        <p:nvPicPr>
          <p:cNvPr id="17" name="Graphic 16">
            <a:extLst>
              <a:ext uri="{FF2B5EF4-FFF2-40B4-BE49-F238E27FC236}">
                <a16:creationId xmlns:a16="http://schemas.microsoft.com/office/drawing/2014/main" id="{C86183A3-9FCF-4329-A79B-707CB06C585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265525" y="6321495"/>
            <a:ext cx="2005216" cy="280391"/>
          </a:xfrm>
          <a:prstGeom prst="rect">
            <a:avLst/>
          </a:prstGeom>
        </p:spPr>
      </p:pic>
      <p:sp>
        <p:nvSpPr>
          <p:cNvPr id="18" name="Freeform: Shape 17">
            <a:extLst>
              <a:ext uri="{FF2B5EF4-FFF2-40B4-BE49-F238E27FC236}">
                <a16:creationId xmlns:a16="http://schemas.microsoft.com/office/drawing/2014/main" id="{1DA6D30A-DD87-40F9-8D8D-DDA9C1599979}"/>
              </a:ext>
            </a:extLst>
          </p:cNvPr>
          <p:cNvSpPr/>
          <p:nvPr userDrawn="1"/>
        </p:nvSpPr>
        <p:spPr>
          <a:xfrm>
            <a:off x="10367963" y="6321494"/>
            <a:ext cx="1826418" cy="280391"/>
          </a:xfrm>
          <a:custGeom>
            <a:avLst/>
            <a:gdLst>
              <a:gd name="connsiteX0" fmla="*/ 61912 w 1826418"/>
              <a:gd name="connsiteY0" fmla="*/ 4763 h 285750"/>
              <a:gd name="connsiteX1" fmla="*/ 1826418 w 1826418"/>
              <a:gd name="connsiteY1" fmla="*/ 0 h 285750"/>
              <a:gd name="connsiteX2" fmla="*/ 1821656 w 1826418"/>
              <a:gd name="connsiteY2" fmla="*/ 283369 h 285750"/>
              <a:gd name="connsiteX3" fmla="*/ 0 w 1826418"/>
              <a:gd name="connsiteY3" fmla="*/ 285750 h 285750"/>
              <a:gd name="connsiteX4" fmla="*/ 61912 w 1826418"/>
              <a:gd name="connsiteY4" fmla="*/ 4763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18" h="285750">
                <a:moveTo>
                  <a:pt x="61912" y="4763"/>
                </a:moveTo>
                <a:lnTo>
                  <a:pt x="1826418" y="0"/>
                </a:lnTo>
                <a:cubicBezTo>
                  <a:pt x="1824831" y="94456"/>
                  <a:pt x="1823243" y="188913"/>
                  <a:pt x="1821656" y="283369"/>
                </a:cubicBezTo>
                <a:lnTo>
                  <a:pt x="0" y="285750"/>
                </a:lnTo>
                <a:lnTo>
                  <a:pt x="61912" y="4763"/>
                </a:lnTo>
                <a:close/>
              </a:path>
            </a:pathLst>
          </a:custGeom>
          <a:solidFill>
            <a:srgbClr val="AE2473"/>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308714AB-C0CD-4B65-B3B9-AC30F5AD706E}"/>
              </a:ext>
            </a:extLst>
          </p:cNvPr>
          <p:cNvSpPr/>
          <p:nvPr userDrawn="1"/>
        </p:nvSpPr>
        <p:spPr>
          <a:xfrm>
            <a:off x="0" y="6322219"/>
            <a:ext cx="1897856" cy="278606"/>
          </a:xfrm>
          <a:custGeom>
            <a:avLst/>
            <a:gdLst>
              <a:gd name="connsiteX0" fmla="*/ 0 w 1897856"/>
              <a:gd name="connsiteY0" fmla="*/ 0 h 278606"/>
              <a:gd name="connsiteX1" fmla="*/ 1897856 w 1897856"/>
              <a:gd name="connsiteY1" fmla="*/ 0 h 278606"/>
              <a:gd name="connsiteX2" fmla="*/ 1831181 w 1897856"/>
              <a:gd name="connsiteY2" fmla="*/ 276225 h 278606"/>
              <a:gd name="connsiteX3" fmla="*/ 2381 w 1897856"/>
              <a:gd name="connsiteY3" fmla="*/ 278606 h 278606"/>
              <a:gd name="connsiteX4" fmla="*/ 0 w 1897856"/>
              <a:gd name="connsiteY4" fmla="*/ 0 h 27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856" h="278606">
                <a:moveTo>
                  <a:pt x="0" y="0"/>
                </a:moveTo>
                <a:lnTo>
                  <a:pt x="1897856" y="0"/>
                </a:lnTo>
                <a:lnTo>
                  <a:pt x="1831181" y="276225"/>
                </a:lnTo>
                <a:lnTo>
                  <a:pt x="2381" y="278606"/>
                </a:lnTo>
                <a:cubicBezTo>
                  <a:pt x="1587" y="182562"/>
                  <a:pt x="794" y="86519"/>
                  <a:pt x="0" y="0"/>
                </a:cubicBezTo>
                <a:close/>
              </a:path>
            </a:pathLst>
          </a:custGeom>
          <a:solidFill>
            <a:srgbClr val="DA281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0A3C6D1A-D732-48E6-AC39-3CA86EAD475A}"/>
              </a:ext>
            </a:extLst>
          </p:cNvPr>
          <p:cNvSpPr txBox="1">
            <a:spLocks/>
          </p:cNvSpPr>
          <p:nvPr userDrawn="1"/>
        </p:nvSpPr>
        <p:spPr>
          <a:xfrm>
            <a:off x="661019" y="3024457"/>
            <a:ext cx="6654182" cy="1329595"/>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4800" b="1" i="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8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Click to edit Master title style</a:t>
            </a:r>
            <a:endParaRPr kumimoji="0" lang="en-US" sz="48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24" name="Subtitle 2">
            <a:extLst>
              <a:ext uri="{FF2B5EF4-FFF2-40B4-BE49-F238E27FC236}">
                <a16:creationId xmlns:a16="http://schemas.microsoft.com/office/drawing/2014/main" id="{2DFD9E99-050F-4487-B501-4578FAD1263F}"/>
              </a:ext>
            </a:extLst>
          </p:cNvPr>
          <p:cNvSpPr txBox="1">
            <a:spLocks/>
          </p:cNvSpPr>
          <p:nvPr userDrawn="1"/>
        </p:nvSpPr>
        <p:spPr>
          <a:xfrm>
            <a:off x="645456" y="4796060"/>
            <a:ext cx="6669745" cy="3323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Click to edit Master subtitle style</a:t>
            </a: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4054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478949" y="1524647"/>
            <a:ext cx="11264332" cy="5044534"/>
          </a:xfrm>
          <a:prstGeom prst="rect">
            <a:avLst/>
          </a:prstGeom>
        </p:spPr>
        <p:txBody>
          <a:bodyPr lIns="0" tIns="0" rIns="0" bIns="0">
            <a:normAutofit/>
          </a:bodyPr>
          <a:lstStyle>
            <a:lvl1pPr marL="489661" indent="-489661">
              <a:spcBef>
                <a:spcPts val="544"/>
              </a:spcBef>
              <a:buClr>
                <a:schemeClr val="tx2"/>
              </a:buClr>
              <a:buSzPct val="150000"/>
              <a:buFont typeface="Arial" panose="020B0604020202020204" pitchFamily="34" charset="0"/>
              <a:buChar char="•"/>
              <a:defRPr sz="2903" b="0" i="0">
                <a:solidFill>
                  <a:schemeClr val="tx2"/>
                </a:solidFill>
              </a:defRPr>
            </a:lvl1pPr>
            <a:lvl2pPr marL="895792" indent="-481020">
              <a:buClr>
                <a:schemeClr val="tx2"/>
              </a:buClr>
              <a:buFont typeface="Arial" panose="020B0604020202020204" pitchFamily="34" charset="0"/>
              <a:buChar char="•"/>
              <a:defRPr sz="2903">
                <a:solidFill>
                  <a:schemeClr val="tx2"/>
                </a:solidFill>
              </a:defRPr>
            </a:lvl2pPr>
            <a:lvl3pPr marL="1300483" indent="-470939">
              <a:buClr>
                <a:schemeClr val="tx2"/>
              </a:buClr>
              <a:buFont typeface="Arial" panose="020B0604020202020204" pitchFamily="34" charset="0"/>
              <a:buChar char="•"/>
              <a:defRPr sz="2903">
                <a:solidFill>
                  <a:schemeClr val="tx2"/>
                </a:solidFill>
              </a:defRPr>
            </a:lvl3pPr>
          </a:lstStyle>
          <a:p>
            <a:r>
              <a:rPr lang="en-GB"/>
              <a:t>Text</a:t>
            </a:r>
          </a:p>
          <a:p>
            <a:pPr lvl="1"/>
            <a:r>
              <a:rPr lang="en-GB"/>
              <a:t>Text</a:t>
            </a:r>
          </a:p>
          <a:p>
            <a:pPr lvl="2"/>
            <a:r>
              <a:rPr lang="en-GB"/>
              <a:t>Text</a:t>
            </a:r>
          </a:p>
          <a:p>
            <a:pPr lvl="1"/>
            <a:endParaRPr lang="en-GB"/>
          </a:p>
          <a:p>
            <a:pPr lvl="1"/>
            <a:endParaRPr/>
          </a:p>
        </p:txBody>
      </p:sp>
      <p:pic>
        <p:nvPicPr>
          <p:cNvPr id="8" name="Picture 3">
            <a:extLst>
              <a:ext uri="{FF2B5EF4-FFF2-40B4-BE49-F238E27FC236}">
                <a16:creationId xmlns:a16="http://schemas.microsoft.com/office/drawing/2014/main" id="{C6DADF35-2528-4B40-9CF1-1D3CD0405BDD}"/>
              </a:ext>
            </a:extLst>
          </p:cNvPr>
          <p:cNvPicPr>
            <a:picLocks noChangeAspect="1"/>
          </p:cNvPicPr>
          <p:nvPr userDrawn="1"/>
        </p:nvPicPr>
        <p:blipFill>
          <a:blip r:embed="rId2"/>
          <a:srcRect l="29584" t="16282" r="7705" b="29130"/>
          <a:stretch>
            <a:fillRect/>
          </a:stretch>
        </p:blipFill>
        <p:spPr>
          <a:xfrm>
            <a:off x="10095485" y="216431"/>
            <a:ext cx="1885765" cy="736642"/>
          </a:xfrm>
          <a:prstGeom prst="rect">
            <a:avLst/>
          </a:prstGeom>
        </p:spPr>
      </p:pic>
      <p:sp>
        <p:nvSpPr>
          <p:cNvPr id="4" name="Text Placeholder 3">
            <a:extLst>
              <a:ext uri="{FF2B5EF4-FFF2-40B4-BE49-F238E27FC236}">
                <a16:creationId xmlns:a16="http://schemas.microsoft.com/office/drawing/2014/main" id="{043A3FD7-26E9-49BF-906A-0BB4809A906A}"/>
              </a:ext>
            </a:extLst>
          </p:cNvPr>
          <p:cNvSpPr>
            <a:spLocks noGrp="1"/>
          </p:cNvSpPr>
          <p:nvPr>
            <p:ph type="body" sz="quarter" idx="10" hasCustomPrompt="1"/>
          </p:nvPr>
        </p:nvSpPr>
        <p:spPr>
          <a:xfrm>
            <a:off x="479558" y="201208"/>
            <a:ext cx="8786394" cy="931778"/>
          </a:xfrm>
          <a:prstGeom prst="rect">
            <a:avLst/>
          </a:prstGeom>
        </p:spPr>
        <p:txBody>
          <a:bodyPr>
            <a:normAutofit/>
          </a:bodyPr>
          <a:lstStyle>
            <a:lvl1pPr>
              <a:defRPr sz="2903" b="1">
                <a:solidFill>
                  <a:schemeClr val="tx2"/>
                </a:solidFill>
              </a:defRPr>
            </a:lvl1pPr>
          </a:lstStyle>
          <a:p>
            <a:pPr lvl="0"/>
            <a:r>
              <a:rPr lang="en-US"/>
              <a:t>Click to add title</a:t>
            </a:r>
            <a:endParaRPr lang="en-GB"/>
          </a:p>
        </p:txBody>
      </p:sp>
      <p:pic>
        <p:nvPicPr>
          <p:cNvPr id="16" name="Picture 15">
            <a:extLst>
              <a:ext uri="{FF2B5EF4-FFF2-40B4-BE49-F238E27FC236}">
                <a16:creationId xmlns:a16="http://schemas.microsoft.com/office/drawing/2014/main" id="{6CD7FF58-0B43-4D38-B2EF-D60559626B63}"/>
              </a:ext>
            </a:extLst>
          </p:cNvPr>
          <p:cNvPicPr>
            <a:picLocks noChangeAspect="1"/>
          </p:cNvPicPr>
          <p:nvPr userDrawn="1"/>
        </p:nvPicPr>
        <p:blipFill>
          <a:blip r:embed="rId3"/>
          <a:stretch>
            <a:fillRect/>
          </a:stretch>
        </p:blipFill>
        <p:spPr>
          <a:xfrm>
            <a:off x="8867943" y="137046"/>
            <a:ext cx="3128779" cy="1080518"/>
          </a:xfrm>
          <a:prstGeom prst="rect">
            <a:avLst/>
          </a:prstGeom>
        </p:spPr>
      </p:pic>
      <p:pic>
        <p:nvPicPr>
          <p:cNvPr id="17" name="Graphic 16">
            <a:extLst>
              <a:ext uri="{FF2B5EF4-FFF2-40B4-BE49-F238E27FC236}">
                <a16:creationId xmlns:a16="http://schemas.microsoft.com/office/drawing/2014/main" id="{66AF29BF-54DE-4A73-83D3-26036D5F5DE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080887" y="6321495"/>
            <a:ext cx="2005216" cy="280391"/>
          </a:xfrm>
          <a:prstGeom prst="rect">
            <a:avLst/>
          </a:prstGeom>
        </p:spPr>
      </p:pic>
      <p:pic>
        <p:nvPicPr>
          <p:cNvPr id="18" name="Graphic 17">
            <a:extLst>
              <a:ext uri="{FF2B5EF4-FFF2-40B4-BE49-F238E27FC236}">
                <a16:creationId xmlns:a16="http://schemas.microsoft.com/office/drawing/2014/main" id="{BC7B96E7-1CCD-497E-84F2-34BFDFC3A20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988569" y="6321495"/>
            <a:ext cx="2005216" cy="280391"/>
          </a:xfrm>
          <a:prstGeom prst="rect">
            <a:avLst/>
          </a:prstGeom>
        </p:spPr>
      </p:pic>
      <p:pic>
        <p:nvPicPr>
          <p:cNvPr id="19" name="Graphic 18">
            <a:extLst>
              <a:ext uri="{FF2B5EF4-FFF2-40B4-BE49-F238E27FC236}">
                <a16:creationId xmlns:a16="http://schemas.microsoft.com/office/drawing/2014/main" id="{1AB4DEAA-848D-4177-9C4B-E9F3B0D05EB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73206" y="6321495"/>
            <a:ext cx="2005216" cy="280391"/>
          </a:xfrm>
          <a:prstGeom prst="rect">
            <a:avLst/>
          </a:prstGeom>
        </p:spPr>
      </p:pic>
      <p:pic>
        <p:nvPicPr>
          <p:cNvPr id="20" name="Graphic 19">
            <a:extLst>
              <a:ext uri="{FF2B5EF4-FFF2-40B4-BE49-F238E27FC236}">
                <a16:creationId xmlns:a16="http://schemas.microsoft.com/office/drawing/2014/main" id="{B938BC48-D086-48D7-A420-81974DDCCE7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265525" y="6321495"/>
            <a:ext cx="2005216" cy="280391"/>
          </a:xfrm>
          <a:prstGeom prst="rect">
            <a:avLst/>
          </a:prstGeom>
        </p:spPr>
      </p:pic>
      <p:sp>
        <p:nvSpPr>
          <p:cNvPr id="21" name="Freeform: Shape 20">
            <a:extLst>
              <a:ext uri="{FF2B5EF4-FFF2-40B4-BE49-F238E27FC236}">
                <a16:creationId xmlns:a16="http://schemas.microsoft.com/office/drawing/2014/main" id="{88662C87-E3E3-48FE-B25B-B8494176EECC}"/>
              </a:ext>
            </a:extLst>
          </p:cNvPr>
          <p:cNvSpPr/>
          <p:nvPr userDrawn="1"/>
        </p:nvSpPr>
        <p:spPr>
          <a:xfrm>
            <a:off x="10367963" y="6321494"/>
            <a:ext cx="1826418" cy="280391"/>
          </a:xfrm>
          <a:custGeom>
            <a:avLst/>
            <a:gdLst>
              <a:gd name="connsiteX0" fmla="*/ 61912 w 1826418"/>
              <a:gd name="connsiteY0" fmla="*/ 4763 h 285750"/>
              <a:gd name="connsiteX1" fmla="*/ 1826418 w 1826418"/>
              <a:gd name="connsiteY1" fmla="*/ 0 h 285750"/>
              <a:gd name="connsiteX2" fmla="*/ 1821656 w 1826418"/>
              <a:gd name="connsiteY2" fmla="*/ 283369 h 285750"/>
              <a:gd name="connsiteX3" fmla="*/ 0 w 1826418"/>
              <a:gd name="connsiteY3" fmla="*/ 285750 h 285750"/>
              <a:gd name="connsiteX4" fmla="*/ 61912 w 1826418"/>
              <a:gd name="connsiteY4" fmla="*/ 4763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18" h="285750">
                <a:moveTo>
                  <a:pt x="61912" y="4763"/>
                </a:moveTo>
                <a:lnTo>
                  <a:pt x="1826418" y="0"/>
                </a:lnTo>
                <a:cubicBezTo>
                  <a:pt x="1824831" y="94456"/>
                  <a:pt x="1823243" y="188913"/>
                  <a:pt x="1821656" y="283369"/>
                </a:cubicBezTo>
                <a:lnTo>
                  <a:pt x="0" y="285750"/>
                </a:lnTo>
                <a:lnTo>
                  <a:pt x="61912" y="4763"/>
                </a:lnTo>
                <a:close/>
              </a:path>
            </a:pathLst>
          </a:custGeom>
          <a:solidFill>
            <a:srgbClr val="AE2473"/>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AD16B67E-0143-4319-98C3-E4C4111B76B2}"/>
              </a:ext>
            </a:extLst>
          </p:cNvPr>
          <p:cNvSpPr/>
          <p:nvPr userDrawn="1"/>
        </p:nvSpPr>
        <p:spPr>
          <a:xfrm>
            <a:off x="0" y="6322219"/>
            <a:ext cx="1897856" cy="278606"/>
          </a:xfrm>
          <a:custGeom>
            <a:avLst/>
            <a:gdLst>
              <a:gd name="connsiteX0" fmla="*/ 0 w 1897856"/>
              <a:gd name="connsiteY0" fmla="*/ 0 h 278606"/>
              <a:gd name="connsiteX1" fmla="*/ 1897856 w 1897856"/>
              <a:gd name="connsiteY1" fmla="*/ 0 h 278606"/>
              <a:gd name="connsiteX2" fmla="*/ 1831181 w 1897856"/>
              <a:gd name="connsiteY2" fmla="*/ 276225 h 278606"/>
              <a:gd name="connsiteX3" fmla="*/ 2381 w 1897856"/>
              <a:gd name="connsiteY3" fmla="*/ 278606 h 278606"/>
              <a:gd name="connsiteX4" fmla="*/ 0 w 1897856"/>
              <a:gd name="connsiteY4" fmla="*/ 0 h 27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856" h="278606">
                <a:moveTo>
                  <a:pt x="0" y="0"/>
                </a:moveTo>
                <a:lnTo>
                  <a:pt x="1897856" y="0"/>
                </a:lnTo>
                <a:lnTo>
                  <a:pt x="1831181" y="276225"/>
                </a:lnTo>
                <a:lnTo>
                  <a:pt x="2381" y="278606"/>
                </a:lnTo>
                <a:cubicBezTo>
                  <a:pt x="1587" y="182562"/>
                  <a:pt x="794" y="86519"/>
                  <a:pt x="0" y="0"/>
                </a:cubicBezTo>
                <a:close/>
              </a:path>
            </a:pathLst>
          </a:custGeom>
          <a:solidFill>
            <a:srgbClr val="DA281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85370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E6B8-4DF4-E0FE-4DC1-F89F742CE4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445578-F07E-27C5-B45C-94E97ABBD6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EECB26-DAFD-762B-9047-84D5113B0013}"/>
              </a:ext>
            </a:extLst>
          </p:cNvPr>
          <p:cNvSpPr>
            <a:spLocks noGrp="1"/>
          </p:cNvSpPr>
          <p:nvPr>
            <p:ph type="dt" sz="half" idx="10"/>
          </p:nvPr>
        </p:nvSpPr>
        <p:spPr/>
        <p:txBody>
          <a:bodyPr/>
          <a:lstStyle/>
          <a:p>
            <a:fld id="{F6694F3E-4324-4E7F-8A00-7AE92E42700F}" type="datetimeFigureOut">
              <a:rPr lang="en-GB" smtClean="0"/>
              <a:t>07/03/2024</a:t>
            </a:fld>
            <a:endParaRPr lang="en-GB"/>
          </a:p>
        </p:txBody>
      </p:sp>
      <p:sp>
        <p:nvSpPr>
          <p:cNvPr id="5" name="Footer Placeholder 4">
            <a:extLst>
              <a:ext uri="{FF2B5EF4-FFF2-40B4-BE49-F238E27FC236}">
                <a16:creationId xmlns:a16="http://schemas.microsoft.com/office/drawing/2014/main" id="{33BAFC98-FDCC-BFF5-7075-8636B09D58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7432B5-AB42-D051-ECBE-30A8FFB9DD78}"/>
              </a:ext>
            </a:extLst>
          </p:cNvPr>
          <p:cNvSpPr>
            <a:spLocks noGrp="1"/>
          </p:cNvSpPr>
          <p:nvPr>
            <p:ph type="sldNum" sz="quarter" idx="12"/>
          </p:nvPr>
        </p:nvSpPr>
        <p:spPr/>
        <p:txBody>
          <a:bodyPr/>
          <a:lstStyle/>
          <a:p>
            <a:fld id="{D0C4EAE6-EB67-4F7E-AB72-A69DFC390E12}" type="slidenum">
              <a:rPr lang="en-GB" smtClean="0"/>
              <a:t>‹#›</a:t>
            </a:fld>
            <a:endParaRPr lang="en-GB"/>
          </a:p>
        </p:txBody>
      </p:sp>
    </p:spTree>
    <p:extLst>
      <p:ext uri="{BB962C8B-B14F-4D97-AF65-F5344CB8AC3E}">
        <p14:creationId xmlns:p14="http://schemas.microsoft.com/office/powerpoint/2010/main" val="2806548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723D-3244-9323-F312-FAEB8B7430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7FD427-DA9C-3907-F357-9FCB94DEAC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49E11A-B831-EAF9-A8B5-3883CF9A1D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955993-7B51-DC9E-F121-E8B97275E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C18B56-0B24-5EF8-7C5B-6AA5007CF6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4B59FA-7994-EEAA-2E15-03235E96B9A9}"/>
              </a:ext>
            </a:extLst>
          </p:cNvPr>
          <p:cNvSpPr>
            <a:spLocks noGrp="1"/>
          </p:cNvSpPr>
          <p:nvPr>
            <p:ph type="dt" sz="half" idx="10"/>
          </p:nvPr>
        </p:nvSpPr>
        <p:spPr/>
        <p:txBody>
          <a:bodyPr/>
          <a:lstStyle/>
          <a:p>
            <a:fld id="{3E358209-420D-43B9-8D82-45F7DD19E08A}" type="datetimeFigureOut">
              <a:rPr lang="en-GB" smtClean="0"/>
              <a:t>07/03/2024</a:t>
            </a:fld>
            <a:endParaRPr lang="en-GB" dirty="0"/>
          </a:p>
        </p:txBody>
      </p:sp>
      <p:sp>
        <p:nvSpPr>
          <p:cNvPr id="8" name="Footer Placeholder 7">
            <a:extLst>
              <a:ext uri="{FF2B5EF4-FFF2-40B4-BE49-F238E27FC236}">
                <a16:creationId xmlns:a16="http://schemas.microsoft.com/office/drawing/2014/main" id="{52BC039C-488D-1F52-546A-BD5C0C6A6CE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990ED44-CCA6-E1E6-1DFA-76AAC3141B35}"/>
              </a:ext>
            </a:extLst>
          </p:cNvPr>
          <p:cNvSpPr>
            <a:spLocks noGrp="1"/>
          </p:cNvSpPr>
          <p:nvPr>
            <p:ph type="sldNum" sz="quarter" idx="12"/>
          </p:nvPr>
        </p:nvSpPr>
        <p:spPr/>
        <p:txBody>
          <a:bodyPr/>
          <a:lstStyle/>
          <a:p>
            <a:fld id="{2F9CC62E-C896-4B76-AE3E-BAB30BA995FA}" type="slidenum">
              <a:rPr lang="en-GB" smtClean="0"/>
              <a:t>‹#›</a:t>
            </a:fld>
            <a:endParaRPr lang="en-GB" dirty="0"/>
          </a:p>
        </p:txBody>
      </p:sp>
    </p:spTree>
    <p:extLst>
      <p:ext uri="{BB962C8B-B14F-4D97-AF65-F5344CB8AC3E}">
        <p14:creationId xmlns:p14="http://schemas.microsoft.com/office/powerpoint/2010/main" val="3934480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7111-6A24-9374-9807-188DE03F6C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601A896-6D65-57CE-1410-BAC543236AC4}"/>
              </a:ext>
            </a:extLst>
          </p:cNvPr>
          <p:cNvSpPr>
            <a:spLocks noGrp="1"/>
          </p:cNvSpPr>
          <p:nvPr>
            <p:ph type="dt" sz="half" idx="10"/>
          </p:nvPr>
        </p:nvSpPr>
        <p:spPr/>
        <p:txBody>
          <a:bodyPr/>
          <a:lstStyle/>
          <a:p>
            <a:fld id="{3E358209-420D-43B9-8D82-45F7DD19E08A}" type="datetimeFigureOut">
              <a:rPr lang="en-GB" smtClean="0"/>
              <a:t>07/03/2024</a:t>
            </a:fld>
            <a:endParaRPr lang="en-GB" dirty="0"/>
          </a:p>
        </p:txBody>
      </p:sp>
      <p:sp>
        <p:nvSpPr>
          <p:cNvPr id="4" name="Footer Placeholder 3">
            <a:extLst>
              <a:ext uri="{FF2B5EF4-FFF2-40B4-BE49-F238E27FC236}">
                <a16:creationId xmlns:a16="http://schemas.microsoft.com/office/drawing/2014/main" id="{EC940B61-D858-3F96-AF7E-62F49876C8C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115809C-6667-ED11-61F2-F7A83B53B1FD}"/>
              </a:ext>
            </a:extLst>
          </p:cNvPr>
          <p:cNvSpPr>
            <a:spLocks noGrp="1"/>
          </p:cNvSpPr>
          <p:nvPr>
            <p:ph type="sldNum" sz="quarter" idx="12"/>
          </p:nvPr>
        </p:nvSpPr>
        <p:spPr/>
        <p:txBody>
          <a:bodyPr/>
          <a:lstStyle/>
          <a:p>
            <a:fld id="{2F9CC62E-C896-4B76-AE3E-BAB30BA995FA}" type="slidenum">
              <a:rPr lang="en-GB" smtClean="0"/>
              <a:t>‹#›</a:t>
            </a:fld>
            <a:endParaRPr lang="en-GB" dirty="0"/>
          </a:p>
        </p:txBody>
      </p:sp>
    </p:spTree>
    <p:extLst>
      <p:ext uri="{BB962C8B-B14F-4D97-AF65-F5344CB8AC3E}">
        <p14:creationId xmlns:p14="http://schemas.microsoft.com/office/powerpoint/2010/main" val="291074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0728D5-4D60-CEC0-86D7-A3F5BD8DA600}"/>
              </a:ext>
            </a:extLst>
          </p:cNvPr>
          <p:cNvSpPr>
            <a:spLocks noGrp="1"/>
          </p:cNvSpPr>
          <p:nvPr>
            <p:ph type="dt" sz="half" idx="10"/>
          </p:nvPr>
        </p:nvSpPr>
        <p:spPr/>
        <p:txBody>
          <a:bodyPr/>
          <a:lstStyle/>
          <a:p>
            <a:fld id="{3E358209-420D-43B9-8D82-45F7DD19E08A}" type="datetimeFigureOut">
              <a:rPr lang="en-GB" smtClean="0"/>
              <a:t>07/03/2024</a:t>
            </a:fld>
            <a:endParaRPr lang="en-GB" dirty="0"/>
          </a:p>
        </p:txBody>
      </p:sp>
      <p:sp>
        <p:nvSpPr>
          <p:cNvPr id="3" name="Footer Placeholder 2">
            <a:extLst>
              <a:ext uri="{FF2B5EF4-FFF2-40B4-BE49-F238E27FC236}">
                <a16:creationId xmlns:a16="http://schemas.microsoft.com/office/drawing/2014/main" id="{5437FCF5-AF7E-A3D4-D5F7-23EF8F84388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DB6C053-D2CC-140D-DFA3-58D31D34F6B0}"/>
              </a:ext>
            </a:extLst>
          </p:cNvPr>
          <p:cNvSpPr>
            <a:spLocks noGrp="1"/>
          </p:cNvSpPr>
          <p:nvPr>
            <p:ph type="sldNum" sz="quarter" idx="12"/>
          </p:nvPr>
        </p:nvSpPr>
        <p:spPr/>
        <p:txBody>
          <a:bodyPr/>
          <a:lstStyle/>
          <a:p>
            <a:fld id="{2F9CC62E-C896-4B76-AE3E-BAB30BA995FA}" type="slidenum">
              <a:rPr lang="en-GB" smtClean="0"/>
              <a:t>‹#›</a:t>
            </a:fld>
            <a:endParaRPr lang="en-GB" dirty="0"/>
          </a:p>
        </p:txBody>
      </p:sp>
    </p:spTree>
    <p:extLst>
      <p:ext uri="{BB962C8B-B14F-4D97-AF65-F5344CB8AC3E}">
        <p14:creationId xmlns:p14="http://schemas.microsoft.com/office/powerpoint/2010/main" val="142671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7C4D-CB38-B217-6996-7B63D195B5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957A5A-8C0D-95B4-AE0E-B8783B9D30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F080AA-EB39-F576-EB72-C7BB95B248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EFC224-C153-2EE0-E80F-A201B2BF0002}"/>
              </a:ext>
            </a:extLst>
          </p:cNvPr>
          <p:cNvSpPr>
            <a:spLocks noGrp="1"/>
          </p:cNvSpPr>
          <p:nvPr>
            <p:ph type="dt" sz="half" idx="10"/>
          </p:nvPr>
        </p:nvSpPr>
        <p:spPr/>
        <p:txBody>
          <a:bodyPr/>
          <a:lstStyle/>
          <a:p>
            <a:fld id="{3E358209-420D-43B9-8D82-45F7DD19E08A}" type="datetimeFigureOut">
              <a:rPr lang="en-GB" smtClean="0"/>
              <a:t>07/03/2024</a:t>
            </a:fld>
            <a:endParaRPr lang="en-GB" dirty="0"/>
          </a:p>
        </p:txBody>
      </p:sp>
      <p:sp>
        <p:nvSpPr>
          <p:cNvPr id="6" name="Footer Placeholder 5">
            <a:extLst>
              <a:ext uri="{FF2B5EF4-FFF2-40B4-BE49-F238E27FC236}">
                <a16:creationId xmlns:a16="http://schemas.microsoft.com/office/drawing/2014/main" id="{03E7D25A-5F91-5B9E-B04D-6BF340A2CED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687375E-BA12-7A0D-CD72-CC1EF683DD83}"/>
              </a:ext>
            </a:extLst>
          </p:cNvPr>
          <p:cNvSpPr>
            <a:spLocks noGrp="1"/>
          </p:cNvSpPr>
          <p:nvPr>
            <p:ph type="sldNum" sz="quarter" idx="12"/>
          </p:nvPr>
        </p:nvSpPr>
        <p:spPr/>
        <p:txBody>
          <a:bodyPr/>
          <a:lstStyle/>
          <a:p>
            <a:fld id="{2F9CC62E-C896-4B76-AE3E-BAB30BA995FA}" type="slidenum">
              <a:rPr lang="en-GB" smtClean="0"/>
              <a:t>‹#›</a:t>
            </a:fld>
            <a:endParaRPr lang="en-GB" dirty="0"/>
          </a:p>
        </p:txBody>
      </p:sp>
    </p:spTree>
    <p:extLst>
      <p:ext uri="{BB962C8B-B14F-4D97-AF65-F5344CB8AC3E}">
        <p14:creationId xmlns:p14="http://schemas.microsoft.com/office/powerpoint/2010/main" val="132122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EDEC-0142-B35B-FBCD-FC45A417E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9DE3DD-8F12-A71B-B279-5A73D1EF67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2D9D08A4-CA4A-7827-E446-038A8B434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A80A85-4B86-129E-E566-2F4639FCAC82}"/>
              </a:ext>
            </a:extLst>
          </p:cNvPr>
          <p:cNvSpPr>
            <a:spLocks noGrp="1"/>
          </p:cNvSpPr>
          <p:nvPr>
            <p:ph type="dt" sz="half" idx="10"/>
          </p:nvPr>
        </p:nvSpPr>
        <p:spPr/>
        <p:txBody>
          <a:bodyPr/>
          <a:lstStyle/>
          <a:p>
            <a:fld id="{3E358209-420D-43B9-8D82-45F7DD19E08A}" type="datetimeFigureOut">
              <a:rPr lang="en-GB" smtClean="0"/>
              <a:t>07/03/2024</a:t>
            </a:fld>
            <a:endParaRPr lang="en-GB" dirty="0"/>
          </a:p>
        </p:txBody>
      </p:sp>
      <p:sp>
        <p:nvSpPr>
          <p:cNvPr id="6" name="Footer Placeholder 5">
            <a:extLst>
              <a:ext uri="{FF2B5EF4-FFF2-40B4-BE49-F238E27FC236}">
                <a16:creationId xmlns:a16="http://schemas.microsoft.com/office/drawing/2014/main" id="{4D349EE7-7A73-5410-0FCF-D83C5C21EEF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5C91A46-A32B-D596-E9BC-E2C2688536EE}"/>
              </a:ext>
            </a:extLst>
          </p:cNvPr>
          <p:cNvSpPr>
            <a:spLocks noGrp="1"/>
          </p:cNvSpPr>
          <p:nvPr>
            <p:ph type="sldNum" sz="quarter" idx="12"/>
          </p:nvPr>
        </p:nvSpPr>
        <p:spPr/>
        <p:txBody>
          <a:bodyPr/>
          <a:lstStyle/>
          <a:p>
            <a:fld id="{2F9CC62E-C896-4B76-AE3E-BAB30BA995FA}" type="slidenum">
              <a:rPr lang="en-GB" smtClean="0"/>
              <a:t>‹#›</a:t>
            </a:fld>
            <a:endParaRPr lang="en-GB" dirty="0"/>
          </a:p>
        </p:txBody>
      </p:sp>
    </p:spTree>
    <p:extLst>
      <p:ext uri="{BB962C8B-B14F-4D97-AF65-F5344CB8AC3E}">
        <p14:creationId xmlns:p14="http://schemas.microsoft.com/office/powerpoint/2010/main" val="73948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42.xml"/><Relationship Id="rId18" Type="http://schemas.openxmlformats.org/officeDocument/2006/relationships/tags" Target="../tags/tag3.xml"/><Relationship Id="rId26" Type="http://schemas.openxmlformats.org/officeDocument/2006/relationships/tags" Target="../tags/tag11.xml"/><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image" Target="../media/image42.png"/><Relationship Id="rId2" Type="http://schemas.openxmlformats.org/officeDocument/2006/relationships/slideLayout" Target="../slideLayouts/slideLayout31.xml"/><Relationship Id="rId16" Type="http://schemas.openxmlformats.org/officeDocument/2006/relationships/tags" Target="../tags/tag1.x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image" Target="../media/image41.emf"/><Relationship Id="rId5" Type="http://schemas.openxmlformats.org/officeDocument/2006/relationships/slideLayout" Target="../slideLayouts/slideLayout34.xml"/><Relationship Id="rId15" Type="http://schemas.openxmlformats.org/officeDocument/2006/relationships/theme" Target="../theme/theme5.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oleObject" Target="../embeddings/oleObject1.bin"/><Relationship Id="rId10" Type="http://schemas.openxmlformats.org/officeDocument/2006/relationships/slideLayout" Target="../slideLayouts/slideLayout39.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 Id="rId8" Type="http://schemas.openxmlformats.org/officeDocument/2006/relationships/slideLayout" Target="../slideLayouts/slideLayout37.xml"/><Relationship Id="rId3"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A00F1A-5152-127D-756B-81F2611B1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221EDA-5DA1-46E9-7727-B7601EBB5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714C3A-9DF4-4C22-70C8-2D0E2921FA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58209-420D-43B9-8D82-45F7DD19E08A}" type="datetimeFigureOut">
              <a:rPr lang="en-GB" smtClean="0"/>
              <a:t>07/03/2024</a:t>
            </a:fld>
            <a:endParaRPr lang="en-GB" dirty="0"/>
          </a:p>
        </p:txBody>
      </p:sp>
      <p:sp>
        <p:nvSpPr>
          <p:cNvPr id="5" name="Footer Placeholder 4">
            <a:extLst>
              <a:ext uri="{FF2B5EF4-FFF2-40B4-BE49-F238E27FC236}">
                <a16:creationId xmlns:a16="http://schemas.microsoft.com/office/drawing/2014/main" id="{E180AD52-F6E0-858B-D49F-6897F8C9D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11DADF5-1825-3188-62D8-0E6CD04B26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CC62E-C896-4B76-AE3E-BAB30BA995FA}" type="slidenum">
              <a:rPr lang="en-GB" smtClean="0"/>
              <a:t>‹#›</a:t>
            </a:fld>
            <a:endParaRPr lang="en-GB" dirty="0"/>
          </a:p>
        </p:txBody>
      </p:sp>
    </p:spTree>
    <p:extLst>
      <p:ext uri="{BB962C8B-B14F-4D97-AF65-F5344CB8AC3E}">
        <p14:creationId xmlns:p14="http://schemas.microsoft.com/office/powerpoint/2010/main" val="338709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C194D-4926-114C-84DC-043AE1BAD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A6E1CD-CE3B-F04B-B420-7343B22E6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81426E-33CA-604A-9FEF-91A52EF20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EE799-A46F-2A4A-A44D-A5F98EA08BA0}" type="datetimeFigureOut">
              <a:rPr lang="en-US" smtClean="0"/>
              <a:t>3/7/2024</a:t>
            </a:fld>
            <a:endParaRPr lang="en-US" dirty="0"/>
          </a:p>
        </p:txBody>
      </p:sp>
      <p:sp>
        <p:nvSpPr>
          <p:cNvPr id="5" name="Footer Placeholder 4">
            <a:extLst>
              <a:ext uri="{FF2B5EF4-FFF2-40B4-BE49-F238E27FC236}">
                <a16:creationId xmlns:a16="http://schemas.microsoft.com/office/drawing/2014/main" id="{4009D1E6-B1AD-5E47-8EE3-B9EBD2BF7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27E69D6-8270-EC4B-BC9C-EA17B7401D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D481D-C9E8-3645-880D-E1CC26F2A97D}" type="slidenum">
              <a:rPr lang="en-US" smtClean="0"/>
              <a:t>‹#›</a:t>
            </a:fld>
            <a:endParaRPr lang="en-US" dirty="0"/>
          </a:p>
        </p:txBody>
      </p:sp>
    </p:spTree>
    <p:extLst>
      <p:ext uri="{BB962C8B-B14F-4D97-AF65-F5344CB8AC3E}">
        <p14:creationId xmlns:p14="http://schemas.microsoft.com/office/powerpoint/2010/main" val="255002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C194D-4926-114C-84DC-043AE1BAD0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8A6E1CD-CE3B-F04B-B420-7343B22E6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581426E-33CA-604A-9FEF-91A52EF20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09D1E6-B1AD-5E47-8EE3-B9EBD2BF7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Version 5 1 August 2023</a:t>
            </a:r>
          </a:p>
        </p:txBody>
      </p:sp>
      <p:sp>
        <p:nvSpPr>
          <p:cNvPr id="6" name="Slide Number Placeholder 5">
            <a:extLst>
              <a:ext uri="{FF2B5EF4-FFF2-40B4-BE49-F238E27FC236}">
                <a16:creationId xmlns:a16="http://schemas.microsoft.com/office/drawing/2014/main" id="{927E69D6-8270-EC4B-BC9C-EA17B7401D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D481D-C9E8-3645-880D-E1CC26F2A97D}" type="slidenum">
              <a:rPr lang="en-US" smtClean="0"/>
              <a:t>‹#›</a:t>
            </a:fld>
            <a:endParaRPr lang="en-US" dirty="0"/>
          </a:p>
        </p:txBody>
      </p:sp>
    </p:spTree>
    <p:extLst>
      <p:ext uri="{BB962C8B-B14F-4D97-AF65-F5344CB8AC3E}">
        <p14:creationId xmlns:p14="http://schemas.microsoft.com/office/powerpoint/2010/main" val="18101540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13875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sldNum="0" hd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14748" eaLnBrk="1" hangingPunct="1">
        <a:defRPr>
          <a:latin typeface="+mn-lt"/>
          <a:ea typeface="+mn-ea"/>
          <a:cs typeface="+mn-cs"/>
        </a:defRPr>
      </a:lvl2pPr>
      <a:lvl3pPr marL="829497" eaLnBrk="1" hangingPunct="1">
        <a:defRPr>
          <a:latin typeface="+mn-lt"/>
          <a:ea typeface="+mn-ea"/>
          <a:cs typeface="+mn-cs"/>
        </a:defRPr>
      </a:lvl3pPr>
      <a:lvl4pPr marL="1244245" eaLnBrk="1" hangingPunct="1">
        <a:defRPr>
          <a:latin typeface="+mn-lt"/>
          <a:ea typeface="+mn-ea"/>
          <a:cs typeface="+mn-cs"/>
        </a:defRPr>
      </a:lvl4pPr>
      <a:lvl5pPr marL="1658994" eaLnBrk="1" hangingPunct="1">
        <a:defRPr>
          <a:latin typeface="+mn-lt"/>
          <a:ea typeface="+mn-ea"/>
          <a:cs typeface="+mn-cs"/>
        </a:defRPr>
      </a:lvl5pPr>
      <a:lvl6pPr marL="2073742" eaLnBrk="1" hangingPunct="1">
        <a:defRPr>
          <a:latin typeface="+mn-lt"/>
          <a:ea typeface="+mn-ea"/>
          <a:cs typeface="+mn-cs"/>
        </a:defRPr>
      </a:lvl6pPr>
      <a:lvl7pPr marL="2488490" eaLnBrk="1" hangingPunct="1">
        <a:defRPr>
          <a:latin typeface="+mn-lt"/>
          <a:ea typeface="+mn-ea"/>
          <a:cs typeface="+mn-cs"/>
        </a:defRPr>
      </a:lvl7pPr>
      <a:lvl8pPr marL="2903239" eaLnBrk="1" hangingPunct="1">
        <a:defRPr>
          <a:latin typeface="+mn-lt"/>
          <a:ea typeface="+mn-ea"/>
          <a:cs typeface="+mn-cs"/>
        </a:defRPr>
      </a:lvl8pPr>
      <a:lvl9pPr marL="3317987" eaLnBrk="1" hangingPunct="1">
        <a:defRPr>
          <a:latin typeface="+mn-lt"/>
          <a:ea typeface="+mn-ea"/>
          <a:cs typeface="+mn-cs"/>
        </a:defRPr>
      </a:lvl9pPr>
    </p:bodyStyle>
    <p:otherStyle>
      <a:lvl1pPr marL="0" eaLnBrk="1" hangingPunct="1">
        <a:defRPr>
          <a:latin typeface="+mn-lt"/>
          <a:ea typeface="+mn-ea"/>
          <a:cs typeface="+mn-cs"/>
        </a:defRPr>
      </a:lvl1pPr>
      <a:lvl2pPr marL="414748" eaLnBrk="1" hangingPunct="1">
        <a:defRPr>
          <a:latin typeface="+mn-lt"/>
          <a:ea typeface="+mn-ea"/>
          <a:cs typeface="+mn-cs"/>
        </a:defRPr>
      </a:lvl2pPr>
      <a:lvl3pPr marL="829497" eaLnBrk="1" hangingPunct="1">
        <a:defRPr>
          <a:latin typeface="+mn-lt"/>
          <a:ea typeface="+mn-ea"/>
          <a:cs typeface="+mn-cs"/>
        </a:defRPr>
      </a:lvl3pPr>
      <a:lvl4pPr marL="1244245" eaLnBrk="1" hangingPunct="1">
        <a:defRPr>
          <a:latin typeface="+mn-lt"/>
          <a:ea typeface="+mn-ea"/>
          <a:cs typeface="+mn-cs"/>
        </a:defRPr>
      </a:lvl4pPr>
      <a:lvl5pPr marL="1658994" eaLnBrk="1" hangingPunct="1">
        <a:defRPr>
          <a:latin typeface="+mn-lt"/>
          <a:ea typeface="+mn-ea"/>
          <a:cs typeface="+mn-cs"/>
        </a:defRPr>
      </a:lvl5pPr>
      <a:lvl6pPr marL="2073742" eaLnBrk="1" hangingPunct="1">
        <a:defRPr>
          <a:latin typeface="+mn-lt"/>
          <a:ea typeface="+mn-ea"/>
          <a:cs typeface="+mn-cs"/>
        </a:defRPr>
      </a:lvl6pPr>
      <a:lvl7pPr marL="2488490" eaLnBrk="1" hangingPunct="1">
        <a:defRPr>
          <a:latin typeface="+mn-lt"/>
          <a:ea typeface="+mn-ea"/>
          <a:cs typeface="+mn-cs"/>
        </a:defRPr>
      </a:lvl7pPr>
      <a:lvl8pPr marL="2903239" eaLnBrk="1" hangingPunct="1">
        <a:defRPr>
          <a:latin typeface="+mn-lt"/>
          <a:ea typeface="+mn-ea"/>
          <a:cs typeface="+mn-cs"/>
        </a:defRPr>
      </a:lvl8pPr>
      <a:lvl9pPr marL="3317987" eaLnBrk="1" hangingPunct="1">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104610581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6" imgW="413" imgH="416" progId="TCLayout.ActiveDocument.1">
                  <p:embed/>
                </p:oleObj>
              </mc:Choice>
              <mc:Fallback>
                <p:oleObj name="think-cell Slide" r:id="rId36"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7"/>
                      <a:stretch>
                        <a:fillRect/>
                      </a:stretch>
                    </p:blipFill>
                    <p:spPr>
                      <a:xfrm>
                        <a:off x="1589"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7"/>
            </p:custDataLst>
          </p:nvPr>
        </p:nvSpPr>
        <p:spPr>
          <a:xfrm>
            <a:off x="1" y="0"/>
            <a:ext cx="158751"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225"/>
              </a:spcBef>
              <a:spcAft>
                <a:spcPts val="225"/>
              </a:spcAft>
            </a:pPr>
            <a:endParaRPr lang="en-US" sz="1800" b="0" i="0" baseline="0" dirty="0">
              <a:solidFill>
                <a:schemeClr val="bg1"/>
              </a:solidFill>
              <a:latin typeface="Arial" panose="020B0604020202020204" pitchFamily="34" charset="0"/>
              <a:ea typeface="+mj-ea"/>
              <a:cs typeface="+mj-cs"/>
              <a:sym typeface="Arial" panose="020B0604020202020204" pitchFamily="34" charset="0"/>
            </a:endParaRP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1"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992"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382016" y="1728216"/>
              <a:ext cx="11462676" cy="4334256"/>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992"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a:cxnSpLocks/>
            </p:cNvCxnSpPr>
            <p:nvPr userDrawn="1"/>
          </p:nvCxnSpPr>
          <p:spPr bwMode="invGray">
            <a:xfrm>
              <a:off x="382016" y="2170800"/>
              <a:ext cx="11462676"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a:cxnSpLocks/>
            </p:cNvCxnSpPr>
            <p:nvPr userDrawn="1"/>
          </p:nvCxnSpPr>
          <p:spPr bwMode="invGray">
            <a:xfrm>
              <a:off x="382015" y="1721828"/>
              <a:ext cx="11462677" cy="0"/>
            </a:xfrm>
            <a:prstGeom prst="line">
              <a:avLst/>
            </a:prstGeom>
            <a:noFill/>
            <a:ln w="12700">
              <a:solidFill>
                <a:srgbClr val="19D3C5">
                  <a:alpha val="50000"/>
                </a:srgbClr>
              </a:solidFill>
            </a:ln>
          </p:spPr>
        </p:cxnSp>
      </p:gr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382016" y="6084893"/>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sz="600"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382016" y="437355"/>
            <a:ext cx="10400661" cy="276999"/>
          </a:xfrm>
          <a:prstGeom prst="rect">
            <a:avLst/>
          </a:prstGeom>
        </p:spPr>
        <p:txBody>
          <a:bodyPr vert="horz" wrap="square" lIns="0" tIns="0" rIns="0" bIns="0" rtlCol="0" anchor="ctr" anchorCtr="0">
            <a:spAutoFit/>
          </a:bodyPr>
          <a:lstStyle/>
          <a:p>
            <a:pPr lvl="0"/>
            <a:r>
              <a:rPr lang="en-US"/>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382016" y="1324781"/>
            <a:ext cx="338234" cy="9233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sz="600"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987739" y="2170800"/>
            <a:ext cx="3049253" cy="446276"/>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dirty="0"/>
              <a:t>Above Chart Exhibit Title</a:t>
            </a:r>
          </a:p>
          <a:p>
            <a:pPr lvl="0"/>
            <a:r>
              <a:rPr lang="en-US" sz="120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382017" y="2170801"/>
            <a:ext cx="3157811" cy="102592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A7CF08AC-6FAE-4FCF-9693-315C06E39091}"/>
              </a:ext>
            </a:extLst>
          </p:cNvPr>
          <p:cNvGrpSpPr/>
          <p:nvPr userDrawn="1"/>
        </p:nvGrpSpPr>
        <p:grpSpPr>
          <a:xfrm>
            <a:off x="10317302" y="3150225"/>
            <a:ext cx="1175691" cy="904425"/>
            <a:chOff x="10162879" y="3243772"/>
            <a:chExt cx="1175691" cy="904425"/>
          </a:xfrm>
        </p:grpSpPr>
        <p:sp>
          <p:nvSpPr>
            <p:cNvPr id="171" name="Legend1">
              <a:extLst>
                <a:ext uri="{FF2B5EF4-FFF2-40B4-BE49-F238E27FC236}">
                  <a16:creationId xmlns:a16="http://schemas.microsoft.com/office/drawing/2014/main" id="{5CA98577-B386-4569-AB0E-D4EA87253DA4}"/>
                </a:ext>
              </a:extLst>
            </p:cNvPr>
            <p:cNvSpPr txBox="1"/>
            <p:nvPr/>
          </p:nvSpPr>
          <p:spPr>
            <a:xfrm>
              <a:off x="10886523" y="3243772"/>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sp>
          <p:nvSpPr>
            <p:cNvPr id="172" name="Legend2">
              <a:extLst>
                <a:ext uri="{FF2B5EF4-FFF2-40B4-BE49-F238E27FC236}">
                  <a16:creationId xmlns:a16="http://schemas.microsoft.com/office/drawing/2014/main" id="{3A62A676-A25E-42D0-880A-9DBE700B239E}"/>
                </a:ext>
              </a:extLst>
            </p:cNvPr>
            <p:cNvSpPr txBox="1"/>
            <p:nvPr/>
          </p:nvSpPr>
          <p:spPr>
            <a:xfrm>
              <a:off x="10886521" y="3615193"/>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sp>
          <p:nvSpPr>
            <p:cNvPr id="173" name="Legend3">
              <a:extLst>
                <a:ext uri="{FF2B5EF4-FFF2-40B4-BE49-F238E27FC236}">
                  <a16:creationId xmlns:a16="http://schemas.microsoft.com/office/drawing/2014/main" id="{5CDD3142-1287-4C80-961C-8703533044F8}"/>
                </a:ext>
              </a:extLst>
            </p:cNvPr>
            <p:cNvSpPr txBox="1"/>
            <p:nvPr/>
          </p:nvSpPr>
          <p:spPr>
            <a:xfrm>
              <a:off x="10886521" y="3986614"/>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sp>
          <p:nvSpPr>
            <p:cNvPr id="174" name="LineLegend3">
              <a:extLst>
                <a:ext uri="{FF2B5EF4-FFF2-40B4-BE49-F238E27FC236}">
                  <a16:creationId xmlns:a16="http://schemas.microsoft.com/office/drawing/2014/main" id="{92575892-571E-431F-8CC7-A1D8EDA9A9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050" baseline="0" dirty="0">
                <a:ea typeface="+mn-ea"/>
              </a:endParaRPr>
            </a:p>
          </p:txBody>
        </p:sp>
        <p:sp>
          <p:nvSpPr>
            <p:cNvPr id="175" name="LineLegend2">
              <a:extLst>
                <a:ext uri="{FF2B5EF4-FFF2-40B4-BE49-F238E27FC236}">
                  <a16:creationId xmlns:a16="http://schemas.microsoft.com/office/drawing/2014/main" id="{5ED663E6-8398-449A-BB4D-3B6C8F74B39D}"/>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050" baseline="0" dirty="0">
                <a:ea typeface="+mn-ea"/>
              </a:endParaRPr>
            </a:p>
          </p:txBody>
        </p:sp>
        <p:sp>
          <p:nvSpPr>
            <p:cNvPr id="176" name="LineLegend1">
              <a:extLst>
                <a:ext uri="{FF2B5EF4-FFF2-40B4-BE49-F238E27FC236}">
                  <a16:creationId xmlns:a16="http://schemas.microsoft.com/office/drawing/2014/main" id="{99C6A417-D5A4-441A-A448-D5FBCC69848E}"/>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en-US" sz="1050" baseline="0" dirty="0">
                <a:ea typeface="+mn-ea"/>
              </a:endParaRPr>
            </a:p>
          </p:txBody>
        </p:sp>
      </p:grpSp>
      <p:grpSp>
        <p:nvGrpSpPr>
          <p:cNvPr id="177" name="LegendMoons" hidden="1">
            <a:extLst>
              <a:ext uri="{FF2B5EF4-FFF2-40B4-BE49-F238E27FC236}">
                <a16:creationId xmlns:a16="http://schemas.microsoft.com/office/drawing/2014/main" id="{64BED792-B868-42E8-81AD-BD3F8DD3E5D2}"/>
              </a:ext>
            </a:extLst>
          </p:cNvPr>
          <p:cNvGrpSpPr/>
          <p:nvPr userDrawn="1"/>
        </p:nvGrpSpPr>
        <p:grpSpPr>
          <a:xfrm>
            <a:off x="10688312" y="1145373"/>
            <a:ext cx="804678" cy="1731859"/>
            <a:chOff x="7723680" y="1702457"/>
            <a:chExt cx="804679" cy="1731859"/>
          </a:xfrm>
        </p:grpSpPr>
        <p:sp>
          <p:nvSpPr>
            <p:cNvPr id="178" name="Legend1">
              <a:extLst>
                <a:ext uri="{FF2B5EF4-FFF2-40B4-BE49-F238E27FC236}">
                  <a16:creationId xmlns:a16="http://schemas.microsoft.com/office/drawing/2014/main" id="{6FE753B7-EDF1-4A8E-A6A3-2D1C5B266B00}"/>
                </a:ext>
              </a:extLst>
            </p:cNvPr>
            <p:cNvSpPr txBox="1"/>
            <p:nvPr/>
          </p:nvSpPr>
          <p:spPr>
            <a:xfrm>
              <a:off x="8076312" y="1709816"/>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sp>
          <p:nvSpPr>
            <p:cNvPr id="186" name="Legend2">
              <a:extLst>
                <a:ext uri="{FF2B5EF4-FFF2-40B4-BE49-F238E27FC236}">
                  <a16:creationId xmlns:a16="http://schemas.microsoft.com/office/drawing/2014/main" id="{D1F2AE42-EFF8-461A-B787-4D0E90BD019A}"/>
                </a:ext>
              </a:extLst>
            </p:cNvPr>
            <p:cNvSpPr txBox="1"/>
            <p:nvPr/>
          </p:nvSpPr>
          <p:spPr>
            <a:xfrm>
              <a:off x="8076312" y="2085275"/>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sp>
          <p:nvSpPr>
            <p:cNvPr id="198" name="Legend3">
              <a:extLst>
                <a:ext uri="{FF2B5EF4-FFF2-40B4-BE49-F238E27FC236}">
                  <a16:creationId xmlns:a16="http://schemas.microsoft.com/office/drawing/2014/main" id="{80E6160F-06C8-4D0C-BE08-CFDE23F3E932}"/>
                </a:ext>
              </a:extLst>
            </p:cNvPr>
            <p:cNvSpPr txBox="1"/>
            <p:nvPr/>
          </p:nvSpPr>
          <p:spPr>
            <a:xfrm>
              <a:off x="8076312" y="2460734"/>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sp>
          <p:nvSpPr>
            <p:cNvPr id="199" name="Legend4">
              <a:extLst>
                <a:ext uri="{FF2B5EF4-FFF2-40B4-BE49-F238E27FC236}">
                  <a16:creationId xmlns:a16="http://schemas.microsoft.com/office/drawing/2014/main" id="{07FF479A-51D0-4DA9-B0CE-52804ADAEF07}"/>
                </a:ext>
              </a:extLst>
            </p:cNvPr>
            <p:cNvSpPr txBox="1"/>
            <p:nvPr/>
          </p:nvSpPr>
          <p:spPr>
            <a:xfrm>
              <a:off x="8076312" y="2836193"/>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sp>
          <p:nvSpPr>
            <p:cNvPr id="200" name="Legend5">
              <a:extLst>
                <a:ext uri="{FF2B5EF4-FFF2-40B4-BE49-F238E27FC236}">
                  <a16:creationId xmlns:a16="http://schemas.microsoft.com/office/drawing/2014/main" id="{8D531B20-E718-4F2A-AA39-3515E685A35B}"/>
                </a:ext>
              </a:extLst>
            </p:cNvPr>
            <p:cNvSpPr txBox="1"/>
            <p:nvPr/>
          </p:nvSpPr>
          <p:spPr>
            <a:xfrm>
              <a:off x="8076312" y="3211654"/>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grpSp>
          <p:nvGrpSpPr>
            <p:cNvPr id="201" name="MoonLegend1">
              <a:extLst>
                <a:ext uri="{FF2B5EF4-FFF2-40B4-BE49-F238E27FC236}">
                  <a16:creationId xmlns:a16="http://schemas.microsoft.com/office/drawing/2014/main" id="{FF135417-EDA0-4289-9644-CCE2EB2DFB3D}"/>
                </a:ext>
              </a:extLst>
            </p:cNvPr>
            <p:cNvGrpSpPr>
              <a:grpSpLocks noChangeAspect="1"/>
            </p:cNvGrpSpPr>
            <p:nvPr>
              <p:custDataLst>
                <p:tags r:id="rId21"/>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03EF3250-BDDB-4AF4-850D-218EFC1680D2}"/>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dirty="0">
                  <a:solidFill>
                    <a:schemeClr val="tx1"/>
                  </a:solidFill>
                </a:endParaRPr>
              </a:p>
            </p:txBody>
          </p:sp>
          <p:sp>
            <p:nvSpPr>
              <p:cNvPr id="215" name="Arc 214">
                <a:extLst>
                  <a:ext uri="{FF2B5EF4-FFF2-40B4-BE49-F238E27FC236}">
                    <a16:creationId xmlns:a16="http://schemas.microsoft.com/office/drawing/2014/main" id="{F3A6347B-30BB-4968-9B68-CFC7976D1798}"/>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050" dirty="0"/>
              </a:p>
            </p:txBody>
          </p:sp>
        </p:grpSp>
        <p:grpSp>
          <p:nvGrpSpPr>
            <p:cNvPr id="202" name="MoonLegend2">
              <a:extLst>
                <a:ext uri="{FF2B5EF4-FFF2-40B4-BE49-F238E27FC236}">
                  <a16:creationId xmlns:a16="http://schemas.microsoft.com/office/drawing/2014/main" id="{A06D8259-AC81-4066-A6B8-1F88A01E8715}"/>
                </a:ext>
              </a:extLst>
            </p:cNvPr>
            <p:cNvGrpSpPr>
              <a:grpSpLocks noChangeAspect="1"/>
            </p:cNvGrpSpPr>
            <p:nvPr>
              <p:custDataLst>
                <p:tags r:id="rId22"/>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91D2DFAC-148D-4EB8-9F6C-1D14EA799DD9}"/>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dirty="0">
                  <a:solidFill>
                    <a:schemeClr val="tx1"/>
                  </a:solidFill>
                </a:endParaRPr>
              </a:p>
            </p:txBody>
          </p:sp>
          <p:sp>
            <p:nvSpPr>
              <p:cNvPr id="213" name="Arc 212">
                <a:extLst>
                  <a:ext uri="{FF2B5EF4-FFF2-40B4-BE49-F238E27FC236}">
                    <a16:creationId xmlns:a16="http://schemas.microsoft.com/office/drawing/2014/main" id="{684F5EFC-1767-4190-AAD6-7A06D607558D}"/>
                  </a:ext>
                </a:extLst>
              </p:cNvPr>
              <p:cNvSpPr/>
              <p:nvPr>
                <p:custDataLst>
                  <p:tags r:id="rId3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050" dirty="0"/>
              </a:p>
            </p:txBody>
          </p:sp>
        </p:grpSp>
        <p:grpSp>
          <p:nvGrpSpPr>
            <p:cNvPr id="203" name="MoonLegend3">
              <a:extLst>
                <a:ext uri="{FF2B5EF4-FFF2-40B4-BE49-F238E27FC236}">
                  <a16:creationId xmlns:a16="http://schemas.microsoft.com/office/drawing/2014/main" id="{573950CF-6634-4A6B-8BAA-493BBD487C07}"/>
                </a:ext>
              </a:extLst>
            </p:cNvPr>
            <p:cNvGrpSpPr>
              <a:grpSpLocks noChangeAspect="1"/>
            </p:cNvGrpSpPr>
            <p:nvPr>
              <p:custDataLst>
                <p:tags r:id="rId23"/>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FF1E7C09-2D78-4FEF-A2A2-087B680475EF}"/>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dirty="0">
                  <a:solidFill>
                    <a:schemeClr val="tx1"/>
                  </a:solidFill>
                </a:endParaRPr>
              </a:p>
            </p:txBody>
          </p:sp>
          <p:sp>
            <p:nvSpPr>
              <p:cNvPr id="211" name="Arc 210">
                <a:extLst>
                  <a:ext uri="{FF2B5EF4-FFF2-40B4-BE49-F238E27FC236}">
                    <a16:creationId xmlns:a16="http://schemas.microsoft.com/office/drawing/2014/main" id="{371294D2-4B37-4538-B3F8-DAB937E401AF}"/>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050" dirty="0"/>
              </a:p>
            </p:txBody>
          </p:sp>
        </p:grpSp>
        <p:grpSp>
          <p:nvGrpSpPr>
            <p:cNvPr id="204" name="MoonLegend4">
              <a:extLst>
                <a:ext uri="{FF2B5EF4-FFF2-40B4-BE49-F238E27FC236}">
                  <a16:creationId xmlns:a16="http://schemas.microsoft.com/office/drawing/2014/main" id="{FB6E8A35-1C53-438C-A512-595E6BB8459F}"/>
                </a:ext>
              </a:extLst>
            </p:cNvPr>
            <p:cNvGrpSpPr>
              <a:grpSpLocks noChangeAspect="1"/>
            </p:cNvGrpSpPr>
            <p:nvPr>
              <p:custDataLst>
                <p:tags r:id="rId24"/>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2D7FE586-37C8-4EC9-87AC-779C4EDDFDA0}"/>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dirty="0">
                  <a:solidFill>
                    <a:schemeClr val="tx1"/>
                  </a:solidFill>
                </a:endParaRPr>
              </a:p>
            </p:txBody>
          </p:sp>
          <p:sp>
            <p:nvSpPr>
              <p:cNvPr id="209" name="Arc 208">
                <a:extLst>
                  <a:ext uri="{FF2B5EF4-FFF2-40B4-BE49-F238E27FC236}">
                    <a16:creationId xmlns:a16="http://schemas.microsoft.com/office/drawing/2014/main" id="{8ED97294-9BEA-4A39-B161-262206762FFE}"/>
                  </a:ext>
                </a:extLst>
              </p:cNvPr>
              <p:cNvSpPr/>
              <p:nvPr>
                <p:custDataLst>
                  <p:tags r:id="rId2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050" dirty="0"/>
              </a:p>
            </p:txBody>
          </p:sp>
        </p:grpSp>
        <p:grpSp>
          <p:nvGrpSpPr>
            <p:cNvPr id="205" name="MoonLegend5">
              <a:extLst>
                <a:ext uri="{FF2B5EF4-FFF2-40B4-BE49-F238E27FC236}">
                  <a16:creationId xmlns:a16="http://schemas.microsoft.com/office/drawing/2014/main" id="{E1486518-CEAB-4BAF-B232-2B4E1884F1CD}"/>
                </a:ext>
              </a:extLst>
            </p:cNvPr>
            <p:cNvGrpSpPr>
              <a:grpSpLocks noChangeAspect="1"/>
            </p:cNvGrpSpPr>
            <p:nvPr>
              <p:custDataLst>
                <p:tags r:id="rId25"/>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B0683042-B698-4DB4-9AC8-7B548541837F}"/>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50" dirty="0">
                  <a:solidFill>
                    <a:schemeClr val="tx1"/>
                  </a:solidFill>
                </a:endParaRPr>
              </a:p>
            </p:txBody>
          </p:sp>
          <p:sp>
            <p:nvSpPr>
              <p:cNvPr id="207" name="Arc 206">
                <a:extLst>
                  <a:ext uri="{FF2B5EF4-FFF2-40B4-BE49-F238E27FC236}">
                    <a16:creationId xmlns:a16="http://schemas.microsoft.com/office/drawing/2014/main" id="{30AE91C0-8146-4B05-B721-01832038C078}"/>
                  </a:ext>
                </a:extLst>
              </p:cNvPr>
              <p:cNvSpPr/>
              <p:nvPr>
                <p:custDataLst>
                  <p:tags r:id="rId2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en-US" sz="1050" dirty="0"/>
              </a:p>
            </p:txBody>
          </p:sp>
        </p:grpSp>
      </p:grpSp>
      <p:grpSp>
        <p:nvGrpSpPr>
          <p:cNvPr id="216" name="LegendBoxes" hidden="1">
            <a:extLst>
              <a:ext uri="{FF2B5EF4-FFF2-40B4-BE49-F238E27FC236}">
                <a16:creationId xmlns:a16="http://schemas.microsoft.com/office/drawing/2014/main" id="{F19E7DF6-F517-47E3-B223-DD3794FD2E65}"/>
              </a:ext>
            </a:extLst>
          </p:cNvPr>
          <p:cNvGrpSpPr/>
          <p:nvPr userDrawn="1"/>
        </p:nvGrpSpPr>
        <p:grpSpPr>
          <a:xfrm>
            <a:off x="10714798" y="4381502"/>
            <a:ext cx="778194" cy="1694373"/>
            <a:chOff x="10652400" y="4322824"/>
            <a:chExt cx="778194" cy="1694373"/>
          </a:xfrm>
        </p:grpSpPr>
        <p:sp>
          <p:nvSpPr>
            <p:cNvPr id="217" name="RectangleLegend1">
              <a:extLst>
                <a:ext uri="{FF2B5EF4-FFF2-40B4-BE49-F238E27FC236}">
                  <a16:creationId xmlns:a16="http://schemas.microsoft.com/office/drawing/2014/main" id="{CC35EE87-B76A-40C5-A317-AEACF1D7640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050" dirty="0">
                <a:solidFill>
                  <a:schemeClr val="tx1"/>
                </a:solidFill>
              </a:endParaRPr>
            </a:p>
          </p:txBody>
        </p:sp>
        <p:sp>
          <p:nvSpPr>
            <p:cNvPr id="218" name="RectangleLegend2">
              <a:extLst>
                <a:ext uri="{FF2B5EF4-FFF2-40B4-BE49-F238E27FC236}">
                  <a16:creationId xmlns:a16="http://schemas.microsoft.com/office/drawing/2014/main" id="{56EEC1DB-7D8C-4329-BEC6-819B3FA98C5F}"/>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050" dirty="0">
                <a:solidFill>
                  <a:schemeClr val="tx1"/>
                </a:solidFill>
              </a:endParaRPr>
            </a:p>
          </p:txBody>
        </p:sp>
        <p:sp>
          <p:nvSpPr>
            <p:cNvPr id="219" name="RectangleLegend3">
              <a:extLst>
                <a:ext uri="{FF2B5EF4-FFF2-40B4-BE49-F238E27FC236}">
                  <a16:creationId xmlns:a16="http://schemas.microsoft.com/office/drawing/2014/main" id="{22E43479-20E8-41DC-9EC9-6214E5C8CE06}"/>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050" dirty="0">
                <a:solidFill>
                  <a:schemeClr val="tx1"/>
                </a:solidFill>
              </a:endParaRPr>
            </a:p>
          </p:txBody>
        </p:sp>
        <p:sp>
          <p:nvSpPr>
            <p:cNvPr id="220" name="RectangleLegend4">
              <a:extLst>
                <a:ext uri="{FF2B5EF4-FFF2-40B4-BE49-F238E27FC236}">
                  <a16:creationId xmlns:a16="http://schemas.microsoft.com/office/drawing/2014/main" id="{0EDBF957-EF88-4BCF-91B7-1B75448A9C00}"/>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050" dirty="0">
                <a:solidFill>
                  <a:schemeClr val="tx1"/>
                </a:solidFill>
              </a:endParaRPr>
            </a:p>
          </p:txBody>
        </p:sp>
        <p:sp>
          <p:nvSpPr>
            <p:cNvPr id="221" name="RectangleLegend5">
              <a:extLst>
                <a:ext uri="{FF2B5EF4-FFF2-40B4-BE49-F238E27FC236}">
                  <a16:creationId xmlns:a16="http://schemas.microsoft.com/office/drawing/2014/main" id="{D1EB84DF-CBD2-42A0-9E15-6A9973FAAD25}"/>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1050" dirty="0">
                <a:solidFill>
                  <a:schemeClr val="tx1"/>
                </a:solidFill>
              </a:endParaRPr>
            </a:p>
          </p:txBody>
        </p:sp>
        <p:sp>
          <p:nvSpPr>
            <p:cNvPr id="222" name="Legend1">
              <a:extLst>
                <a:ext uri="{FF2B5EF4-FFF2-40B4-BE49-F238E27FC236}">
                  <a16:creationId xmlns:a16="http://schemas.microsoft.com/office/drawing/2014/main" id="{1016E086-75BB-4589-9972-99558D4944B9}"/>
                </a:ext>
              </a:extLst>
            </p:cNvPr>
            <p:cNvSpPr txBox="1"/>
            <p:nvPr/>
          </p:nvSpPr>
          <p:spPr>
            <a:xfrm>
              <a:off x="10978547" y="4322824"/>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sp>
          <p:nvSpPr>
            <p:cNvPr id="223" name="Legend2">
              <a:extLst>
                <a:ext uri="{FF2B5EF4-FFF2-40B4-BE49-F238E27FC236}">
                  <a16:creationId xmlns:a16="http://schemas.microsoft.com/office/drawing/2014/main" id="{7B4F2351-E975-4979-94A0-57C34433C52A}"/>
                </a:ext>
              </a:extLst>
            </p:cNvPr>
            <p:cNvSpPr txBox="1"/>
            <p:nvPr/>
          </p:nvSpPr>
          <p:spPr>
            <a:xfrm>
              <a:off x="10978547" y="4702322"/>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sp>
          <p:nvSpPr>
            <p:cNvPr id="224" name="Legend3">
              <a:extLst>
                <a:ext uri="{FF2B5EF4-FFF2-40B4-BE49-F238E27FC236}">
                  <a16:creationId xmlns:a16="http://schemas.microsoft.com/office/drawing/2014/main" id="{03C1E086-12E5-45F6-9960-80B47ED962C3}"/>
                </a:ext>
              </a:extLst>
            </p:cNvPr>
            <p:cNvSpPr txBox="1"/>
            <p:nvPr/>
          </p:nvSpPr>
          <p:spPr>
            <a:xfrm>
              <a:off x="10978547" y="5081820"/>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sp>
          <p:nvSpPr>
            <p:cNvPr id="225" name="Legend4">
              <a:extLst>
                <a:ext uri="{FF2B5EF4-FFF2-40B4-BE49-F238E27FC236}">
                  <a16:creationId xmlns:a16="http://schemas.microsoft.com/office/drawing/2014/main" id="{01108041-0045-49F4-98E8-DA7BDB75D0DA}"/>
                </a:ext>
              </a:extLst>
            </p:cNvPr>
            <p:cNvSpPr txBox="1"/>
            <p:nvPr/>
          </p:nvSpPr>
          <p:spPr>
            <a:xfrm>
              <a:off x="10978547" y="5453241"/>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sp>
          <p:nvSpPr>
            <p:cNvPr id="226" name="Legend5">
              <a:extLst>
                <a:ext uri="{FF2B5EF4-FFF2-40B4-BE49-F238E27FC236}">
                  <a16:creationId xmlns:a16="http://schemas.microsoft.com/office/drawing/2014/main" id="{2BFE0092-2848-47B1-988F-287F33A86B9C}"/>
                </a:ext>
              </a:extLst>
            </p:cNvPr>
            <p:cNvSpPr txBox="1"/>
            <p:nvPr/>
          </p:nvSpPr>
          <p:spPr>
            <a:xfrm>
              <a:off x="10978545" y="5824662"/>
              <a:ext cx="452047" cy="161583"/>
            </a:xfrm>
            <a:prstGeom prst="rect">
              <a:avLst/>
            </a:prstGeom>
            <a:noFill/>
            <a:ln>
              <a:noFill/>
              <a:miter lim="800000"/>
            </a:ln>
          </p:spPr>
          <p:txBody>
            <a:bodyPr wrap="none" lIns="0" tIns="0" rIns="0" bIns="0" rtlCol="0" anchor="t" anchorCtr="0">
              <a:spAutoFit/>
            </a:bodyPr>
            <a:lstStyle/>
            <a:p>
              <a:pPr>
                <a:spcAft>
                  <a:spcPts val="450"/>
                </a:spcAft>
              </a:pPr>
              <a:r>
                <a:rPr lang="en-US" sz="1050" dirty="0"/>
                <a:t>Legend</a:t>
              </a:r>
            </a:p>
          </p:txBody>
        </p:sp>
      </p:grpSp>
      <p:sp>
        <p:nvSpPr>
          <p:cNvPr id="184" name="TextBox 183">
            <a:extLst>
              <a:ext uri="{FF2B5EF4-FFF2-40B4-BE49-F238E27FC236}">
                <a16:creationId xmlns:a16="http://schemas.microsoft.com/office/drawing/2014/main" id="{DC310DF8-22F9-4618-B80A-9A2FD8D6FF54}"/>
              </a:ext>
            </a:extLst>
          </p:cNvPr>
          <p:cNvSpPr txBox="1"/>
          <p:nvPr userDrawn="1"/>
        </p:nvSpPr>
        <p:spPr>
          <a:xfrm>
            <a:off x="308566" y="6372536"/>
            <a:ext cx="382111" cy="230832"/>
          </a:xfrm>
          <a:prstGeom prst="rect">
            <a:avLst/>
          </a:prstGeom>
          <a:noFill/>
        </p:spPr>
        <p:txBody>
          <a:bodyPr wrap="square" rtlCol="0">
            <a:spAutoFit/>
          </a:bodyPr>
          <a:lstStyle/>
          <a:p>
            <a:pPr algn="l"/>
            <a:fld id="{34F92BC6-D7C3-584B-87F2-0B845776A5AD}" type="slidenum">
              <a:rPr lang="en-GB" sz="9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GB" sz="900" dirty="0">
                <a:solidFill>
                  <a:schemeClr val="accent3">
                    <a:lumMod val="60000"/>
                    <a:lumOff val="40000"/>
                  </a:schemeClr>
                </a:solidFill>
                <a:latin typeface="Arial" panose="020B0604020202020204" pitchFamily="34" charset="0"/>
                <a:cs typeface="Arial" panose="020B0604020202020204" pitchFamily="34" charset="0"/>
              </a:rPr>
              <a:t> </a:t>
            </a:r>
            <a:endParaRPr lang="en-GB" sz="900" dirty="0">
              <a:solidFill>
                <a:schemeClr val="accent3"/>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B307130C-5E67-41B7-931D-8C6BBC545D6C}"/>
              </a:ext>
            </a:extLst>
          </p:cNvPr>
          <p:cNvSpPr txBox="1"/>
          <p:nvPr userDrawn="1"/>
        </p:nvSpPr>
        <p:spPr>
          <a:xfrm>
            <a:off x="586597" y="6361834"/>
            <a:ext cx="295283" cy="230832"/>
          </a:xfrm>
          <a:prstGeom prst="rect">
            <a:avLst/>
          </a:prstGeom>
          <a:noFill/>
        </p:spPr>
        <p:txBody>
          <a:bodyPr wrap="square" rtlCol="0">
            <a:spAutoFit/>
          </a:bodyPr>
          <a:lstStyle/>
          <a:p>
            <a:pPr algn="l"/>
            <a:r>
              <a:rPr lang="en-GB" sz="900" dirty="0">
                <a:solidFill>
                  <a:srgbClr val="005EB8"/>
                </a:solidFill>
                <a:latin typeface="Arial" panose="020B0604020202020204" pitchFamily="34" charset="0"/>
                <a:cs typeface="Arial" panose="020B0604020202020204" pitchFamily="34" charset="0"/>
              </a:rPr>
              <a:t>|</a:t>
            </a:r>
            <a:endParaRPr lang="en-GB" sz="900" dirty="0">
              <a:solidFill>
                <a:schemeClr val="accent3"/>
              </a:solidFill>
              <a:latin typeface="Arial" panose="020B0604020202020204" pitchFamily="34" charset="0"/>
              <a:cs typeface="Arial" panose="020B0604020202020204" pitchFamily="34" charset="0"/>
            </a:endParaRPr>
          </a:p>
        </p:txBody>
      </p:sp>
      <p:pic>
        <p:nvPicPr>
          <p:cNvPr id="228" name="Picture 391">
            <a:extLst>
              <a:ext uri="{FF2B5EF4-FFF2-40B4-BE49-F238E27FC236}">
                <a16:creationId xmlns:a16="http://schemas.microsoft.com/office/drawing/2014/main" id="{A1466D10-EC54-40C7-AB3A-83310E851296}"/>
              </a:ext>
            </a:extLst>
          </p:cNvPr>
          <p:cNvPicPr>
            <a:picLocks noChangeAspect="1" noChangeArrowheads="1"/>
          </p:cNvPicPr>
          <p:nvPr userDrawn="1"/>
        </p:nvPicPr>
        <p:blipFill>
          <a:blip r:embed="rId38" cstate="email">
            <a:extLst>
              <a:ext uri="{28A0092B-C50C-407E-A947-70E740481C1C}">
                <a14:useLocalDpi xmlns:a14="http://schemas.microsoft.com/office/drawing/2010/main" val="0"/>
              </a:ext>
            </a:extLst>
          </a:blip>
          <a:srcRect/>
          <a:stretch>
            <a:fillRect/>
          </a:stretch>
        </p:blipFill>
        <p:spPr bwMode="auto">
          <a:xfrm>
            <a:off x="10946981" y="365910"/>
            <a:ext cx="897713" cy="36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30203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sldNum="0" hdr="0" dt="0"/>
  <p:txStyles>
    <p:titleStyle>
      <a:lvl1pPr algn="l" defTabSz="685800" rtl="0" eaLnBrk="1" latinLnBrk="0" hangingPunct="1">
        <a:lnSpc>
          <a:spcPct val="100000"/>
        </a:lnSpc>
        <a:spcBef>
          <a:spcPct val="0"/>
        </a:spcBef>
        <a:buNone/>
        <a:defRPr lang="en-US" sz="1800" b="0" kern="1200" spc="0" baseline="0" dirty="0">
          <a:ln w="6350" cap="flat">
            <a:noFill/>
            <a:miter lim="800000"/>
          </a:ln>
          <a:solidFill>
            <a:schemeClr val="tx2"/>
          </a:solidFill>
          <a:latin typeface="+mj-lt"/>
          <a:ea typeface="+mj-ea"/>
          <a:cs typeface="+mj-cs"/>
        </a:defRPr>
      </a:lvl1pPr>
    </p:titleStyle>
    <p:bodyStyle>
      <a:lvl1pPr marL="0" indent="0" algn="l" defTabSz="685800" rtl="0" eaLnBrk="1" latinLnBrk="0" hangingPunct="1">
        <a:lnSpc>
          <a:spcPct val="100000"/>
        </a:lnSpc>
        <a:spcBef>
          <a:spcPts val="225"/>
        </a:spcBef>
        <a:spcAft>
          <a:spcPts val="225"/>
        </a:spcAft>
        <a:buClr>
          <a:schemeClr val="tx1"/>
        </a:buClr>
        <a:buSzPct val="100000"/>
        <a:buFont typeface="Segoe UI" panose="020B0502040204020203" pitchFamily="34" charset="0"/>
        <a:buChar char="​"/>
        <a:defRPr lang="en-US" sz="1200" kern="1200" dirty="0">
          <a:solidFill>
            <a:schemeClr val="tx1"/>
          </a:solidFill>
          <a:latin typeface="+mn-lt"/>
          <a:ea typeface="+mn-ea"/>
          <a:cs typeface="Arial" panose="020B0604020202020204" pitchFamily="34" charset="0"/>
        </a:defRPr>
      </a:lvl1pPr>
      <a:lvl2pPr marL="171450" indent="-169069" algn="l" defTabSz="685800" rtl="0" eaLnBrk="1" latinLnBrk="0" hangingPunct="1">
        <a:lnSpc>
          <a:spcPct val="100000"/>
        </a:lnSpc>
        <a:spcBef>
          <a:spcPts val="0"/>
        </a:spcBef>
        <a:spcAft>
          <a:spcPts val="225"/>
        </a:spcAft>
        <a:buClr>
          <a:schemeClr val="tx2"/>
        </a:buClr>
        <a:buSzPct val="110000"/>
        <a:buFont typeface="Wingdings" panose="05000000000000000000" pitchFamily="2" charset="2"/>
        <a:buChar char=""/>
        <a:defRPr lang="en-US" sz="1200" kern="1200" dirty="0">
          <a:solidFill>
            <a:schemeClr val="tx1"/>
          </a:solidFill>
          <a:latin typeface="+mn-lt"/>
          <a:ea typeface="+mn-ea"/>
          <a:cs typeface="+mn-cs"/>
        </a:defRPr>
      </a:lvl2pPr>
      <a:lvl3pPr marL="332185" indent="-160735" algn="l" defTabSz="685800" rtl="0" eaLnBrk="1" latinLnBrk="0" hangingPunct="1">
        <a:lnSpc>
          <a:spcPct val="100000"/>
        </a:lnSpc>
        <a:spcBef>
          <a:spcPts val="0"/>
        </a:spcBef>
        <a:spcAft>
          <a:spcPts val="225"/>
        </a:spcAft>
        <a:buClr>
          <a:schemeClr val="tx2"/>
        </a:buClr>
        <a:buSzPct val="110000"/>
        <a:buFont typeface="Arial" panose="020B0604020202020204" pitchFamily="34" charset="0"/>
        <a:buChar char="‒"/>
        <a:defRPr lang="en-US" sz="1200" kern="1200" dirty="0">
          <a:solidFill>
            <a:schemeClr val="tx1"/>
          </a:solidFill>
          <a:latin typeface="+mn-lt"/>
          <a:ea typeface="+mn-ea"/>
          <a:cs typeface="+mn-cs"/>
        </a:defRPr>
      </a:lvl3pPr>
      <a:lvl4pPr marL="448866" indent="-114300" algn="l" defTabSz="685800" rtl="0" eaLnBrk="1" latinLnBrk="0" hangingPunct="1">
        <a:lnSpc>
          <a:spcPct val="100000"/>
        </a:lnSpc>
        <a:spcBef>
          <a:spcPts val="0"/>
        </a:spcBef>
        <a:spcAft>
          <a:spcPts val="225"/>
        </a:spcAft>
        <a:buClr>
          <a:schemeClr val="tx2"/>
        </a:buClr>
        <a:buSzPct val="100000"/>
        <a:buFont typeface="Arial" panose="020B0604020202020204" pitchFamily="34" charset="0"/>
        <a:buChar char="•"/>
        <a:defRPr lang="en-US" sz="1200" kern="1200" dirty="0">
          <a:solidFill>
            <a:schemeClr val="tx1"/>
          </a:solidFill>
          <a:latin typeface="+mn-lt"/>
          <a:ea typeface="+mn-ea"/>
          <a:cs typeface="+mn-cs"/>
        </a:defRPr>
      </a:lvl4pPr>
      <a:lvl5pPr marL="613172" indent="-110729" algn="l" defTabSz="685800" rtl="0" eaLnBrk="1" latinLnBrk="0" hangingPunct="1">
        <a:lnSpc>
          <a:spcPct val="100000"/>
        </a:lnSpc>
        <a:spcBef>
          <a:spcPts val="0"/>
        </a:spcBef>
        <a:spcAft>
          <a:spcPts val="225"/>
        </a:spcAft>
        <a:buClr>
          <a:schemeClr val="tx2"/>
        </a:buClr>
        <a:buSzPct val="100000"/>
        <a:buFont typeface="Arial" panose="020B0604020202020204" pitchFamily="34" charset="0"/>
        <a:buChar char="̶"/>
        <a:defRPr lang="en-US" sz="1200" kern="1200" dirty="0">
          <a:solidFill>
            <a:schemeClr val="tx1"/>
          </a:solidFill>
          <a:latin typeface="+mn-lt"/>
          <a:ea typeface="+mn-ea"/>
          <a:cs typeface="+mn-cs"/>
        </a:defRPr>
      </a:lvl5pPr>
      <a:lvl6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6pPr>
      <a:lvl7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7pPr>
      <a:lvl8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8pPr>
      <a:lvl9pPr marL="814388" indent="-128588" algn="l" defTabSz="685800" rtl="0" eaLnBrk="1" latinLnBrk="0" hangingPunct="1">
        <a:lnSpc>
          <a:spcPct val="100000"/>
        </a:lnSpc>
        <a:spcBef>
          <a:spcPts val="0"/>
        </a:spcBef>
        <a:spcAft>
          <a:spcPts val="225"/>
        </a:spcAft>
        <a:buSzPct val="100000"/>
        <a:buFont typeface="Arial" panose="020B0604020202020204" pitchFamily="34" charset="0"/>
        <a:buChar char="▫"/>
        <a:defRPr sz="1200" kern="1200">
          <a:solidFill>
            <a:schemeClr val="tx1"/>
          </a:solidFill>
          <a:latin typeface="+mn-lt"/>
          <a:ea typeface="+mn-ea"/>
          <a:cs typeface="Aria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4636315"/>
      </p:ext>
    </p:extLst>
  </p:cSld>
  <p:clrMap bg1="lt1" tx1="dk1" bg2="lt2" tx2="dk2" accent1="accent1" accent2="accent2" accent3="accent3" accent4="accent4" accent5="accent5" accent6="accent6" hlink="hlink" folHlink="folHlink"/>
  <p:sldLayoutIdLst>
    <p:sldLayoutId id="2147483714" r:id="rId1"/>
    <p:sldLayoutId id="2147483715" r:id="rId2"/>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14738" eaLnBrk="1" hangingPunct="1">
        <a:defRPr>
          <a:latin typeface="+mn-lt"/>
          <a:ea typeface="+mn-ea"/>
          <a:cs typeface="+mn-cs"/>
        </a:defRPr>
      </a:lvl2pPr>
      <a:lvl3pPr marL="829477" eaLnBrk="1" hangingPunct="1">
        <a:defRPr>
          <a:latin typeface="+mn-lt"/>
          <a:ea typeface="+mn-ea"/>
          <a:cs typeface="+mn-cs"/>
        </a:defRPr>
      </a:lvl3pPr>
      <a:lvl4pPr marL="1244214" eaLnBrk="1" hangingPunct="1">
        <a:defRPr>
          <a:latin typeface="+mn-lt"/>
          <a:ea typeface="+mn-ea"/>
          <a:cs typeface="+mn-cs"/>
        </a:defRPr>
      </a:lvl4pPr>
      <a:lvl5pPr marL="1658953" eaLnBrk="1" hangingPunct="1">
        <a:defRPr>
          <a:latin typeface="+mn-lt"/>
          <a:ea typeface="+mn-ea"/>
          <a:cs typeface="+mn-cs"/>
        </a:defRPr>
      </a:lvl5pPr>
      <a:lvl6pPr marL="2073691" eaLnBrk="1" hangingPunct="1">
        <a:defRPr>
          <a:latin typeface="+mn-lt"/>
          <a:ea typeface="+mn-ea"/>
          <a:cs typeface="+mn-cs"/>
        </a:defRPr>
      </a:lvl6pPr>
      <a:lvl7pPr marL="2488428" eaLnBrk="1" hangingPunct="1">
        <a:defRPr>
          <a:latin typeface="+mn-lt"/>
          <a:ea typeface="+mn-ea"/>
          <a:cs typeface="+mn-cs"/>
        </a:defRPr>
      </a:lvl7pPr>
      <a:lvl8pPr marL="2903166" eaLnBrk="1" hangingPunct="1">
        <a:defRPr>
          <a:latin typeface="+mn-lt"/>
          <a:ea typeface="+mn-ea"/>
          <a:cs typeface="+mn-cs"/>
        </a:defRPr>
      </a:lvl8pPr>
      <a:lvl9pPr marL="3317904" eaLnBrk="1" hangingPunct="1">
        <a:defRPr>
          <a:latin typeface="+mn-lt"/>
          <a:ea typeface="+mn-ea"/>
          <a:cs typeface="+mn-cs"/>
        </a:defRPr>
      </a:lvl9pPr>
    </p:bodyStyle>
    <p:otherStyle>
      <a:lvl1pPr marL="0" eaLnBrk="1" hangingPunct="1">
        <a:defRPr>
          <a:latin typeface="+mn-lt"/>
          <a:ea typeface="+mn-ea"/>
          <a:cs typeface="+mn-cs"/>
        </a:defRPr>
      </a:lvl1pPr>
      <a:lvl2pPr marL="414738" eaLnBrk="1" hangingPunct="1">
        <a:defRPr>
          <a:latin typeface="+mn-lt"/>
          <a:ea typeface="+mn-ea"/>
          <a:cs typeface="+mn-cs"/>
        </a:defRPr>
      </a:lvl2pPr>
      <a:lvl3pPr marL="829477" eaLnBrk="1" hangingPunct="1">
        <a:defRPr>
          <a:latin typeface="+mn-lt"/>
          <a:ea typeface="+mn-ea"/>
          <a:cs typeface="+mn-cs"/>
        </a:defRPr>
      </a:lvl3pPr>
      <a:lvl4pPr marL="1244214" eaLnBrk="1" hangingPunct="1">
        <a:defRPr>
          <a:latin typeface="+mn-lt"/>
          <a:ea typeface="+mn-ea"/>
          <a:cs typeface="+mn-cs"/>
        </a:defRPr>
      </a:lvl4pPr>
      <a:lvl5pPr marL="1658953" eaLnBrk="1" hangingPunct="1">
        <a:defRPr>
          <a:latin typeface="+mn-lt"/>
          <a:ea typeface="+mn-ea"/>
          <a:cs typeface="+mn-cs"/>
        </a:defRPr>
      </a:lvl5pPr>
      <a:lvl6pPr marL="2073691" eaLnBrk="1" hangingPunct="1">
        <a:defRPr>
          <a:latin typeface="+mn-lt"/>
          <a:ea typeface="+mn-ea"/>
          <a:cs typeface="+mn-cs"/>
        </a:defRPr>
      </a:lvl6pPr>
      <a:lvl7pPr marL="2488428" eaLnBrk="1" hangingPunct="1">
        <a:defRPr>
          <a:latin typeface="+mn-lt"/>
          <a:ea typeface="+mn-ea"/>
          <a:cs typeface="+mn-cs"/>
        </a:defRPr>
      </a:lvl7pPr>
      <a:lvl8pPr marL="2903166" eaLnBrk="1" hangingPunct="1">
        <a:defRPr>
          <a:latin typeface="+mn-lt"/>
          <a:ea typeface="+mn-ea"/>
          <a:cs typeface="+mn-cs"/>
        </a:defRPr>
      </a:lvl8pPr>
      <a:lvl9pPr marL="3317904" eaLnBrk="1" hangingPunct="1">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08227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14748" eaLnBrk="1" hangingPunct="1">
        <a:defRPr>
          <a:latin typeface="+mn-lt"/>
          <a:ea typeface="+mn-ea"/>
          <a:cs typeface="+mn-cs"/>
        </a:defRPr>
      </a:lvl2pPr>
      <a:lvl3pPr marL="829497" eaLnBrk="1" hangingPunct="1">
        <a:defRPr>
          <a:latin typeface="+mn-lt"/>
          <a:ea typeface="+mn-ea"/>
          <a:cs typeface="+mn-cs"/>
        </a:defRPr>
      </a:lvl3pPr>
      <a:lvl4pPr marL="1244245" eaLnBrk="1" hangingPunct="1">
        <a:defRPr>
          <a:latin typeface="+mn-lt"/>
          <a:ea typeface="+mn-ea"/>
          <a:cs typeface="+mn-cs"/>
        </a:defRPr>
      </a:lvl4pPr>
      <a:lvl5pPr marL="1658994" eaLnBrk="1" hangingPunct="1">
        <a:defRPr>
          <a:latin typeface="+mn-lt"/>
          <a:ea typeface="+mn-ea"/>
          <a:cs typeface="+mn-cs"/>
        </a:defRPr>
      </a:lvl5pPr>
      <a:lvl6pPr marL="2073742" eaLnBrk="1" hangingPunct="1">
        <a:defRPr>
          <a:latin typeface="+mn-lt"/>
          <a:ea typeface="+mn-ea"/>
          <a:cs typeface="+mn-cs"/>
        </a:defRPr>
      </a:lvl6pPr>
      <a:lvl7pPr marL="2488490" eaLnBrk="1" hangingPunct="1">
        <a:defRPr>
          <a:latin typeface="+mn-lt"/>
          <a:ea typeface="+mn-ea"/>
          <a:cs typeface="+mn-cs"/>
        </a:defRPr>
      </a:lvl7pPr>
      <a:lvl8pPr marL="2903239" eaLnBrk="1" hangingPunct="1">
        <a:defRPr>
          <a:latin typeface="+mn-lt"/>
          <a:ea typeface="+mn-ea"/>
          <a:cs typeface="+mn-cs"/>
        </a:defRPr>
      </a:lvl8pPr>
      <a:lvl9pPr marL="3317987" eaLnBrk="1" hangingPunct="1">
        <a:defRPr>
          <a:latin typeface="+mn-lt"/>
          <a:ea typeface="+mn-ea"/>
          <a:cs typeface="+mn-cs"/>
        </a:defRPr>
      </a:lvl9pPr>
    </p:bodyStyle>
    <p:otherStyle>
      <a:lvl1pPr marL="0" eaLnBrk="1" hangingPunct="1">
        <a:defRPr>
          <a:latin typeface="+mn-lt"/>
          <a:ea typeface="+mn-ea"/>
          <a:cs typeface="+mn-cs"/>
        </a:defRPr>
      </a:lvl1pPr>
      <a:lvl2pPr marL="414748" eaLnBrk="1" hangingPunct="1">
        <a:defRPr>
          <a:latin typeface="+mn-lt"/>
          <a:ea typeface="+mn-ea"/>
          <a:cs typeface="+mn-cs"/>
        </a:defRPr>
      </a:lvl2pPr>
      <a:lvl3pPr marL="829497" eaLnBrk="1" hangingPunct="1">
        <a:defRPr>
          <a:latin typeface="+mn-lt"/>
          <a:ea typeface="+mn-ea"/>
          <a:cs typeface="+mn-cs"/>
        </a:defRPr>
      </a:lvl3pPr>
      <a:lvl4pPr marL="1244245" eaLnBrk="1" hangingPunct="1">
        <a:defRPr>
          <a:latin typeface="+mn-lt"/>
          <a:ea typeface="+mn-ea"/>
          <a:cs typeface="+mn-cs"/>
        </a:defRPr>
      </a:lvl4pPr>
      <a:lvl5pPr marL="1658994" eaLnBrk="1" hangingPunct="1">
        <a:defRPr>
          <a:latin typeface="+mn-lt"/>
          <a:ea typeface="+mn-ea"/>
          <a:cs typeface="+mn-cs"/>
        </a:defRPr>
      </a:lvl5pPr>
      <a:lvl6pPr marL="2073742" eaLnBrk="1" hangingPunct="1">
        <a:defRPr>
          <a:latin typeface="+mn-lt"/>
          <a:ea typeface="+mn-ea"/>
          <a:cs typeface="+mn-cs"/>
        </a:defRPr>
      </a:lvl6pPr>
      <a:lvl7pPr marL="2488490" eaLnBrk="1" hangingPunct="1">
        <a:defRPr>
          <a:latin typeface="+mn-lt"/>
          <a:ea typeface="+mn-ea"/>
          <a:cs typeface="+mn-cs"/>
        </a:defRPr>
      </a:lvl7pPr>
      <a:lvl8pPr marL="2903239" eaLnBrk="1" hangingPunct="1">
        <a:defRPr>
          <a:latin typeface="+mn-lt"/>
          <a:ea typeface="+mn-ea"/>
          <a:cs typeface="+mn-cs"/>
        </a:defRPr>
      </a:lvl8pPr>
      <a:lvl9pPr marL="3317987"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846964CA-F334-B2A4-9A69-3FF5CD7F53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48E57DC-AAE6-6235-2A02-F72AACCE974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001516" y="166880"/>
            <a:ext cx="2857692" cy="1066563"/>
          </a:xfrm>
          <a:prstGeom prst="rect">
            <a:avLst/>
          </a:prstGeom>
        </p:spPr>
      </p:pic>
      <p:sp>
        <p:nvSpPr>
          <p:cNvPr id="12" name="TextBox 11">
            <a:extLst>
              <a:ext uri="{FF2B5EF4-FFF2-40B4-BE49-F238E27FC236}">
                <a16:creationId xmlns:a16="http://schemas.microsoft.com/office/drawing/2014/main" id="{5D57928E-7561-7256-3F77-9D09B5C63D3A}"/>
              </a:ext>
            </a:extLst>
          </p:cNvPr>
          <p:cNvSpPr txBox="1"/>
          <p:nvPr/>
        </p:nvSpPr>
        <p:spPr>
          <a:xfrm>
            <a:off x="182145" y="4466281"/>
            <a:ext cx="86887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lang="en-GB" sz="2800" b="1" dirty="0">
                <a:solidFill>
                  <a:prstClr val="white"/>
                </a:solidFill>
                <a:ea typeface="Calibri" panose="020F0502020204030204" pitchFamily="34" charset="0"/>
                <a:cs typeface="Arial" panose="020B0604020202020204" pitchFamily="34" charset="0"/>
              </a:rPr>
              <a:t>Primary Care vision and approach 2024/25 </a:t>
            </a:r>
          </a:p>
          <a:p>
            <a:pPr marL="0" marR="0" lvl="0" indent="0" algn="l" defTabSz="914400" rtl="0" eaLnBrk="1" fontAlgn="auto" latinLnBrk="0" hangingPunct="1">
              <a:lnSpc>
                <a:spcPct val="100000"/>
              </a:lnSpc>
              <a:spcBef>
                <a:spcPts val="0"/>
              </a:spcBef>
              <a:spcAft>
                <a:spcPts val="0"/>
              </a:spcAft>
              <a:buClrTx/>
              <a:buSzTx/>
              <a:buFontTx/>
              <a:buNone/>
              <a:tabLst>
                <a:tab pos="2865755" algn="ctr"/>
                <a:tab pos="5731510" algn="r"/>
              </a:tabLst>
              <a:defRPr/>
            </a:pPr>
            <a:r>
              <a:rPr lang="en-GB" sz="2800" b="1" u="sng" dirty="0">
                <a:solidFill>
                  <a:srgbClr val="FF0000"/>
                </a:solidFill>
                <a:ea typeface="Calibri" panose="020F0502020204030204" pitchFamily="34" charset="0"/>
                <a:cs typeface="Arial" panose="020B0604020202020204" pitchFamily="34" charset="0"/>
              </a:rPr>
              <a:t> </a:t>
            </a:r>
            <a:endParaRPr kumimoji="0" lang="en-GB" sz="2800" b="1" i="0" u="none" strike="noStrike" kern="1200" cap="none" spc="0" normalizeH="0" baseline="0" noProof="0" dirty="0">
              <a:ln>
                <a:noFill/>
              </a:ln>
              <a:solidFill>
                <a:prstClr val="white"/>
              </a:solidFill>
              <a:effectLst/>
              <a:uLnTx/>
              <a:uFillTx/>
              <a:ea typeface="Calibri" panose="020F0502020204030204" pitchFamily="34" charset="0"/>
              <a:cs typeface="+mn-cs"/>
            </a:endParaRPr>
          </a:p>
        </p:txBody>
      </p:sp>
    </p:spTree>
    <p:extLst>
      <p:ext uri="{BB962C8B-B14F-4D97-AF65-F5344CB8AC3E}">
        <p14:creationId xmlns:p14="http://schemas.microsoft.com/office/powerpoint/2010/main" val="272023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C120C4-93E3-214A-FE92-57F5F81066A2}"/>
              </a:ext>
            </a:extLst>
          </p:cNvPr>
          <p:cNvSpPr>
            <a:spLocks noGrp="1"/>
          </p:cNvSpPr>
          <p:nvPr>
            <p:ph type="body" sz="quarter" idx="10"/>
          </p:nvPr>
        </p:nvSpPr>
        <p:spPr/>
        <p:txBody>
          <a:bodyPr/>
          <a:lstStyle/>
          <a:p>
            <a:r>
              <a:rPr lang="en-GB" dirty="0"/>
              <a:t>Vision of a high performing health and care system</a:t>
            </a:r>
          </a:p>
        </p:txBody>
      </p:sp>
      <p:graphicFrame>
        <p:nvGraphicFramePr>
          <p:cNvPr id="22" name="Diagram 21">
            <a:extLst>
              <a:ext uri="{FF2B5EF4-FFF2-40B4-BE49-F238E27FC236}">
                <a16:creationId xmlns:a16="http://schemas.microsoft.com/office/drawing/2014/main" id="{0D2EC777-DB44-4709-104B-726EF28B0913}"/>
              </a:ext>
            </a:extLst>
          </p:cNvPr>
          <p:cNvGraphicFramePr/>
          <p:nvPr/>
        </p:nvGraphicFramePr>
        <p:xfrm>
          <a:off x="-468316" y="997525"/>
          <a:ext cx="6788727" cy="5127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Diagram 22">
            <a:extLst>
              <a:ext uri="{FF2B5EF4-FFF2-40B4-BE49-F238E27FC236}">
                <a16:creationId xmlns:a16="http://schemas.microsoft.com/office/drawing/2014/main" id="{0CB5158E-0C19-2CA3-DBC1-D3BF60A6826D}"/>
              </a:ext>
            </a:extLst>
          </p:cNvPr>
          <p:cNvGraphicFramePr/>
          <p:nvPr/>
        </p:nvGraphicFramePr>
        <p:xfrm>
          <a:off x="5107709" y="997527"/>
          <a:ext cx="6945746" cy="51278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7588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F111-FF91-6FE4-A7AA-68FF2EAD66BC}"/>
              </a:ext>
            </a:extLst>
          </p:cNvPr>
          <p:cNvSpPr>
            <a:spLocks noGrp="1"/>
          </p:cNvSpPr>
          <p:nvPr>
            <p:ph type="title"/>
          </p:nvPr>
        </p:nvSpPr>
        <p:spPr>
          <a:xfrm>
            <a:off x="845498" y="1709738"/>
            <a:ext cx="10515600" cy="2852737"/>
          </a:xfrm>
        </p:spPr>
        <p:txBody>
          <a:bodyPr>
            <a:normAutofit/>
          </a:bodyPr>
          <a:lstStyle/>
          <a:p>
            <a:pPr>
              <a:lnSpc>
                <a:spcPct val="107000"/>
              </a:lnSpc>
              <a:spcAft>
                <a:spcPts val="800"/>
              </a:spcAft>
            </a:pPr>
            <a:r>
              <a:rPr lang="en-GB" sz="3600" b="1" dirty="0">
                <a:solidFill>
                  <a:srgbClr val="002060"/>
                </a:solidFill>
                <a:latin typeface="Arial" panose="020B0604020202020204" pitchFamily="34" charset="0"/>
                <a:cs typeface="Arial" panose="020B0604020202020204" pitchFamily="34" charset="0"/>
              </a:rPr>
              <a:t>Building the Case for Investment </a:t>
            </a:r>
          </a:p>
        </p:txBody>
      </p:sp>
      <p:pic>
        <p:nvPicPr>
          <p:cNvPr id="4" name="Picture 3" descr="A picture containing text&#10;&#10;Description automatically generated">
            <a:extLst>
              <a:ext uri="{FF2B5EF4-FFF2-40B4-BE49-F238E27FC236}">
                <a16:creationId xmlns:a16="http://schemas.microsoft.com/office/drawing/2014/main" id="{31DDDC37-F1BC-9FC2-94CE-7DE6A8BB4C3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250340" y="-76102"/>
            <a:ext cx="2857692" cy="1066563"/>
          </a:xfrm>
          <a:prstGeom prst="rect">
            <a:avLst/>
          </a:prstGeom>
        </p:spPr>
      </p:pic>
    </p:spTree>
    <p:extLst>
      <p:ext uri="{BB962C8B-B14F-4D97-AF65-F5344CB8AC3E}">
        <p14:creationId xmlns:p14="http://schemas.microsoft.com/office/powerpoint/2010/main" val="423223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3CB147-BAE3-2847-B011-F7DA93F0E5D4}"/>
              </a:ext>
            </a:extLst>
          </p:cNvPr>
          <p:cNvSpPr>
            <a:spLocks noGrp="1"/>
          </p:cNvSpPr>
          <p:nvPr>
            <p:ph idx="1"/>
          </p:nvPr>
        </p:nvSpPr>
        <p:spPr>
          <a:xfrm>
            <a:off x="104607" y="1029730"/>
            <a:ext cx="11639718" cy="6159475"/>
          </a:xfrm>
        </p:spPr>
        <p:txBody>
          <a:bodyPr>
            <a:normAutofit/>
          </a:bodyPr>
          <a:lstStyle/>
          <a:p>
            <a:pPr marL="0" indent="0">
              <a:lnSpc>
                <a:spcPct val="107000"/>
              </a:lnSpc>
              <a:spcAft>
                <a:spcPts val="800"/>
              </a:spcAft>
              <a:buNone/>
            </a:pPr>
            <a:endParaRPr lang="en-GB" sz="5600" dirty="0">
              <a:effectLst/>
              <a:ea typeface="Calibri" panose="020F0502020204030204" pitchFamily="34" charset="0"/>
            </a:endParaRPr>
          </a:p>
          <a:p>
            <a:endParaRPr lang="en-GB" sz="28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5" name="Title 4">
            <a:extLst>
              <a:ext uri="{FF2B5EF4-FFF2-40B4-BE49-F238E27FC236}">
                <a16:creationId xmlns:a16="http://schemas.microsoft.com/office/drawing/2014/main" id="{E3EA7EF4-2028-BDAD-64DB-9C541B099823}"/>
              </a:ext>
            </a:extLst>
          </p:cNvPr>
          <p:cNvSpPr>
            <a:spLocks noGrp="1"/>
          </p:cNvSpPr>
          <p:nvPr>
            <p:ph type="title"/>
          </p:nvPr>
        </p:nvSpPr>
        <p:spPr>
          <a:xfrm>
            <a:off x="333207" y="115109"/>
            <a:ext cx="7845691" cy="473971"/>
          </a:xfrm>
        </p:spPr>
        <p:txBody>
          <a:bodyPr>
            <a:normAutofit/>
          </a:bodyPr>
          <a:lstStyle/>
          <a:p>
            <a:r>
              <a:rPr lang="en-GB" dirty="0">
                <a:latin typeface="+mn-lt"/>
              </a:rPr>
              <a:t>What could additional investment deliver </a:t>
            </a:r>
          </a:p>
        </p:txBody>
      </p:sp>
      <p:pic>
        <p:nvPicPr>
          <p:cNvPr id="3" name="Picture 2">
            <a:extLst>
              <a:ext uri="{FF2B5EF4-FFF2-40B4-BE49-F238E27FC236}">
                <a16:creationId xmlns:a16="http://schemas.microsoft.com/office/drawing/2014/main" id="{1B1BC416-22C0-8775-4CF8-24E1B6C2A7F7}"/>
              </a:ext>
            </a:extLst>
          </p:cNvPr>
          <p:cNvPicPr>
            <a:picLocks noChangeAspect="1"/>
          </p:cNvPicPr>
          <p:nvPr/>
        </p:nvPicPr>
        <p:blipFill>
          <a:blip r:embed="rId3"/>
          <a:stretch>
            <a:fillRect/>
          </a:stretch>
        </p:blipFill>
        <p:spPr>
          <a:xfrm>
            <a:off x="5146121" y="1580911"/>
            <a:ext cx="6740592" cy="4650286"/>
          </a:xfrm>
          <a:prstGeom prst="rect">
            <a:avLst/>
          </a:prstGeom>
        </p:spPr>
      </p:pic>
      <p:sp>
        <p:nvSpPr>
          <p:cNvPr id="7" name="TextBox 6">
            <a:extLst>
              <a:ext uri="{FF2B5EF4-FFF2-40B4-BE49-F238E27FC236}">
                <a16:creationId xmlns:a16="http://schemas.microsoft.com/office/drawing/2014/main" id="{B4EA1DF5-2427-40AD-D19E-EDCA04976084}"/>
              </a:ext>
            </a:extLst>
          </p:cNvPr>
          <p:cNvSpPr txBox="1"/>
          <p:nvPr/>
        </p:nvSpPr>
        <p:spPr>
          <a:xfrm>
            <a:off x="489723" y="1029730"/>
            <a:ext cx="4271282" cy="5016758"/>
          </a:xfrm>
          <a:prstGeom prst="rect">
            <a:avLst/>
          </a:prstGeom>
          <a:noFill/>
        </p:spPr>
        <p:txBody>
          <a:bodyPr wrap="square">
            <a:spAutoFit/>
          </a:bodyPr>
          <a:lstStyle/>
          <a:p>
            <a:pPr marL="285750" indent="-285750">
              <a:buFont typeface="Arial" panose="020B0604020202020204" pitchFamily="34" charset="0"/>
              <a:buChar char="•"/>
            </a:pPr>
            <a:r>
              <a:rPr lang="en-GB" sz="2000" dirty="0">
                <a:solidFill>
                  <a:schemeClr val="bg2">
                    <a:lumMod val="10000"/>
                  </a:schemeClr>
                </a:solidFill>
              </a:rPr>
              <a:t>Currently invest 8% of total ICB budget into primary care* </a:t>
            </a:r>
          </a:p>
          <a:p>
            <a:pPr marL="285750" indent="-285750">
              <a:buFont typeface="Arial" panose="020B0604020202020204" pitchFamily="34" charset="0"/>
              <a:buChar char="•"/>
            </a:pPr>
            <a:r>
              <a:rPr lang="en-GB" sz="2000" dirty="0">
                <a:solidFill>
                  <a:schemeClr val="bg2">
                    <a:lumMod val="10000"/>
                  </a:schemeClr>
                </a:solidFill>
              </a:rPr>
              <a:t>Annually HIOW Primary care offers 10.5 million appointments</a:t>
            </a:r>
          </a:p>
          <a:p>
            <a:pPr marL="285750" indent="-285750">
              <a:buFont typeface="Arial" panose="020B0604020202020204" pitchFamily="34" charset="0"/>
              <a:buChar char="•"/>
            </a:pPr>
            <a:r>
              <a:rPr lang="en-GB" sz="2000" dirty="0">
                <a:solidFill>
                  <a:schemeClr val="bg2">
                    <a:lumMod val="10000"/>
                  </a:schemeClr>
                </a:solidFill>
              </a:rPr>
              <a:t>A 1% increase  of ICB spend could increase activity by 12.5%  or 1.3 million appointments per annum</a:t>
            </a:r>
          </a:p>
          <a:p>
            <a:pPr marL="285750" indent="-285750">
              <a:buFont typeface="Arial" panose="020B0604020202020204" pitchFamily="34" charset="0"/>
              <a:buChar char="•"/>
            </a:pPr>
            <a:r>
              <a:rPr lang="en-GB" sz="2000" dirty="0">
                <a:solidFill>
                  <a:schemeClr val="bg2">
                    <a:lumMod val="10000"/>
                  </a:schemeClr>
                </a:solidFill>
              </a:rPr>
              <a:t>ARI delivery shows there is a workforce that can stand up rapidly – other areas have invested annually into scaled contracts (e.g. Urgent Care centre in Aldershot by Frimley ICS)</a:t>
            </a:r>
          </a:p>
          <a:p>
            <a:pPr marL="285750" indent="-285750">
              <a:buFont typeface="Arial" panose="020B0604020202020204" pitchFamily="34" charset="0"/>
              <a:buChar char="•"/>
            </a:pPr>
            <a:r>
              <a:rPr lang="en-GB" sz="2000" dirty="0">
                <a:solidFill>
                  <a:schemeClr val="bg2">
                    <a:lumMod val="10000"/>
                  </a:schemeClr>
                </a:solidFill>
              </a:rPr>
              <a:t>ICB Board have asked for an updated Strategy for Primary Care with underpinning investment plan. </a:t>
            </a:r>
          </a:p>
        </p:txBody>
      </p:sp>
    </p:spTree>
    <p:extLst>
      <p:ext uri="{BB962C8B-B14F-4D97-AF65-F5344CB8AC3E}">
        <p14:creationId xmlns:p14="http://schemas.microsoft.com/office/powerpoint/2010/main" val="1826496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B7B096-4396-ED4B-A80C-6D6D0EF3A7EB}"/>
              </a:ext>
            </a:extLst>
          </p:cNvPr>
          <p:cNvSpPr>
            <a:spLocks noGrp="1"/>
          </p:cNvSpPr>
          <p:nvPr>
            <p:ph idx="1"/>
          </p:nvPr>
        </p:nvSpPr>
        <p:spPr>
          <a:xfrm>
            <a:off x="675644" y="1621806"/>
            <a:ext cx="3181448" cy="4352400"/>
          </a:xfrm>
        </p:spPr>
        <p:txBody>
          <a:bodyPr>
            <a:normAutofit fontScale="85000" lnSpcReduction="10000"/>
          </a:bodyPr>
          <a:lstStyle/>
          <a:p>
            <a:pPr marL="0" indent="0">
              <a:buNone/>
            </a:pPr>
            <a:r>
              <a:rPr lang="en-GB" sz="1800" b="1" u="sng" dirty="0">
                <a:solidFill>
                  <a:schemeClr val="bg2">
                    <a:lumMod val="10000"/>
                  </a:schemeClr>
                </a:solidFill>
                <a:latin typeface="+mn-lt"/>
              </a:rPr>
              <a:t>National</a:t>
            </a:r>
          </a:p>
          <a:p>
            <a:r>
              <a:rPr lang="en-GB" sz="1900" dirty="0">
                <a:solidFill>
                  <a:schemeClr val="bg2">
                    <a:lumMod val="10000"/>
                  </a:schemeClr>
                </a:solidFill>
                <a:latin typeface="+mn-lt"/>
              </a:rPr>
              <a:t>Politics and influence within Primary Care ( i.e. RCGP/BMA)</a:t>
            </a:r>
          </a:p>
          <a:p>
            <a:r>
              <a:rPr lang="en-GB" sz="1900" dirty="0">
                <a:solidFill>
                  <a:schemeClr val="bg2">
                    <a:lumMod val="10000"/>
                  </a:schemeClr>
                </a:solidFill>
                <a:latin typeface="+mn-lt"/>
              </a:rPr>
              <a:t>Upcoming general election</a:t>
            </a:r>
          </a:p>
          <a:p>
            <a:pPr lvl="1"/>
            <a:r>
              <a:rPr lang="en-GB" sz="1900" dirty="0">
                <a:solidFill>
                  <a:schemeClr val="bg2">
                    <a:lumMod val="10000"/>
                  </a:schemeClr>
                </a:solidFill>
                <a:latin typeface="+mn-lt"/>
              </a:rPr>
              <a:t>Primary care access</a:t>
            </a:r>
          </a:p>
          <a:p>
            <a:pPr lvl="1"/>
            <a:r>
              <a:rPr lang="en-GB" sz="1900" dirty="0">
                <a:solidFill>
                  <a:schemeClr val="bg2">
                    <a:lumMod val="10000"/>
                  </a:schemeClr>
                </a:solidFill>
                <a:latin typeface="+mn-lt"/>
              </a:rPr>
              <a:t>Urgent and emergency care</a:t>
            </a:r>
          </a:p>
          <a:p>
            <a:pPr lvl="1"/>
            <a:r>
              <a:rPr lang="en-GB" sz="1900" dirty="0">
                <a:solidFill>
                  <a:schemeClr val="bg2">
                    <a:lumMod val="10000"/>
                  </a:schemeClr>
                </a:solidFill>
                <a:latin typeface="+mn-lt"/>
              </a:rPr>
              <a:t>Productivity: waiting lists</a:t>
            </a:r>
          </a:p>
          <a:p>
            <a:pPr lvl="1"/>
            <a:r>
              <a:rPr lang="en-GB" sz="1900" dirty="0">
                <a:solidFill>
                  <a:schemeClr val="bg2">
                    <a:lumMod val="10000"/>
                  </a:schemeClr>
                </a:solidFill>
                <a:latin typeface="+mn-lt"/>
              </a:rPr>
              <a:t>Money</a:t>
            </a:r>
          </a:p>
          <a:p>
            <a:r>
              <a:rPr lang="en-GB" sz="1900" dirty="0">
                <a:solidFill>
                  <a:schemeClr val="bg2">
                    <a:lumMod val="10000"/>
                  </a:schemeClr>
                </a:solidFill>
                <a:latin typeface="+mn-lt"/>
              </a:rPr>
              <a:t>Industrial action</a:t>
            </a:r>
          </a:p>
          <a:p>
            <a:r>
              <a:rPr lang="en-GB" sz="1900" dirty="0">
                <a:solidFill>
                  <a:schemeClr val="bg2">
                    <a:lumMod val="10000"/>
                  </a:schemeClr>
                </a:solidFill>
                <a:latin typeface="+mn-lt"/>
              </a:rPr>
              <a:t>Growing inequalities: CVD</a:t>
            </a:r>
          </a:p>
          <a:p>
            <a:r>
              <a:rPr lang="en-GB" sz="1900" dirty="0">
                <a:solidFill>
                  <a:schemeClr val="bg2">
                    <a:lumMod val="10000"/>
                  </a:schemeClr>
                </a:solidFill>
                <a:latin typeface="+mn-lt"/>
              </a:rPr>
              <a:t>Safe winter</a:t>
            </a:r>
          </a:p>
          <a:p>
            <a:r>
              <a:rPr lang="en-GB" sz="1900" dirty="0">
                <a:solidFill>
                  <a:schemeClr val="bg2">
                    <a:lumMod val="10000"/>
                  </a:schemeClr>
                </a:solidFill>
                <a:latin typeface="+mn-lt"/>
              </a:rPr>
              <a:t>Lack of clarity re future GP contract and contract not keeping pace with demand and inflation. </a:t>
            </a:r>
          </a:p>
          <a:p>
            <a:pPr marL="0" indent="0">
              <a:buNone/>
            </a:pPr>
            <a:endParaRPr lang="en-GB" dirty="0"/>
          </a:p>
        </p:txBody>
      </p:sp>
      <p:sp>
        <p:nvSpPr>
          <p:cNvPr id="3" name="Title 2">
            <a:extLst>
              <a:ext uri="{FF2B5EF4-FFF2-40B4-BE49-F238E27FC236}">
                <a16:creationId xmlns:a16="http://schemas.microsoft.com/office/drawing/2014/main" id="{E4EB30AE-800E-510A-6147-04DD1AA4AF58}"/>
              </a:ext>
            </a:extLst>
          </p:cNvPr>
          <p:cNvSpPr>
            <a:spLocks noGrp="1"/>
          </p:cNvSpPr>
          <p:nvPr>
            <p:ph type="title"/>
          </p:nvPr>
        </p:nvSpPr>
        <p:spPr/>
        <p:txBody>
          <a:bodyPr/>
          <a:lstStyle/>
          <a:p>
            <a:r>
              <a:rPr lang="en-GB" dirty="0">
                <a:solidFill>
                  <a:srgbClr val="002060"/>
                </a:solidFill>
                <a:latin typeface="+mn-lt"/>
              </a:rPr>
              <a:t>The wider context</a:t>
            </a:r>
          </a:p>
        </p:txBody>
      </p:sp>
      <p:sp>
        <p:nvSpPr>
          <p:cNvPr id="4" name="Picture Placeholder 3">
            <a:extLst>
              <a:ext uri="{FF2B5EF4-FFF2-40B4-BE49-F238E27FC236}">
                <a16:creationId xmlns:a16="http://schemas.microsoft.com/office/drawing/2014/main" id="{052835A7-D176-D229-9624-BB38A1A8A9AC}"/>
              </a:ext>
            </a:extLst>
          </p:cNvPr>
          <p:cNvSpPr>
            <a:spLocks noGrp="1"/>
          </p:cNvSpPr>
          <p:nvPr>
            <p:ph type="pic" sz="quarter" idx="13"/>
          </p:nvPr>
        </p:nvSpPr>
        <p:spPr>
          <a:xfrm>
            <a:off x="3955775" y="1621806"/>
            <a:ext cx="2763078" cy="4351957"/>
          </a:xfrm>
        </p:spPr>
        <p:txBody>
          <a:bodyPr>
            <a:normAutofit/>
          </a:bodyPr>
          <a:lstStyle/>
          <a:p>
            <a:pPr marL="0" indent="0">
              <a:buNone/>
            </a:pPr>
            <a:r>
              <a:rPr lang="en-GB" sz="1800" b="1" u="sng" dirty="0">
                <a:solidFill>
                  <a:schemeClr val="bg2">
                    <a:lumMod val="10000"/>
                  </a:schemeClr>
                </a:solidFill>
              </a:rPr>
              <a:t>Regional</a:t>
            </a:r>
          </a:p>
          <a:p>
            <a:r>
              <a:rPr lang="en-GB" sz="1800" dirty="0">
                <a:solidFill>
                  <a:schemeClr val="bg2">
                    <a:lumMod val="10000"/>
                  </a:schemeClr>
                </a:solidFill>
              </a:rPr>
              <a:t>Urgent and emergency care </a:t>
            </a:r>
          </a:p>
          <a:p>
            <a:r>
              <a:rPr lang="en-GB" sz="1800" dirty="0">
                <a:solidFill>
                  <a:schemeClr val="bg2">
                    <a:lumMod val="10000"/>
                  </a:schemeClr>
                </a:solidFill>
              </a:rPr>
              <a:t>Safe winter</a:t>
            </a:r>
          </a:p>
          <a:p>
            <a:r>
              <a:rPr lang="en-GB" sz="1800" dirty="0">
                <a:solidFill>
                  <a:schemeClr val="bg2">
                    <a:lumMod val="10000"/>
                  </a:schemeClr>
                </a:solidFill>
              </a:rPr>
              <a:t>Workforce</a:t>
            </a:r>
          </a:p>
          <a:p>
            <a:r>
              <a:rPr lang="en-GB" sz="1800" dirty="0">
                <a:solidFill>
                  <a:schemeClr val="bg2">
                    <a:lumMod val="10000"/>
                  </a:schemeClr>
                </a:solidFill>
              </a:rPr>
              <a:t>Money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 </a:t>
            </a:r>
            <a:r>
              <a:rPr lang="en-GB" sz="1800" dirty="0">
                <a:solidFill>
                  <a:schemeClr val="bg2">
                    <a:lumMod val="10000"/>
                  </a:schemeClr>
                </a:solidFill>
                <a:latin typeface="Calibri" panose="020F0502020204030204"/>
              </a:rPr>
              <a:t>O</a:t>
            </a:r>
            <a:r>
              <a:rPr kumimoji="0" lang="en-GB" sz="1800" b="0" i="0" u="none" strike="noStrike" kern="1200" cap="none" spc="0" normalizeH="0" baseline="0" noProof="0" dirty="0" err="1">
                <a:ln>
                  <a:noFill/>
                </a:ln>
                <a:solidFill>
                  <a:schemeClr val="bg2">
                    <a:lumMod val="10000"/>
                  </a:schemeClr>
                </a:solidFill>
                <a:effectLst/>
                <a:uLnTx/>
                <a:uFillTx/>
                <a:latin typeface="Calibri" panose="020F0502020204030204"/>
                <a:ea typeface="+mn-ea"/>
                <a:cs typeface="+mn-cs"/>
              </a:rPr>
              <a:t>pportunities</a:t>
            </a: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Prescribing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sz="1800" dirty="0">
                <a:solidFill>
                  <a:schemeClr val="bg2">
                    <a:lumMod val="10000"/>
                  </a:schemeClr>
                </a:solidFill>
                <a:latin typeface="Calibri" panose="020F0502020204030204"/>
              </a:rPr>
              <a:t>Digital </a:t>
            </a:r>
            <a:endPar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sz="1800" dirty="0">
                <a:solidFill>
                  <a:schemeClr val="bg2">
                    <a:lumMod val="10000"/>
                  </a:schemeClr>
                </a:solidFill>
                <a:latin typeface="Calibri" panose="020F0502020204030204"/>
              </a:rPr>
              <a:t>Service transformation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Pharmacy first </a:t>
            </a:r>
          </a:p>
        </p:txBody>
      </p:sp>
      <p:sp>
        <p:nvSpPr>
          <p:cNvPr id="5" name="Content Placeholder 1">
            <a:extLst>
              <a:ext uri="{FF2B5EF4-FFF2-40B4-BE49-F238E27FC236}">
                <a16:creationId xmlns:a16="http://schemas.microsoft.com/office/drawing/2014/main" id="{D1D4E871-EF6A-CC61-7F53-7DA0BC90B119}"/>
              </a:ext>
            </a:extLst>
          </p:cNvPr>
          <p:cNvSpPr txBox="1">
            <a:spLocks/>
          </p:cNvSpPr>
          <p:nvPr/>
        </p:nvSpPr>
        <p:spPr>
          <a:xfrm>
            <a:off x="6588596" y="1621806"/>
            <a:ext cx="4465847" cy="49143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800" b="1" u="sng" dirty="0">
                <a:solidFill>
                  <a:schemeClr val="bg2">
                    <a:lumMod val="10000"/>
                  </a:schemeClr>
                </a:solidFill>
                <a:latin typeface="Calibri" panose="020F0502020204030204"/>
              </a:rPr>
              <a:t>ICB </a:t>
            </a:r>
            <a:endParaRPr kumimoji="0" lang="en-GB" sz="1800" b="1" i="0" u="sng"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800" dirty="0">
                <a:solidFill>
                  <a:schemeClr val="bg2">
                    <a:lumMod val="10000"/>
                  </a:schemeClr>
                </a:solidFill>
                <a:latin typeface="Calibri" panose="020F0502020204030204"/>
              </a:rPr>
              <a:t>Organisational  redesign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Board Seminar</a:t>
            </a:r>
            <a:r>
              <a:rPr lang="en-GB" sz="1800" dirty="0">
                <a:solidFill>
                  <a:schemeClr val="bg2">
                    <a:lumMod val="10000"/>
                  </a:schemeClr>
                </a:solidFill>
                <a:latin typeface="Calibri" panose="020F0502020204030204"/>
              </a:rPr>
              <a:t> outcomes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Strategic projects: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Project Fusion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sz="1800" dirty="0">
                <a:solidFill>
                  <a:schemeClr val="bg2">
                    <a:lumMod val="10000"/>
                  </a:schemeClr>
                </a:solidFill>
                <a:latin typeface="Calibri" panose="020F0502020204030204"/>
              </a:rPr>
              <a:t>INTs and Same Day Access </a:t>
            </a:r>
            <a:endPar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In development: </a:t>
            </a:r>
          </a:p>
          <a:p>
            <a:pPr lvl="2">
              <a:buFont typeface="Courier New" panose="02070309020205020404" pitchFamily="49" charset="0"/>
              <a:buChar char="o"/>
              <a:defRPr/>
            </a:pPr>
            <a:r>
              <a:rPr kumimoji="0" lang="en-GB" sz="1400" b="0" u="none"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Clinical strategy framework</a:t>
            </a:r>
          </a:p>
          <a:p>
            <a:pPr lvl="2">
              <a:buFont typeface="Courier New" panose="02070309020205020404" pitchFamily="49" charset="0"/>
              <a:buChar char="o"/>
              <a:defRPr/>
            </a:pPr>
            <a:r>
              <a:rPr kumimoji="0" lang="en-GB" sz="14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Primary care: modern General Practice</a:t>
            </a:r>
          </a:p>
          <a:p>
            <a:pPr lvl="2">
              <a:buFont typeface="Courier New" panose="02070309020205020404" pitchFamily="49" charset="0"/>
              <a:buChar char="o"/>
              <a:defRPr/>
            </a:pPr>
            <a:r>
              <a:rPr kumimoji="0" lang="en-GB" sz="14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 POD strategy </a:t>
            </a:r>
          </a:p>
          <a:p>
            <a:pPr lvl="2">
              <a:buFont typeface="Courier New" panose="02070309020205020404" pitchFamily="49" charset="0"/>
              <a:buChar char="o"/>
              <a:defRPr/>
            </a:pPr>
            <a:r>
              <a:rPr lang="en-GB" sz="1400" dirty="0">
                <a:solidFill>
                  <a:schemeClr val="bg2">
                    <a:lumMod val="10000"/>
                  </a:schemeClr>
                </a:solidFill>
                <a:latin typeface="Calibri" panose="020F0502020204030204"/>
              </a:rPr>
              <a:t>Investment proposals </a:t>
            </a:r>
            <a:endParaRPr kumimoji="0" lang="en-GB" sz="14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Clinical considerations for planning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rPr>
              <a:t>Primary-secondary care interface improvement work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800" dirty="0">
                <a:solidFill>
                  <a:schemeClr val="bg2">
                    <a:lumMod val="10000"/>
                  </a:schemeClr>
                </a:solidFill>
                <a:latin typeface="Calibri" panose="020F0502020204030204"/>
              </a:rPr>
              <a:t>Supporting the business model in General Practice</a:t>
            </a:r>
            <a:endParaRPr kumimoji="0" lang="en-GB" sz="1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13436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3B2073-0CFC-E345-CE30-B4B943A61B4F}"/>
              </a:ext>
            </a:extLst>
          </p:cNvPr>
          <p:cNvSpPr>
            <a:spLocks noGrp="1"/>
          </p:cNvSpPr>
          <p:nvPr>
            <p:ph type="body" sz="quarter" idx="10"/>
          </p:nvPr>
        </p:nvSpPr>
        <p:spPr>
          <a:xfrm>
            <a:off x="-1" y="142784"/>
            <a:ext cx="9274629" cy="931778"/>
          </a:xfrm>
        </p:spPr>
        <p:txBody>
          <a:bodyPr>
            <a:normAutofit/>
          </a:bodyPr>
          <a:lstStyle/>
          <a:p>
            <a:pPr marL="406131" marR="0" lvl="1" indent="0" defTabSz="914400" eaLnBrk="1" fontAlgn="auto" latinLnBrk="0" hangingPunct="1">
              <a:lnSpc>
                <a:spcPct val="100000"/>
              </a:lnSpc>
              <a:spcBef>
                <a:spcPts val="0"/>
              </a:spcBef>
              <a:spcAft>
                <a:spcPts val="0"/>
              </a:spcAft>
              <a:buClr>
                <a:srgbClr val="1F497D"/>
              </a:buClr>
              <a:buSzTx/>
              <a:buFont typeface="Arial" panose="020B0604020202020204" pitchFamily="34" charset="0"/>
              <a:buNone/>
              <a:tabLst/>
              <a:defRPr/>
            </a:pPr>
            <a:r>
              <a:rPr lang="en-GB" sz="2400" b="1" dirty="0">
                <a:solidFill>
                  <a:srgbClr val="002060"/>
                </a:solidFill>
                <a:latin typeface="Calibri" panose="020F0502020204030204" pitchFamily="34" charset="0"/>
              </a:rPr>
              <a:t>The role of a GP</a:t>
            </a:r>
          </a:p>
          <a:p>
            <a:pPr marL="406131" marR="0" lvl="1" indent="0" defTabSz="914400" eaLnBrk="1" fontAlgn="auto" latinLnBrk="0" hangingPunct="1">
              <a:lnSpc>
                <a:spcPct val="100000"/>
              </a:lnSpc>
              <a:spcBef>
                <a:spcPts val="0"/>
              </a:spcBef>
              <a:spcAft>
                <a:spcPts val="0"/>
              </a:spcAft>
              <a:buClr>
                <a:srgbClr val="1F497D"/>
              </a:buClr>
              <a:buSzTx/>
              <a:buFont typeface="Arial" panose="020B0604020202020204" pitchFamily="34" charset="0"/>
              <a:buNone/>
              <a:tabLst/>
              <a:defRPr/>
            </a:pPr>
            <a:r>
              <a:rPr lang="en-GB" sz="2000" b="1" dirty="0">
                <a:solidFill>
                  <a:srgbClr val="002060"/>
                </a:solidFill>
                <a:latin typeface="Calibri" panose="020F0502020204030204" pitchFamily="34" charset="0"/>
              </a:rPr>
              <a:t>Reflections from the Professional Leaders Workshop December 2023 </a:t>
            </a:r>
            <a:endParaRPr lang="en-GB" sz="2000" b="1" dirty="0">
              <a:solidFill>
                <a:srgbClr val="002060"/>
              </a:solidFill>
            </a:endParaRPr>
          </a:p>
        </p:txBody>
      </p:sp>
      <p:sp>
        <p:nvSpPr>
          <p:cNvPr id="2" name="Rectangle: Rounded Corners 1">
            <a:extLst>
              <a:ext uri="{FF2B5EF4-FFF2-40B4-BE49-F238E27FC236}">
                <a16:creationId xmlns:a16="http://schemas.microsoft.com/office/drawing/2014/main" id="{049177EB-8F4D-A694-0C2F-5CF8F0442DFD}"/>
              </a:ext>
            </a:extLst>
          </p:cNvPr>
          <p:cNvSpPr/>
          <p:nvPr/>
        </p:nvSpPr>
        <p:spPr>
          <a:xfrm>
            <a:off x="339778" y="1229193"/>
            <a:ext cx="5042119" cy="4620718"/>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93776" marR="0" lvl="0" indent="-493776"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ctr" defTabSz="914400" rtl="0" eaLnBrk="1" fontAlgn="b" latinLnBrk="0" hangingPunct="1">
              <a:lnSpc>
                <a:spcPct val="100000"/>
              </a:lnSpc>
              <a:spcBef>
                <a:spcPts val="544"/>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What does the job of GP feel like today ?</a:t>
            </a:r>
          </a:p>
          <a:p>
            <a:pPr marL="493776" marR="0" lvl="0" indent="-493776"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Unmanageable demand  and long days.</a:t>
            </a:r>
          </a:p>
          <a:p>
            <a:pPr marL="493776" marR="0" lvl="0" indent="-493776"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 constant battle to marry rising patient expectations with a real time reduction in funding. </a:t>
            </a:r>
          </a:p>
          <a:p>
            <a:pPr marL="493776" marR="0" lvl="0" indent="-493776"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Increasing clinical and operational risk. </a:t>
            </a:r>
          </a:p>
          <a:p>
            <a:pPr marL="493776" marR="0" lvl="0" indent="-493776"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Caseload is becoming  more complicated, complex and frail.</a:t>
            </a:r>
          </a:p>
          <a:p>
            <a:pPr marL="493776" marR="0" lvl="0" indent="-493776"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Probably the most challenging it has been in my career.</a:t>
            </a:r>
          </a:p>
          <a:p>
            <a:pPr marL="493776" marR="0" lvl="0" indent="-493776"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Acute demand swamps everything – no time for preventative work and  continuity. </a:t>
            </a:r>
          </a:p>
          <a:p>
            <a:pPr marL="493776" marR="0" lvl="0" indent="-493776" algn="l" defTabSz="914400" rtl="0" eaLnBrk="1" fontAlgn="b" latinLnBrk="0" hangingPunct="1">
              <a:lnSpc>
                <a:spcPct val="100000"/>
              </a:lnSpc>
              <a:spcBef>
                <a:spcPts val="544"/>
              </a:spcBef>
              <a:spcAft>
                <a:spcPts val="0"/>
              </a:spcAft>
              <a:buClr>
                <a:srgbClr val="1F497D"/>
              </a:buClr>
              <a:buSzPct val="150000"/>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Random, kind of fun, relentless and intense. </a:t>
            </a:r>
          </a:p>
          <a:p>
            <a:pPr marL="493776" marR="0" lvl="0" indent="-493776"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But still love it … </a:t>
            </a: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493776" marR="0" lvl="0" indent="-493776" algn="l" defTabSz="914400" rtl="0" eaLnBrk="1" fontAlgn="b" latinLnBrk="0" hangingPunct="1">
              <a:lnSpc>
                <a:spcPct val="100000"/>
              </a:lnSpc>
              <a:spcBef>
                <a:spcPts val="544"/>
              </a:spcBef>
              <a:spcAft>
                <a:spcPts val="0"/>
              </a:spcAft>
              <a:buClrTx/>
              <a:buSzTx/>
              <a:buFontTx/>
              <a:buNone/>
              <a:tabLst/>
              <a:defRPr/>
            </a:pPr>
            <a:br>
              <a:rPr kumimoji="0" lang="en-GB" sz="18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b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 name="Rectangle: Rounded Corners 5">
            <a:extLst>
              <a:ext uri="{FF2B5EF4-FFF2-40B4-BE49-F238E27FC236}">
                <a16:creationId xmlns:a16="http://schemas.microsoft.com/office/drawing/2014/main" id="{DE4B48A1-C181-9B79-B4CE-CAB528D0C705}"/>
              </a:ext>
            </a:extLst>
          </p:cNvPr>
          <p:cNvSpPr/>
          <p:nvPr/>
        </p:nvSpPr>
        <p:spPr>
          <a:xfrm>
            <a:off x="6910251" y="1295666"/>
            <a:ext cx="5171037" cy="4487772"/>
          </a:xfrm>
          <a:prstGeom prst="round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342900" marR="0" lvl="0" indent="-34290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342900" marR="0" lvl="0" indent="-34290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b" latinLnBrk="0" hangingPunct="1">
              <a:lnSpc>
                <a:spcPct val="100000"/>
              </a:lnSpc>
              <a:spcBef>
                <a:spcPts val="544"/>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b" latinLnBrk="0" hangingPunct="1">
              <a:lnSpc>
                <a:spcPct val="100000"/>
              </a:lnSpc>
              <a:spcBef>
                <a:spcPts val="544"/>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342900" marR="0" lvl="0" indent="-34290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b" latinLnBrk="0" hangingPunct="1">
              <a:lnSpc>
                <a:spcPct val="100000"/>
              </a:lnSpc>
              <a:spcBef>
                <a:spcPts val="544"/>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b" latinLnBrk="0" hangingPunct="1">
              <a:lnSpc>
                <a:spcPct val="100000"/>
              </a:lnSpc>
              <a:spcBef>
                <a:spcPts val="544"/>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b" latinLnBrk="0" hangingPunct="1">
              <a:lnSpc>
                <a:spcPct val="100000"/>
              </a:lnSpc>
              <a:spcBef>
                <a:spcPts val="544"/>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How do you see the role of a GP changing ?</a:t>
            </a:r>
            <a:endPar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285750" marR="0" lvl="0" indent="-28575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Needs to be less fragmented with a focus on wrapping Integrated Teams around General Practice.</a:t>
            </a:r>
          </a:p>
          <a:p>
            <a:pPr marL="285750" marR="0" lvl="0" indent="-28575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To become the professional who oversees a team but also delivers continuity to the most complex.</a:t>
            </a:r>
          </a:p>
          <a:p>
            <a:pPr marL="285750" marR="0" lvl="0" indent="-28575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The traditional business model of General Practice is out of the date and will need radical change.</a:t>
            </a:r>
          </a:p>
          <a:p>
            <a:pPr marL="285750" marR="0" lvl="0" indent="-28575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More focus on prevention and proactive care. </a:t>
            </a:r>
          </a:p>
          <a:p>
            <a:pPr marL="285750" marR="0" lvl="0" indent="-28575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Supervising AHPs and wider MDT.</a:t>
            </a:r>
          </a:p>
          <a:p>
            <a:pPr marL="285750" marR="0" lvl="0" indent="-28575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Need for targeted investment to deliver long term  sustainable change. </a:t>
            </a:r>
          </a:p>
          <a:p>
            <a:pPr marL="285750" marR="0" lvl="0" indent="-28575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Focus on developing the next generation of clinical leaders and resource the complexity i.e. Consultant GPs.</a:t>
            </a:r>
          </a:p>
          <a:p>
            <a:pPr marL="342900" marR="0" lvl="0" indent="-34290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342900" marR="0" lvl="0" indent="-342900" algn="l" defTabSz="914400" rtl="0" eaLnBrk="1" fontAlgn="b" latinLnBrk="0" hangingPunct="1">
              <a:lnSpc>
                <a:spcPct val="100000"/>
              </a:lnSpc>
              <a:spcBef>
                <a:spcPts val="544"/>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b" latinLnBrk="0" hangingPunct="1">
              <a:lnSpc>
                <a:spcPct val="100000"/>
              </a:lnSpc>
              <a:spcBef>
                <a:spcPts val="544"/>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b" latinLnBrk="0" hangingPunct="1">
              <a:lnSpc>
                <a:spcPct val="100000"/>
              </a:lnSpc>
              <a:spcBef>
                <a:spcPts val="544"/>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0" marR="0" lvl="0" indent="0" algn="l" defTabSz="914400" rtl="0" eaLnBrk="1" fontAlgn="b" latinLnBrk="0" hangingPunct="1">
              <a:lnSpc>
                <a:spcPct val="100000"/>
              </a:lnSpc>
              <a:spcBef>
                <a:spcPts val="544"/>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a:p>
            <a:pPr marL="493776" marR="0" lvl="0" indent="-493776" algn="l" defTabSz="914400" rtl="0" eaLnBrk="1" fontAlgn="b" latinLnBrk="0" hangingPunct="1">
              <a:lnSpc>
                <a:spcPct val="100000"/>
              </a:lnSpc>
              <a:spcBef>
                <a:spcPts val="544"/>
              </a:spcBef>
              <a:spcAft>
                <a:spcPts val="0"/>
              </a:spcAft>
              <a:buClrTx/>
              <a:buSzTx/>
              <a:buFontTx/>
              <a:buNone/>
              <a:tabLst/>
              <a:defRPr/>
            </a:pPr>
            <a:br>
              <a:rPr kumimoji="0" lang="en-GB" sz="1800" b="0" i="0" u="none" strike="noStrike" kern="1200" cap="none" spc="0" normalizeH="0" baseline="0" noProof="0" dirty="0">
                <a:ln>
                  <a:noFill/>
                </a:ln>
                <a:solidFill>
                  <a:srgbClr val="1F497D"/>
                </a:solidFill>
                <a:effectLst/>
                <a:uLnTx/>
                <a:uFillTx/>
                <a:latin typeface="Calibri" panose="020F0502020204030204" pitchFamily="34" charset="0"/>
                <a:ea typeface="+mn-ea"/>
                <a:cs typeface="+mn-cs"/>
              </a:rPr>
            </a:b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 name="Arrow: Right 3">
            <a:extLst>
              <a:ext uri="{FF2B5EF4-FFF2-40B4-BE49-F238E27FC236}">
                <a16:creationId xmlns:a16="http://schemas.microsoft.com/office/drawing/2014/main" id="{91317CB4-667B-5632-C3D3-A681FAD0622D}"/>
              </a:ext>
            </a:extLst>
          </p:cNvPr>
          <p:cNvSpPr/>
          <p:nvPr/>
        </p:nvSpPr>
        <p:spPr>
          <a:xfrm>
            <a:off x="5575661" y="3219994"/>
            <a:ext cx="1140826" cy="4180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6468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6D24CE-F642-A654-8F6D-A4AE7FE29124}"/>
              </a:ext>
            </a:extLst>
          </p:cNvPr>
          <p:cNvSpPr>
            <a:spLocks noGrp="1"/>
          </p:cNvSpPr>
          <p:nvPr>
            <p:ph type="title"/>
          </p:nvPr>
        </p:nvSpPr>
        <p:spPr>
          <a:xfrm>
            <a:off x="114300" y="391886"/>
            <a:ext cx="8899071" cy="571500"/>
          </a:xfrm>
        </p:spPr>
        <p:txBody>
          <a:bodyPr>
            <a:noAutofit/>
          </a:bodyPr>
          <a:lstStyle/>
          <a:p>
            <a:r>
              <a:rPr lang="en-GB" b="1" dirty="0">
                <a:solidFill>
                  <a:srgbClr val="002060"/>
                </a:solidFill>
                <a:latin typeface="Calibri" panose="020F0502020204030204" pitchFamily="34" charset="0"/>
                <a:cs typeface="Calibri" panose="020F0502020204030204" pitchFamily="34" charset="0"/>
              </a:rPr>
              <a:t>The Fuller Stocktake report set out a future vision for primary care centred around the creation of ‘integrated neighbourhood teams’ (INTs) that would deliver 3 ‘offers’</a:t>
            </a:r>
            <a:endParaRPr lang="en-GB" dirty="0"/>
          </a:p>
        </p:txBody>
      </p:sp>
      <p:sp>
        <p:nvSpPr>
          <p:cNvPr id="7" name="Rectangle: Rounded Corners 6">
            <a:extLst>
              <a:ext uri="{FF2B5EF4-FFF2-40B4-BE49-F238E27FC236}">
                <a16:creationId xmlns:a16="http://schemas.microsoft.com/office/drawing/2014/main" id="{C940B9C6-1051-8665-37CF-365D231CF9F1}"/>
              </a:ext>
            </a:extLst>
          </p:cNvPr>
          <p:cNvSpPr/>
          <p:nvPr/>
        </p:nvSpPr>
        <p:spPr>
          <a:xfrm>
            <a:off x="307318" y="1356161"/>
            <a:ext cx="5580000" cy="4893718"/>
          </a:xfrm>
          <a:prstGeom prst="roundRect">
            <a:avLst>
              <a:gd name="adj" fmla="val 9098"/>
            </a:avLst>
          </a:prstGeom>
          <a:solidFill>
            <a:srgbClr val="433087"/>
          </a:solidFill>
          <a:ln w="6350" cap="sq" cmpd="sng" algn="ctr">
            <a:noFill/>
            <a:prstDash val="solid"/>
            <a:miter lim="800000"/>
          </a:ln>
          <a:effectLst/>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GB" sz="1600" b="1" i="1" u="none" strike="noStrike" kern="0" cap="none" spc="0" normalizeH="0" baseline="0" noProof="0" dirty="0">
                <a:ln>
                  <a:noFill/>
                </a:ln>
                <a:solidFill>
                  <a:srgbClr val="FFFFFF"/>
                </a:solidFill>
                <a:effectLst/>
                <a:uLnTx/>
                <a:uFillTx/>
                <a:ea typeface="+mn-ea"/>
                <a:cs typeface="+mn-cs"/>
              </a:rPr>
              <a:t>The Fuller Stocktake  Report </a:t>
            </a:r>
          </a:p>
          <a:p>
            <a:pPr marL="0" marR="0" lvl="0" indent="0" algn="ctr" defTabSz="914400" eaLnBrk="1" fontAlgn="auto" latinLnBrk="0" hangingPunct="1">
              <a:lnSpc>
                <a:spcPct val="100000"/>
              </a:lnSpc>
              <a:spcBef>
                <a:spcPts val="300"/>
              </a:spcBef>
              <a:spcAft>
                <a:spcPts val="300"/>
              </a:spcAft>
              <a:buClrTx/>
              <a:buSzTx/>
              <a:buFontTx/>
              <a:buNone/>
              <a:tabLst/>
              <a:defRPr/>
            </a:pPr>
            <a:endParaRPr lang="en-GB" sz="1600" i="1" kern="0" dirty="0">
              <a:solidFill>
                <a:srgbClr val="FFFFFF"/>
              </a:solidFill>
            </a:endParaRPr>
          </a:p>
          <a:p>
            <a:pPr marL="0" marR="0" lvl="0" indent="0" algn="ctr" defTabSz="914400" eaLnBrk="1" fontAlgn="auto" latinLnBrk="0" hangingPunct="1">
              <a:lnSpc>
                <a:spcPct val="100000"/>
              </a:lnSpc>
              <a:spcBef>
                <a:spcPts val="300"/>
              </a:spcBef>
              <a:spcAft>
                <a:spcPts val="300"/>
              </a:spcAft>
              <a:buClrTx/>
              <a:buSzTx/>
              <a:buFontTx/>
              <a:buNone/>
              <a:tabLst/>
              <a:defRPr/>
            </a:pPr>
            <a:r>
              <a:rPr kumimoji="0" lang="en-GB" sz="1600" b="0" i="1" u="none" strike="noStrike" kern="0" cap="none" spc="0" normalizeH="0" baseline="0" noProof="0" dirty="0">
                <a:ln>
                  <a:noFill/>
                </a:ln>
                <a:solidFill>
                  <a:srgbClr val="FFFFFF"/>
                </a:solidFill>
                <a:effectLst/>
                <a:uLnTx/>
                <a:uFillTx/>
                <a:ea typeface="+mn-ea"/>
                <a:cs typeface="+mn-cs"/>
              </a:rPr>
              <a:t>The Fuller Stocktake Report, “Next Steps for Integrating Primary Care” outlines a new vision for primary care that orientates the health and care system to a local population health approach through building neighbourhood teams, streamlining access and helping people to stay healthy </a:t>
            </a:r>
          </a:p>
          <a:p>
            <a:pPr marL="0" marR="0" lvl="0" indent="0" algn="ctr" defTabSz="914400" eaLnBrk="1" fontAlgn="auto" latinLnBrk="0" hangingPunct="1">
              <a:lnSpc>
                <a:spcPct val="100000"/>
              </a:lnSpc>
              <a:spcBef>
                <a:spcPts val="300"/>
              </a:spcBef>
              <a:spcAft>
                <a:spcPts val="300"/>
              </a:spcAft>
              <a:buClrTx/>
              <a:buSzTx/>
              <a:buFontTx/>
              <a:buNone/>
              <a:tabLst/>
              <a:defRPr/>
            </a:pPr>
            <a:endParaRPr lang="en-GB" sz="1600" i="1" kern="0" noProof="0" dirty="0">
              <a:solidFill>
                <a:srgbClr val="FFFFFF"/>
              </a:solidFill>
            </a:endParaRPr>
          </a:p>
          <a:p>
            <a:pPr marL="0" marR="0" lvl="0" indent="0" algn="ctr" defTabSz="914400" eaLnBrk="1" fontAlgn="auto" latinLnBrk="0" hangingPunct="1">
              <a:lnSpc>
                <a:spcPct val="100000"/>
              </a:lnSpc>
              <a:spcBef>
                <a:spcPts val="300"/>
              </a:spcBef>
              <a:spcAft>
                <a:spcPts val="300"/>
              </a:spcAft>
              <a:buClrTx/>
              <a:buSzTx/>
              <a:buFontTx/>
              <a:buNone/>
              <a:tabLst/>
              <a:defRPr/>
            </a:pPr>
            <a:r>
              <a:rPr kumimoji="0" lang="en-GB" sz="1600" b="0" i="1" u="none" strike="noStrike" kern="0" cap="none" spc="0" normalizeH="0" baseline="0" dirty="0">
                <a:ln>
                  <a:noFill/>
                </a:ln>
                <a:solidFill>
                  <a:srgbClr val="FFFFFF"/>
                </a:solidFill>
                <a:effectLst/>
                <a:uLnTx/>
                <a:uFillTx/>
                <a:ea typeface="+mn-ea"/>
                <a:cs typeface="+mn-cs"/>
              </a:rPr>
              <a:t>One of the key opportunities to streamline access to urgent care for those that need it, more personalised care from a team of professionals for those with complex care needs and a proactive approach to prevention at a greater scale</a:t>
            </a:r>
            <a:r>
              <a:rPr kumimoji="0" lang="en-GB" sz="1600" b="0" i="1" u="none" strike="noStrike" kern="0" cap="none" spc="0" normalizeH="0" baseline="0" noProof="0" dirty="0">
                <a:ln>
                  <a:noFill/>
                </a:ln>
                <a:solidFill>
                  <a:srgbClr val="FFFFFF"/>
                </a:solidFill>
                <a:effectLst/>
                <a:uLnTx/>
                <a:uFillTx/>
                <a:ea typeface="+mn-ea"/>
                <a:cs typeface="+mn-cs"/>
              </a:rPr>
              <a:t> </a:t>
            </a:r>
          </a:p>
        </p:txBody>
      </p:sp>
      <p:sp>
        <p:nvSpPr>
          <p:cNvPr id="9" name="Rectangle: Rounded Corners 8">
            <a:extLst>
              <a:ext uri="{FF2B5EF4-FFF2-40B4-BE49-F238E27FC236}">
                <a16:creationId xmlns:a16="http://schemas.microsoft.com/office/drawing/2014/main" id="{66CFA392-35AA-C734-54F2-CBCD0FED52A4}"/>
              </a:ext>
            </a:extLst>
          </p:cNvPr>
          <p:cNvSpPr/>
          <p:nvPr/>
        </p:nvSpPr>
        <p:spPr>
          <a:xfrm>
            <a:off x="6304684" y="1356161"/>
            <a:ext cx="5580000" cy="4893718"/>
          </a:xfrm>
          <a:prstGeom prst="roundRect">
            <a:avLst>
              <a:gd name="adj" fmla="val 9098"/>
            </a:avLst>
          </a:prstGeom>
          <a:solidFill>
            <a:srgbClr val="433087"/>
          </a:solidFill>
          <a:ln w="6350" cap="sq" cmpd="sng" algn="ctr">
            <a:noFill/>
            <a:prstDash val="solid"/>
            <a:miter lim="800000"/>
          </a:ln>
          <a:effectLst/>
        </p:spPr>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300"/>
              </a:spcBef>
              <a:spcAft>
                <a:spcPts val="300"/>
              </a:spcAft>
              <a:buClrTx/>
              <a:buSzTx/>
              <a:buFontTx/>
              <a:buNone/>
              <a:tabLst/>
              <a:defRPr/>
            </a:pPr>
            <a:r>
              <a:rPr kumimoji="0" lang="en-GB" sz="1300" b="1" i="0" u="none" strike="noStrike" kern="0" cap="none" spc="0" normalizeH="0" baseline="0" noProof="0" dirty="0">
                <a:ln>
                  <a:noFill/>
                </a:ln>
                <a:solidFill>
                  <a:srgbClr val="FFFFFF"/>
                </a:solidFill>
                <a:effectLst/>
                <a:uLnTx/>
                <a:uFillTx/>
                <a:latin typeface="Arial"/>
                <a:ea typeface="+mn-ea"/>
                <a:cs typeface="+mn-cs"/>
              </a:rPr>
              <a:t>What do the ‘offers’ mean for patients?</a:t>
            </a:r>
          </a:p>
          <a:p>
            <a:pPr marL="342900" marR="0" lvl="0" indent="-342900" defTabSz="914400" eaLnBrk="1" fontAlgn="auto" latinLnBrk="0" hangingPunct="1">
              <a:lnSpc>
                <a:spcPct val="100000"/>
              </a:lnSpc>
              <a:spcBef>
                <a:spcPts val="300"/>
              </a:spcBef>
              <a:spcAft>
                <a:spcPts val="300"/>
              </a:spcAft>
              <a:buClrTx/>
              <a:buSzTx/>
              <a:buFont typeface="+mj-lt"/>
              <a:buAutoNum type="arabicPeriod"/>
              <a:tabLst/>
              <a:defRPr/>
            </a:pPr>
            <a:r>
              <a:rPr kumimoji="0" lang="en-GB" sz="1300" b="1" i="0" u="none" strike="noStrike" kern="0" cap="none" spc="0" normalizeH="0" baseline="0" noProof="0" dirty="0">
                <a:ln>
                  <a:noFill/>
                </a:ln>
                <a:solidFill>
                  <a:srgbClr val="FFFFFF"/>
                </a:solidFill>
                <a:effectLst/>
                <a:uLnTx/>
                <a:uFillTx/>
                <a:latin typeface="Arial"/>
                <a:ea typeface="+mn-ea"/>
                <a:cs typeface="+mn-cs"/>
              </a:rPr>
              <a:t>Improved access to urgent care, </a:t>
            </a:r>
            <a:r>
              <a:rPr kumimoji="0" lang="en-GB" sz="1300" b="1" i="0" u="sng" strike="noStrike" kern="0" cap="none" spc="0" normalizeH="0" baseline="0" noProof="0" dirty="0">
                <a:ln>
                  <a:noFill/>
                </a:ln>
                <a:solidFill>
                  <a:srgbClr val="FFFFFF"/>
                </a:solidFill>
                <a:effectLst/>
                <a:uLnTx/>
                <a:uFillTx/>
                <a:latin typeface="Arial"/>
                <a:ea typeface="+mn-ea"/>
                <a:cs typeface="+mn-cs"/>
              </a:rPr>
              <a:t>meaning:</a:t>
            </a:r>
          </a:p>
          <a:p>
            <a:pPr marL="342900" marR="0" lvl="0" indent="-342900" defTabSz="9144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300" b="0" i="1" u="none" strike="noStrike" kern="0" cap="none" spc="0" normalizeH="0" baseline="0" noProof="0" dirty="0">
                <a:ln>
                  <a:noFill/>
                </a:ln>
                <a:solidFill>
                  <a:srgbClr val="FFFFFF"/>
                </a:solidFill>
                <a:effectLst/>
                <a:uLnTx/>
                <a:uFillTx/>
                <a:latin typeface="Arial"/>
                <a:ea typeface="+mn-ea"/>
                <a:cs typeface="+mn-cs"/>
              </a:rPr>
              <a:t>Being able to get through to your GP team when you need to</a:t>
            </a:r>
          </a:p>
          <a:p>
            <a:pPr marL="342900" marR="0" lvl="0" indent="-342900" defTabSz="9144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300" b="0" i="1" u="none" strike="noStrike" kern="0" cap="none" spc="0" normalizeH="0" baseline="0" noProof="0" dirty="0">
                <a:ln>
                  <a:noFill/>
                </a:ln>
                <a:solidFill>
                  <a:srgbClr val="FFFFFF"/>
                </a:solidFill>
                <a:effectLst/>
                <a:uLnTx/>
                <a:uFillTx/>
                <a:latin typeface="Arial"/>
                <a:ea typeface="+mn-ea"/>
                <a:cs typeface="+mn-cs"/>
              </a:rPr>
              <a:t>Being seen on the same day when you need to</a:t>
            </a:r>
          </a:p>
          <a:p>
            <a:pPr marL="342900" marR="0" lvl="0" indent="-342900" defTabSz="9144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300" b="0" i="1" u="none" strike="noStrike" kern="0" cap="none" spc="0" normalizeH="0" baseline="0" noProof="0" dirty="0">
                <a:ln>
                  <a:noFill/>
                </a:ln>
                <a:solidFill>
                  <a:srgbClr val="FFFFFF"/>
                </a:solidFill>
                <a:effectLst/>
                <a:uLnTx/>
                <a:uFillTx/>
                <a:latin typeface="Arial"/>
                <a:ea typeface="+mn-ea"/>
                <a:cs typeface="+mn-cs"/>
              </a:rPr>
              <a:t>Getting the same advice and service no matter where you go</a:t>
            </a:r>
          </a:p>
          <a:p>
            <a:pPr marL="342900" marR="0" lvl="0" indent="-342900" defTabSz="914400" eaLnBrk="1" fontAlgn="auto" latinLnBrk="0" hangingPunct="1">
              <a:lnSpc>
                <a:spcPct val="100000"/>
              </a:lnSpc>
              <a:spcBef>
                <a:spcPts val="300"/>
              </a:spcBef>
              <a:spcAft>
                <a:spcPts val="300"/>
              </a:spcAft>
              <a:buClrTx/>
              <a:buSzTx/>
              <a:buFont typeface="+mj-lt"/>
              <a:buAutoNum type="arabicPeriod" startAt="2"/>
              <a:tabLst/>
              <a:defRPr/>
            </a:pPr>
            <a:endParaRPr kumimoji="0" lang="en-GB" sz="1300" b="1" i="0" u="none" strike="noStrike" kern="0" cap="none" spc="0" normalizeH="0" baseline="0" noProof="0" dirty="0">
              <a:ln>
                <a:noFill/>
              </a:ln>
              <a:solidFill>
                <a:srgbClr val="FFFFFF"/>
              </a:solidFill>
              <a:effectLst/>
              <a:uLnTx/>
              <a:uFillTx/>
              <a:latin typeface="Arial"/>
              <a:ea typeface="+mn-ea"/>
              <a:cs typeface="+mn-cs"/>
            </a:endParaRPr>
          </a:p>
          <a:p>
            <a:pPr marL="342900" marR="0" lvl="0" indent="-342900" defTabSz="914400" eaLnBrk="1" fontAlgn="auto" latinLnBrk="0" hangingPunct="1">
              <a:lnSpc>
                <a:spcPct val="100000"/>
              </a:lnSpc>
              <a:spcBef>
                <a:spcPts val="300"/>
              </a:spcBef>
              <a:spcAft>
                <a:spcPts val="300"/>
              </a:spcAft>
              <a:buClrTx/>
              <a:buSzTx/>
              <a:buFont typeface="+mj-lt"/>
              <a:buAutoNum type="arabicPeriod" startAt="2"/>
              <a:tabLst/>
              <a:defRPr/>
            </a:pPr>
            <a:r>
              <a:rPr kumimoji="0" lang="en-GB" sz="1300" b="1" i="0" u="none" strike="noStrike" kern="0" cap="none" spc="0" normalizeH="0" baseline="0" noProof="0" dirty="0">
                <a:ln>
                  <a:noFill/>
                </a:ln>
                <a:solidFill>
                  <a:srgbClr val="FFFFFF"/>
                </a:solidFill>
                <a:effectLst/>
                <a:uLnTx/>
                <a:uFillTx/>
                <a:latin typeface="Arial"/>
                <a:ea typeface="+mn-ea"/>
                <a:cs typeface="+mn-cs"/>
              </a:rPr>
              <a:t>Improved continuity of care for those with complex needs, </a:t>
            </a:r>
            <a:r>
              <a:rPr kumimoji="0" lang="en-GB" sz="1300" b="1" i="0" u="sng" strike="noStrike" kern="0" cap="none" spc="0" normalizeH="0" baseline="0" noProof="0" dirty="0">
                <a:ln>
                  <a:noFill/>
                </a:ln>
                <a:solidFill>
                  <a:srgbClr val="FFFFFF"/>
                </a:solidFill>
                <a:effectLst/>
                <a:uLnTx/>
                <a:uFillTx/>
                <a:latin typeface="Arial"/>
                <a:ea typeface="+mn-ea"/>
                <a:cs typeface="+mn-cs"/>
              </a:rPr>
              <a:t>meaning:</a:t>
            </a:r>
          </a:p>
          <a:p>
            <a:pPr marL="342900" marR="0" lvl="0" indent="-342900" defTabSz="9144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300" b="0" i="1" u="none" strike="noStrike" kern="0" cap="none" spc="0" normalizeH="0" baseline="0" noProof="0" dirty="0">
                <a:ln>
                  <a:noFill/>
                </a:ln>
                <a:solidFill>
                  <a:srgbClr val="FFFFFF"/>
                </a:solidFill>
                <a:effectLst/>
                <a:uLnTx/>
                <a:uFillTx/>
                <a:latin typeface="Arial"/>
                <a:ea typeface="+mn-ea"/>
                <a:cs typeface="+mn-cs"/>
              </a:rPr>
              <a:t>Having a co-ordinator/single point of contact for your care</a:t>
            </a:r>
          </a:p>
          <a:p>
            <a:pPr marL="342900" marR="0" lvl="0" indent="-342900" defTabSz="9144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300" b="0" i="1" u="none" strike="noStrike" kern="0" cap="none" spc="0" normalizeH="0" baseline="0" noProof="0" dirty="0">
                <a:ln>
                  <a:noFill/>
                </a:ln>
                <a:solidFill>
                  <a:srgbClr val="FFFFFF"/>
                </a:solidFill>
                <a:effectLst/>
                <a:uLnTx/>
                <a:uFillTx/>
                <a:latin typeface="Arial"/>
                <a:ea typeface="+mn-ea"/>
                <a:cs typeface="+mn-cs"/>
              </a:rPr>
              <a:t>Being looked after by an integrated team who can support you holistically</a:t>
            </a:r>
          </a:p>
          <a:p>
            <a:pPr marL="342900" marR="0" lvl="0" indent="-342900" defTabSz="9144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300" b="0" i="1" u="none" strike="noStrike" kern="0" cap="none" spc="0" normalizeH="0" baseline="0" noProof="0" dirty="0">
                <a:ln>
                  <a:noFill/>
                </a:ln>
                <a:solidFill>
                  <a:srgbClr val="FFFFFF"/>
                </a:solidFill>
                <a:effectLst/>
                <a:uLnTx/>
                <a:uFillTx/>
                <a:latin typeface="Arial"/>
                <a:ea typeface="+mn-ea"/>
                <a:cs typeface="+mn-cs"/>
              </a:rPr>
              <a:t>Seeing the same healthcare professional when needed</a:t>
            </a:r>
          </a:p>
          <a:p>
            <a:pPr marL="342900" marR="0" lvl="0" indent="-342900" defTabSz="914400" eaLnBrk="1" fontAlgn="auto" latinLnBrk="0" hangingPunct="1">
              <a:lnSpc>
                <a:spcPct val="100000"/>
              </a:lnSpc>
              <a:spcBef>
                <a:spcPts val="300"/>
              </a:spcBef>
              <a:spcAft>
                <a:spcPts val="300"/>
              </a:spcAft>
              <a:buClrTx/>
              <a:buSzTx/>
              <a:buFont typeface="+mj-lt"/>
              <a:buAutoNum type="arabicPeriod" startAt="3"/>
              <a:tabLst/>
              <a:defRPr/>
            </a:pPr>
            <a:endParaRPr kumimoji="0" lang="en-GB" sz="1300" b="1" i="0" u="none" strike="noStrike" kern="0" cap="none" spc="0" normalizeH="0" baseline="0" noProof="0" dirty="0">
              <a:ln>
                <a:noFill/>
              </a:ln>
              <a:solidFill>
                <a:srgbClr val="FFFFFF"/>
              </a:solidFill>
              <a:effectLst/>
              <a:uLnTx/>
              <a:uFillTx/>
              <a:latin typeface="Arial"/>
              <a:ea typeface="+mn-ea"/>
              <a:cs typeface="+mn-cs"/>
            </a:endParaRPr>
          </a:p>
          <a:p>
            <a:pPr marL="342900" marR="0" lvl="0" indent="-342900" defTabSz="914400" eaLnBrk="1" fontAlgn="auto" latinLnBrk="0" hangingPunct="1">
              <a:lnSpc>
                <a:spcPct val="100000"/>
              </a:lnSpc>
              <a:spcBef>
                <a:spcPts val="300"/>
              </a:spcBef>
              <a:spcAft>
                <a:spcPts val="300"/>
              </a:spcAft>
              <a:buClrTx/>
              <a:buSzTx/>
              <a:buFont typeface="+mj-lt"/>
              <a:buAutoNum type="arabicPeriod" startAt="3"/>
              <a:tabLst/>
              <a:defRPr/>
            </a:pPr>
            <a:r>
              <a:rPr kumimoji="0" lang="en-GB" sz="1300" b="1" i="0" u="none" strike="noStrike" kern="0" cap="none" spc="0" normalizeH="0" baseline="0" noProof="0" dirty="0">
                <a:ln>
                  <a:noFill/>
                </a:ln>
                <a:solidFill>
                  <a:srgbClr val="FFFFFF"/>
                </a:solidFill>
                <a:effectLst/>
                <a:uLnTx/>
                <a:uFillTx/>
                <a:latin typeface="Arial"/>
                <a:ea typeface="+mn-ea"/>
                <a:cs typeface="+mn-cs"/>
              </a:rPr>
              <a:t>Reduced health inequalities and improved prevention, </a:t>
            </a:r>
            <a:r>
              <a:rPr kumimoji="0" lang="en-GB" sz="1300" b="1" i="0" u="sng" strike="noStrike" kern="0" cap="none" spc="0" normalizeH="0" baseline="0" noProof="0" dirty="0">
                <a:ln>
                  <a:noFill/>
                </a:ln>
                <a:solidFill>
                  <a:srgbClr val="FFFFFF"/>
                </a:solidFill>
                <a:effectLst/>
                <a:uLnTx/>
                <a:uFillTx/>
                <a:latin typeface="Arial"/>
                <a:ea typeface="+mn-ea"/>
                <a:cs typeface="+mn-cs"/>
              </a:rPr>
              <a:t>meaning:</a:t>
            </a:r>
          </a:p>
          <a:p>
            <a:pPr marL="342900" marR="0" lvl="0" indent="-342900" defTabSz="9144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300" b="0" i="1" u="none" strike="noStrike" kern="0" cap="none" spc="0" normalizeH="0" baseline="0" noProof="0" dirty="0">
                <a:ln>
                  <a:noFill/>
                </a:ln>
                <a:solidFill>
                  <a:srgbClr val="FFFFFF"/>
                </a:solidFill>
                <a:effectLst/>
                <a:uLnTx/>
                <a:uFillTx/>
                <a:latin typeface="Arial"/>
                <a:ea typeface="+mn-ea"/>
                <a:cs typeface="+mn-cs"/>
              </a:rPr>
              <a:t>Helping people live longer and healthier lives</a:t>
            </a:r>
          </a:p>
          <a:p>
            <a:pPr marL="342900" marR="0" lvl="0" indent="-342900" defTabSz="91440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300" b="0" i="1" u="none" strike="noStrike" kern="0" cap="none" spc="0" normalizeH="0" baseline="0" noProof="0" dirty="0">
                <a:ln>
                  <a:noFill/>
                </a:ln>
                <a:solidFill>
                  <a:srgbClr val="FFFFFF"/>
                </a:solidFill>
                <a:effectLst/>
                <a:uLnTx/>
                <a:uFillTx/>
                <a:latin typeface="Arial"/>
                <a:ea typeface="+mn-ea"/>
                <a:cs typeface="+mn-cs"/>
              </a:rPr>
              <a:t>Ensuring those living in most deprived areas get the support they need </a:t>
            </a:r>
          </a:p>
        </p:txBody>
      </p:sp>
    </p:spTree>
    <p:extLst>
      <p:ext uri="{BB962C8B-B14F-4D97-AF65-F5344CB8AC3E}">
        <p14:creationId xmlns:p14="http://schemas.microsoft.com/office/powerpoint/2010/main" val="256973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099614-9361-BBB5-C264-972232F59568}"/>
              </a:ext>
            </a:extLst>
          </p:cNvPr>
          <p:cNvSpPr>
            <a:spLocks noGrp="1"/>
          </p:cNvSpPr>
          <p:nvPr>
            <p:ph type="body" idx="1"/>
          </p:nvPr>
        </p:nvSpPr>
        <p:spPr>
          <a:xfrm>
            <a:off x="4760843" y="1302027"/>
            <a:ext cx="6983045" cy="4875496"/>
          </a:xfrm>
        </p:spPr>
        <p:txBody>
          <a:bodyPr>
            <a:normAutofit/>
          </a:bodyPr>
          <a:lstStyle/>
          <a:p>
            <a:pPr marL="0" indent="0">
              <a:lnSpc>
                <a:spcPct val="115000"/>
              </a:lnSpc>
              <a:spcAft>
                <a:spcPts val="1000"/>
              </a:spcAft>
              <a:buNone/>
            </a:pPr>
            <a:r>
              <a:rPr lang="en-GB" sz="1400" dirty="0">
                <a:solidFill>
                  <a:schemeClr val="tx1"/>
                </a:solidFill>
                <a:effectLst/>
                <a:ea typeface="Calibri" panose="020F0502020204030204" pitchFamily="34" charset="0"/>
                <a:cs typeface="Times New Roman" panose="02020603050405020304" pitchFamily="18" charset="0"/>
              </a:rPr>
              <a:t>The plan centres on four key areas to support recovery:</a:t>
            </a:r>
          </a:p>
          <a:p>
            <a:pPr>
              <a:lnSpc>
                <a:spcPct val="115000"/>
              </a:lnSpc>
            </a:pPr>
            <a:r>
              <a:rPr lang="en-GB" sz="1100" dirty="0">
                <a:solidFill>
                  <a:schemeClr val="tx1"/>
                </a:solidFill>
                <a:effectLst/>
                <a:ea typeface="Calibri" panose="020F0502020204030204" pitchFamily="34" charset="0"/>
                <a:cs typeface="Times New Roman" panose="02020603050405020304" pitchFamily="18" charset="0"/>
              </a:rPr>
              <a:t>Empower patients to manage their own health including using the NHS App, self-referral pathways and through more services offered from community pharmacy. This will relieve pressure on general practice.</a:t>
            </a:r>
            <a:endParaRPr lang="en-GB" sz="1100" dirty="0">
              <a:solidFill>
                <a:schemeClr val="tx1"/>
              </a:solidFill>
              <a:ea typeface="Calibri" panose="020F0502020204030204" pitchFamily="34" charset="0"/>
              <a:cs typeface="Times New Roman" panose="02020603050405020304" pitchFamily="18" charset="0"/>
            </a:endParaRPr>
          </a:p>
          <a:p>
            <a:pPr>
              <a:lnSpc>
                <a:spcPct val="115000"/>
              </a:lnSpc>
            </a:pPr>
            <a:r>
              <a:rPr lang="en-GB" sz="1100" dirty="0">
                <a:solidFill>
                  <a:schemeClr val="tx1"/>
                </a:solidFill>
                <a:effectLst/>
                <a:ea typeface="Calibri" panose="020F0502020204030204" pitchFamily="34" charset="0"/>
                <a:cs typeface="Times New Roman" panose="02020603050405020304" pitchFamily="18" charset="0"/>
              </a:rPr>
              <a:t>Implement Modern General Practice Access to tackle the 8am rush, provide rapid assessment and response, and avoid asking patients to ring back another day to book an appointment.</a:t>
            </a:r>
            <a:endParaRPr lang="en-GB" sz="1100" dirty="0">
              <a:solidFill>
                <a:schemeClr val="tx1"/>
              </a:solidFill>
              <a:ea typeface="Calibri" panose="020F0502020204030204" pitchFamily="34" charset="0"/>
              <a:cs typeface="Times New Roman" panose="02020603050405020304" pitchFamily="18" charset="0"/>
            </a:endParaRPr>
          </a:p>
          <a:p>
            <a:pPr>
              <a:lnSpc>
                <a:spcPct val="115000"/>
              </a:lnSpc>
            </a:pPr>
            <a:r>
              <a:rPr lang="en-GB" sz="1100" dirty="0">
                <a:solidFill>
                  <a:schemeClr val="tx1"/>
                </a:solidFill>
                <a:effectLst/>
                <a:ea typeface="Calibri" panose="020F0502020204030204" pitchFamily="34" charset="0"/>
                <a:cs typeface="Times New Roman" panose="02020603050405020304" pitchFamily="18" charset="0"/>
              </a:rPr>
              <a:t>Build capacity to deliver more appointments from more staff than ever before and add flexibility to the types of staff recruited and how they are deployed.</a:t>
            </a:r>
          </a:p>
          <a:p>
            <a:pPr>
              <a:lnSpc>
                <a:spcPct val="115000"/>
              </a:lnSpc>
            </a:pPr>
            <a:r>
              <a:rPr lang="en-GB" sz="1100" dirty="0">
                <a:solidFill>
                  <a:schemeClr val="tx1"/>
                </a:solidFill>
                <a:effectLst/>
                <a:ea typeface="Calibri" panose="020F0502020204030204" pitchFamily="34" charset="0"/>
                <a:cs typeface="Times New Roman" panose="02020603050405020304" pitchFamily="18" charset="0"/>
              </a:rPr>
              <a:t>Cut bureaucracy and reduce the workload across the interface between primary and secondary care, and the burden of medical evidence requests so practices have more time to meet the clinical needs of their patients.</a:t>
            </a:r>
          </a:p>
          <a:p>
            <a:pPr marL="0" indent="0">
              <a:lnSpc>
                <a:spcPct val="115000"/>
              </a:lnSpc>
              <a:spcAft>
                <a:spcPts val="1000"/>
              </a:spcAft>
              <a:buNone/>
            </a:pPr>
            <a:r>
              <a:rPr lang="en-GB" sz="1400" dirty="0">
                <a:solidFill>
                  <a:schemeClr val="tx1"/>
                </a:solidFill>
                <a:ea typeface="Calibri" panose="020F0502020204030204" pitchFamily="34" charset="0"/>
                <a:cs typeface="Times New Roman" panose="02020603050405020304" pitchFamily="18" charset="0"/>
              </a:rPr>
              <a:t>T</a:t>
            </a:r>
            <a:r>
              <a:rPr lang="en-GB" sz="1400" dirty="0">
                <a:solidFill>
                  <a:schemeClr val="tx1"/>
                </a:solidFill>
                <a:effectLst/>
                <a:ea typeface="Calibri" panose="020F0502020204030204" pitchFamily="34" charset="0"/>
                <a:cs typeface="Times New Roman" panose="02020603050405020304" pitchFamily="18" charset="0"/>
              </a:rPr>
              <a:t>hese four areas of focus are steered by two main ambitions:</a:t>
            </a:r>
          </a:p>
          <a:p>
            <a:pPr>
              <a:lnSpc>
                <a:spcPct val="115000"/>
              </a:lnSpc>
            </a:pPr>
            <a:r>
              <a:rPr lang="en-GB" sz="1100" dirty="0">
                <a:solidFill>
                  <a:schemeClr val="tx1"/>
                </a:solidFill>
                <a:effectLst/>
                <a:ea typeface="Calibri" panose="020F0502020204030204" pitchFamily="34" charset="0"/>
                <a:cs typeface="Times New Roman" panose="02020603050405020304" pitchFamily="18" charset="0"/>
              </a:rPr>
              <a:t>To tackle the 8am rush – meaning patients should be able to not only contact their practice easily but be able to book an appointment (not necessarily on the same day as when they ring) when they ask for it.</a:t>
            </a:r>
          </a:p>
          <a:p>
            <a:pPr>
              <a:lnSpc>
                <a:spcPct val="115000"/>
              </a:lnSpc>
            </a:pPr>
            <a:r>
              <a:rPr lang="en-GB" sz="1100" dirty="0">
                <a:solidFill>
                  <a:schemeClr val="tx1"/>
                </a:solidFill>
                <a:effectLst/>
                <a:ea typeface="Calibri" panose="020F0502020204030204" pitchFamily="34" charset="0"/>
                <a:cs typeface="Times New Roman" panose="02020603050405020304" pitchFamily="18" charset="0"/>
              </a:rPr>
              <a:t>For patients to know on the day they contact their practice how their request will be managed.</a:t>
            </a:r>
          </a:p>
          <a:p>
            <a:pPr marL="742950" lvl="1" indent="-285750">
              <a:lnSpc>
                <a:spcPct val="115000"/>
              </a:lnSpc>
              <a:buFont typeface="Courier New" panose="02070309020205020404" pitchFamily="49" charset="0"/>
              <a:buChar char="o"/>
            </a:pPr>
            <a:r>
              <a:rPr lang="en-GB" sz="1100" dirty="0">
                <a:solidFill>
                  <a:schemeClr val="tx1"/>
                </a:solidFill>
                <a:effectLst/>
                <a:ea typeface="Calibri" panose="020F0502020204030204" pitchFamily="34" charset="0"/>
                <a:cs typeface="Times New Roman" panose="02020603050405020304" pitchFamily="18" charset="0"/>
              </a:rPr>
              <a:t>If their need is clinically urgent it should be assessed on the same day by a telephone or face-to-face appointment. If the patient contacts their practice in the afternoon they may be assessed on the next day, where clinically appropriate. </a:t>
            </a:r>
          </a:p>
          <a:p>
            <a:pPr marL="742950" lvl="1" indent="-285750">
              <a:lnSpc>
                <a:spcPct val="115000"/>
              </a:lnSpc>
              <a:buFont typeface="Courier New" panose="02070309020205020404" pitchFamily="49" charset="0"/>
              <a:buChar char="o"/>
            </a:pPr>
            <a:r>
              <a:rPr lang="en-GB" sz="1100" dirty="0">
                <a:solidFill>
                  <a:schemeClr val="tx1"/>
                </a:solidFill>
                <a:effectLst/>
                <a:ea typeface="Calibri" panose="020F0502020204030204" pitchFamily="34" charset="0"/>
                <a:cs typeface="Times New Roman" panose="02020603050405020304" pitchFamily="18" charset="0"/>
              </a:rPr>
              <a:t>If their need is not urgent, but it requires a telephone or face-to-face appointment, this should be scheduled within two weeks.</a:t>
            </a:r>
          </a:p>
          <a:p>
            <a:pPr marL="742950" lvl="1" indent="-285750">
              <a:lnSpc>
                <a:spcPct val="115000"/>
              </a:lnSpc>
              <a:spcAft>
                <a:spcPts val="1000"/>
              </a:spcAft>
              <a:buFont typeface="Courier New" panose="02070309020205020404" pitchFamily="49" charset="0"/>
              <a:buChar char="o"/>
            </a:pPr>
            <a:r>
              <a:rPr lang="en-GB" sz="1100" dirty="0">
                <a:solidFill>
                  <a:schemeClr val="tx1"/>
                </a:solidFill>
                <a:effectLst/>
                <a:ea typeface="Calibri" panose="020F0502020204030204" pitchFamily="34" charset="0"/>
                <a:cs typeface="Times New Roman" panose="02020603050405020304" pitchFamily="18" charset="0"/>
              </a:rPr>
              <a:t>Where appropriate, patients will be signposted to self-care or other local services (e.g., community pharmacy or self-referral services).</a:t>
            </a:r>
          </a:p>
          <a:p>
            <a:pPr marL="0" indent="0">
              <a:buNone/>
            </a:pPr>
            <a:endParaRPr lang="en-GB" dirty="0"/>
          </a:p>
        </p:txBody>
      </p:sp>
      <p:pic>
        <p:nvPicPr>
          <p:cNvPr id="4" name="Picture 3">
            <a:extLst>
              <a:ext uri="{FF2B5EF4-FFF2-40B4-BE49-F238E27FC236}">
                <a16:creationId xmlns:a16="http://schemas.microsoft.com/office/drawing/2014/main" id="{2106F4BB-75BC-286A-10D7-CADCD91FEC9B}"/>
              </a:ext>
            </a:extLst>
          </p:cNvPr>
          <p:cNvPicPr>
            <a:picLocks noChangeAspect="1"/>
          </p:cNvPicPr>
          <p:nvPr/>
        </p:nvPicPr>
        <p:blipFill>
          <a:blip r:embed="rId3"/>
          <a:stretch>
            <a:fillRect/>
          </a:stretch>
        </p:blipFill>
        <p:spPr>
          <a:xfrm>
            <a:off x="448112" y="1132987"/>
            <a:ext cx="4152464" cy="5190580"/>
          </a:xfrm>
          <a:prstGeom prst="rect">
            <a:avLst/>
          </a:prstGeom>
        </p:spPr>
      </p:pic>
      <p:sp>
        <p:nvSpPr>
          <p:cNvPr id="6" name="Text Placeholder 5">
            <a:extLst>
              <a:ext uri="{FF2B5EF4-FFF2-40B4-BE49-F238E27FC236}">
                <a16:creationId xmlns:a16="http://schemas.microsoft.com/office/drawing/2014/main" id="{FAB37409-9939-21AC-1500-5B420FC6360A}"/>
              </a:ext>
            </a:extLst>
          </p:cNvPr>
          <p:cNvSpPr>
            <a:spLocks noGrp="1"/>
          </p:cNvSpPr>
          <p:nvPr>
            <p:ph type="body" sz="quarter" idx="10"/>
          </p:nvPr>
        </p:nvSpPr>
        <p:spPr/>
        <p:txBody>
          <a:bodyPr>
            <a:normAutofit/>
          </a:bodyPr>
          <a:lstStyle/>
          <a:p>
            <a:r>
              <a:rPr lang="en-GB" sz="2400" dirty="0">
                <a:latin typeface="Calibri" panose="020F0502020204030204" pitchFamily="34" charset="0"/>
                <a:cs typeface="Calibri" panose="020F0502020204030204" pitchFamily="34" charset="0"/>
              </a:rPr>
              <a:t>Primary Care Access Recovery Plan </a:t>
            </a:r>
          </a:p>
        </p:txBody>
      </p:sp>
    </p:spTree>
    <p:extLst>
      <p:ext uri="{BB962C8B-B14F-4D97-AF65-F5344CB8AC3E}">
        <p14:creationId xmlns:p14="http://schemas.microsoft.com/office/powerpoint/2010/main" val="33258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6F111-FF91-6FE4-A7AA-68FF2EAD66BC}"/>
              </a:ext>
            </a:extLst>
          </p:cNvPr>
          <p:cNvSpPr>
            <a:spLocks noGrp="1"/>
          </p:cNvSpPr>
          <p:nvPr>
            <p:ph type="title"/>
          </p:nvPr>
        </p:nvSpPr>
        <p:spPr/>
        <p:txBody>
          <a:bodyPr>
            <a:normAutofit/>
          </a:bodyPr>
          <a:lstStyle/>
          <a:p>
            <a:pPr>
              <a:lnSpc>
                <a:spcPct val="107000"/>
              </a:lnSpc>
              <a:spcAft>
                <a:spcPts val="800"/>
              </a:spcAft>
            </a:pPr>
            <a:r>
              <a:rPr lang="en-GB" sz="4000" b="1" kern="100" dirty="0">
                <a:solidFill>
                  <a:srgbClr val="002060"/>
                </a:solidFill>
                <a:latin typeface="Calibri" panose="020F0502020204030204" pitchFamily="34" charset="0"/>
                <a:cs typeface="Times New Roman" panose="02020603050405020304" pitchFamily="18" charset="0"/>
              </a:rPr>
              <a:t>Developing our strategy </a:t>
            </a:r>
            <a:endParaRPr lang="en-GB" sz="4000" b="1" dirty="0">
              <a:solidFill>
                <a:srgbClr val="002060"/>
              </a:solidFill>
              <a:latin typeface="Arial" panose="020B0604020202020204" pitchFamily="34" charset="0"/>
              <a:cs typeface="Arial" panose="020B0604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31DDDC37-F1BC-9FC2-94CE-7DE6A8BB4C3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250340" y="-76102"/>
            <a:ext cx="2857692" cy="1066563"/>
          </a:xfrm>
          <a:prstGeom prst="rect">
            <a:avLst/>
          </a:prstGeom>
        </p:spPr>
      </p:pic>
    </p:spTree>
    <p:extLst>
      <p:ext uri="{BB962C8B-B14F-4D97-AF65-F5344CB8AC3E}">
        <p14:creationId xmlns:p14="http://schemas.microsoft.com/office/powerpoint/2010/main" val="3596212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5EECFE9-70FE-A20F-5C81-4D2913533674}"/>
              </a:ext>
            </a:extLst>
          </p:cNvPr>
          <p:cNvSpPr/>
          <p:nvPr/>
        </p:nvSpPr>
        <p:spPr>
          <a:xfrm>
            <a:off x="228601" y="66675"/>
            <a:ext cx="1176202" cy="9763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Vision</a:t>
            </a:r>
          </a:p>
        </p:txBody>
      </p:sp>
      <p:sp>
        <p:nvSpPr>
          <p:cNvPr id="5" name="Arrow: Pentagon 4">
            <a:extLst>
              <a:ext uri="{FF2B5EF4-FFF2-40B4-BE49-F238E27FC236}">
                <a16:creationId xmlns:a16="http://schemas.microsoft.com/office/drawing/2014/main" id="{AE9D9B74-89DA-8279-49A0-C5456C7B189E}"/>
              </a:ext>
            </a:extLst>
          </p:cNvPr>
          <p:cNvSpPr/>
          <p:nvPr/>
        </p:nvSpPr>
        <p:spPr>
          <a:xfrm>
            <a:off x="1528989" y="66675"/>
            <a:ext cx="2681304" cy="97631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Primary care of the future </a:t>
            </a:r>
          </a:p>
        </p:txBody>
      </p:sp>
      <p:sp>
        <p:nvSpPr>
          <p:cNvPr id="10" name="Arrow: Pentagon 9">
            <a:extLst>
              <a:ext uri="{FF2B5EF4-FFF2-40B4-BE49-F238E27FC236}">
                <a16:creationId xmlns:a16="http://schemas.microsoft.com/office/drawing/2014/main" id="{3982D25D-5D22-957E-AB32-B5B29D064DEC}"/>
              </a:ext>
            </a:extLst>
          </p:cNvPr>
          <p:cNvSpPr/>
          <p:nvPr/>
        </p:nvSpPr>
        <p:spPr>
          <a:xfrm>
            <a:off x="4359594" y="82223"/>
            <a:ext cx="2962288" cy="905975"/>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Improvement of the  population health</a:t>
            </a:r>
          </a:p>
        </p:txBody>
      </p:sp>
      <p:sp>
        <p:nvSpPr>
          <p:cNvPr id="11" name="Arrow: Pentagon 10">
            <a:extLst>
              <a:ext uri="{FF2B5EF4-FFF2-40B4-BE49-F238E27FC236}">
                <a16:creationId xmlns:a16="http://schemas.microsoft.com/office/drawing/2014/main" id="{BCFD401E-C0A4-418B-1ED8-FB5448B7DBC4}"/>
              </a:ext>
            </a:extLst>
          </p:cNvPr>
          <p:cNvSpPr/>
          <p:nvPr/>
        </p:nvSpPr>
        <p:spPr>
          <a:xfrm>
            <a:off x="7560620" y="110725"/>
            <a:ext cx="2847978" cy="84897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Maximising investment and resource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white"/>
                </a:solidFill>
                <a:effectLst/>
                <a:uLnTx/>
                <a:uFillTx/>
                <a:latin typeface="Calibri" panose="020F0502020204030204"/>
                <a:ea typeface="+mn-ea"/>
                <a:cs typeface="+mn-cs"/>
              </a:rPr>
              <a:t>Shifting from transaction to transformation  </a:t>
            </a:r>
          </a:p>
        </p:txBody>
      </p:sp>
      <p:sp>
        <p:nvSpPr>
          <p:cNvPr id="12" name="Arrow: Down 11">
            <a:extLst>
              <a:ext uri="{FF2B5EF4-FFF2-40B4-BE49-F238E27FC236}">
                <a16:creationId xmlns:a16="http://schemas.microsoft.com/office/drawing/2014/main" id="{501991E0-904C-83B2-57B2-FFDDFE4C84D0}"/>
              </a:ext>
            </a:extLst>
          </p:cNvPr>
          <p:cNvSpPr/>
          <p:nvPr/>
        </p:nvSpPr>
        <p:spPr>
          <a:xfrm>
            <a:off x="507777" y="1042985"/>
            <a:ext cx="484632" cy="73819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562AE741-97B2-C8F1-2F14-6A01E48FFF7C}"/>
              </a:ext>
            </a:extLst>
          </p:cNvPr>
          <p:cNvSpPr/>
          <p:nvPr/>
        </p:nvSpPr>
        <p:spPr>
          <a:xfrm>
            <a:off x="238257" y="1766885"/>
            <a:ext cx="1166545" cy="11572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Strategic themes </a:t>
            </a:r>
          </a:p>
        </p:txBody>
      </p:sp>
      <p:sp>
        <p:nvSpPr>
          <p:cNvPr id="14" name="Arrow: Down 13">
            <a:extLst>
              <a:ext uri="{FF2B5EF4-FFF2-40B4-BE49-F238E27FC236}">
                <a16:creationId xmlns:a16="http://schemas.microsoft.com/office/drawing/2014/main" id="{913191B3-AAFD-9905-C625-4E4C0368D9C3}"/>
              </a:ext>
            </a:extLst>
          </p:cNvPr>
          <p:cNvSpPr/>
          <p:nvPr/>
        </p:nvSpPr>
        <p:spPr>
          <a:xfrm>
            <a:off x="581595" y="2933700"/>
            <a:ext cx="484632" cy="73819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8C76D0FD-3CA3-F887-5340-8B82725FF8CC}"/>
              </a:ext>
            </a:extLst>
          </p:cNvPr>
          <p:cNvSpPr/>
          <p:nvPr/>
        </p:nvSpPr>
        <p:spPr>
          <a:xfrm>
            <a:off x="276226" y="3681415"/>
            <a:ext cx="1101374" cy="1157290"/>
          </a:xfrm>
          <a:prstGeom prst="roundRect">
            <a:avLst/>
          </a:prstGeom>
          <a:solidFill>
            <a:srgbClr val="CC99FF"/>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System Delivery </a:t>
            </a:r>
          </a:p>
        </p:txBody>
      </p:sp>
      <p:sp>
        <p:nvSpPr>
          <p:cNvPr id="16" name="Arrow: Down 15">
            <a:extLst>
              <a:ext uri="{FF2B5EF4-FFF2-40B4-BE49-F238E27FC236}">
                <a16:creationId xmlns:a16="http://schemas.microsoft.com/office/drawing/2014/main" id="{BD0A439E-370D-682A-0869-610A16DE9D63}"/>
              </a:ext>
            </a:extLst>
          </p:cNvPr>
          <p:cNvSpPr/>
          <p:nvPr/>
        </p:nvSpPr>
        <p:spPr>
          <a:xfrm>
            <a:off x="581595" y="4857755"/>
            <a:ext cx="484632" cy="73819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063E8A96-0B6B-33D5-B1D6-63E1D503E74A}"/>
              </a:ext>
            </a:extLst>
          </p:cNvPr>
          <p:cNvSpPr/>
          <p:nvPr/>
        </p:nvSpPr>
        <p:spPr>
          <a:xfrm>
            <a:off x="266699" y="5629280"/>
            <a:ext cx="1266825" cy="8513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Quality &amp; Outcomes</a:t>
            </a:r>
          </a:p>
        </p:txBody>
      </p:sp>
      <p:sp>
        <p:nvSpPr>
          <p:cNvPr id="18" name="Arrow: Pentagon 17">
            <a:extLst>
              <a:ext uri="{FF2B5EF4-FFF2-40B4-BE49-F238E27FC236}">
                <a16:creationId xmlns:a16="http://schemas.microsoft.com/office/drawing/2014/main" id="{A83DB930-BBF7-F6D4-B693-11511305E066}"/>
              </a:ext>
            </a:extLst>
          </p:cNvPr>
          <p:cNvSpPr/>
          <p:nvPr/>
        </p:nvSpPr>
        <p:spPr>
          <a:xfrm>
            <a:off x="1690503" y="5664953"/>
            <a:ext cx="2300301" cy="815655"/>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Improved care experience </a:t>
            </a:r>
          </a:p>
        </p:txBody>
      </p:sp>
      <p:sp>
        <p:nvSpPr>
          <p:cNvPr id="19" name="Arrow: Pentagon 18">
            <a:extLst>
              <a:ext uri="{FF2B5EF4-FFF2-40B4-BE49-F238E27FC236}">
                <a16:creationId xmlns:a16="http://schemas.microsoft.com/office/drawing/2014/main" id="{54C950E8-1F28-9C49-8B1B-849D785C5487}"/>
              </a:ext>
            </a:extLst>
          </p:cNvPr>
          <p:cNvSpPr/>
          <p:nvPr/>
        </p:nvSpPr>
        <p:spPr>
          <a:xfrm>
            <a:off x="4143381" y="5734050"/>
            <a:ext cx="2171694" cy="746558"/>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Enhanced same day access </a:t>
            </a:r>
          </a:p>
        </p:txBody>
      </p:sp>
      <p:sp>
        <p:nvSpPr>
          <p:cNvPr id="20" name="Arrow: Pentagon 19">
            <a:extLst>
              <a:ext uri="{FF2B5EF4-FFF2-40B4-BE49-F238E27FC236}">
                <a16:creationId xmlns:a16="http://schemas.microsoft.com/office/drawing/2014/main" id="{D75465E4-BAB9-3554-5DAE-0A124CA27BC9}"/>
              </a:ext>
            </a:extLst>
          </p:cNvPr>
          <p:cNvSpPr/>
          <p:nvPr/>
        </p:nvSpPr>
        <p:spPr>
          <a:xfrm>
            <a:off x="6457956" y="5734050"/>
            <a:ext cx="1962143" cy="715558"/>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Reduced health inequalities </a:t>
            </a:r>
          </a:p>
        </p:txBody>
      </p:sp>
      <p:sp>
        <p:nvSpPr>
          <p:cNvPr id="21" name="Arrow: Pentagon 20">
            <a:extLst>
              <a:ext uri="{FF2B5EF4-FFF2-40B4-BE49-F238E27FC236}">
                <a16:creationId xmlns:a16="http://schemas.microsoft.com/office/drawing/2014/main" id="{0F19194D-39FA-3C32-8E13-249DC27BDBE9}"/>
              </a:ext>
            </a:extLst>
          </p:cNvPr>
          <p:cNvSpPr/>
          <p:nvPr/>
        </p:nvSpPr>
        <p:spPr>
          <a:xfrm>
            <a:off x="8536340" y="5722100"/>
            <a:ext cx="2300301" cy="746558"/>
          </a:xfrm>
          <a:prstGeom prst="homePlat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Enhanced working experience</a:t>
            </a:r>
          </a:p>
        </p:txBody>
      </p:sp>
      <p:sp>
        <p:nvSpPr>
          <p:cNvPr id="22" name="Rectangle: Rounded Corners 21">
            <a:extLst>
              <a:ext uri="{FF2B5EF4-FFF2-40B4-BE49-F238E27FC236}">
                <a16:creationId xmlns:a16="http://schemas.microsoft.com/office/drawing/2014/main" id="{97A3D16C-FE84-DAA3-325C-18BDAA3395AD}"/>
              </a:ext>
            </a:extLst>
          </p:cNvPr>
          <p:cNvSpPr/>
          <p:nvPr/>
        </p:nvSpPr>
        <p:spPr>
          <a:xfrm>
            <a:off x="1754144" y="1248964"/>
            <a:ext cx="1417035" cy="1070396"/>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Primary Care  at scale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Calibri" panose="020F0502020204030204"/>
                <a:ea typeface="+mn-ea"/>
                <a:cs typeface="+mn-cs"/>
              </a:rPr>
              <a:t>(Place, INT and PCN)</a:t>
            </a:r>
          </a:p>
        </p:txBody>
      </p:sp>
      <p:sp>
        <p:nvSpPr>
          <p:cNvPr id="23" name="Rectangle: Rounded Corners 22">
            <a:extLst>
              <a:ext uri="{FF2B5EF4-FFF2-40B4-BE49-F238E27FC236}">
                <a16:creationId xmlns:a16="http://schemas.microsoft.com/office/drawing/2014/main" id="{8CEF0931-3F0F-35F6-883F-D1014A9FB725}"/>
              </a:ext>
            </a:extLst>
          </p:cNvPr>
          <p:cNvSpPr/>
          <p:nvPr/>
        </p:nvSpPr>
        <p:spPr>
          <a:xfrm>
            <a:off x="3614685" y="1248965"/>
            <a:ext cx="1670736" cy="1061406"/>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Evidence and experience  informed </a:t>
            </a:r>
          </a:p>
        </p:txBody>
      </p:sp>
      <p:sp>
        <p:nvSpPr>
          <p:cNvPr id="24" name="Rectangle: Rounded Corners 23">
            <a:extLst>
              <a:ext uri="{FF2B5EF4-FFF2-40B4-BE49-F238E27FC236}">
                <a16:creationId xmlns:a16="http://schemas.microsoft.com/office/drawing/2014/main" id="{7B24D81E-D0AD-8639-72A9-C5E0F7CC8FE0}"/>
              </a:ext>
            </a:extLst>
          </p:cNvPr>
          <p:cNvSpPr/>
          <p:nvPr/>
        </p:nvSpPr>
        <p:spPr>
          <a:xfrm>
            <a:off x="5695290" y="1241844"/>
            <a:ext cx="1674294" cy="1077516"/>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Integration and collaboration </a:t>
            </a:r>
          </a:p>
        </p:txBody>
      </p:sp>
      <p:sp>
        <p:nvSpPr>
          <p:cNvPr id="25" name="Rectangle: Rounded Corners 24">
            <a:extLst>
              <a:ext uri="{FF2B5EF4-FFF2-40B4-BE49-F238E27FC236}">
                <a16:creationId xmlns:a16="http://schemas.microsoft.com/office/drawing/2014/main" id="{4910F6AA-0F98-20E7-1FE9-C40E650E5D92}"/>
              </a:ext>
            </a:extLst>
          </p:cNvPr>
          <p:cNvSpPr/>
          <p:nvPr/>
        </p:nvSpPr>
        <p:spPr>
          <a:xfrm>
            <a:off x="1754143" y="2576504"/>
            <a:ext cx="1461162" cy="91440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Patient safety &amp; addressing variation </a:t>
            </a:r>
          </a:p>
        </p:txBody>
      </p:sp>
      <p:sp>
        <p:nvSpPr>
          <p:cNvPr id="26" name="Rectangle: Rounded Corners 25">
            <a:extLst>
              <a:ext uri="{FF2B5EF4-FFF2-40B4-BE49-F238E27FC236}">
                <a16:creationId xmlns:a16="http://schemas.microsoft.com/office/drawing/2014/main" id="{9BD84348-45F3-A7B7-FD2C-9F98FE7C552B}"/>
              </a:ext>
            </a:extLst>
          </p:cNvPr>
          <p:cNvSpPr/>
          <p:nvPr/>
        </p:nvSpPr>
        <p:spPr>
          <a:xfrm>
            <a:off x="3660065" y="2552175"/>
            <a:ext cx="1584417" cy="997036"/>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Professional development &amp; representation </a:t>
            </a:r>
          </a:p>
        </p:txBody>
      </p:sp>
      <p:sp>
        <p:nvSpPr>
          <p:cNvPr id="27" name="Rectangle: Rounded Corners 26">
            <a:extLst>
              <a:ext uri="{FF2B5EF4-FFF2-40B4-BE49-F238E27FC236}">
                <a16:creationId xmlns:a16="http://schemas.microsoft.com/office/drawing/2014/main" id="{4DC32149-3211-8FF7-B78E-9CCDA73085F9}"/>
              </a:ext>
            </a:extLst>
          </p:cNvPr>
          <p:cNvSpPr/>
          <p:nvPr/>
        </p:nvSpPr>
        <p:spPr>
          <a:xfrm>
            <a:off x="1706422" y="3772900"/>
            <a:ext cx="1461162" cy="1157290"/>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Population health Profiles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“Size of the prize” </a:t>
            </a:r>
          </a:p>
        </p:txBody>
      </p:sp>
      <p:sp>
        <p:nvSpPr>
          <p:cNvPr id="28" name="Rectangle: Rounded Corners 27">
            <a:extLst>
              <a:ext uri="{FF2B5EF4-FFF2-40B4-BE49-F238E27FC236}">
                <a16:creationId xmlns:a16="http://schemas.microsoft.com/office/drawing/2014/main" id="{33DE79CA-3D99-6F0A-165C-B4653E091EF7}"/>
              </a:ext>
            </a:extLst>
          </p:cNvPr>
          <p:cNvSpPr/>
          <p:nvPr/>
        </p:nvSpPr>
        <p:spPr>
          <a:xfrm>
            <a:off x="3660065" y="3826523"/>
            <a:ext cx="1592202" cy="1097970"/>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Personalised care with most appropriate HCP</a:t>
            </a:r>
          </a:p>
        </p:txBody>
      </p:sp>
      <p:sp>
        <p:nvSpPr>
          <p:cNvPr id="29" name="Rectangle: Rounded Corners 28">
            <a:extLst>
              <a:ext uri="{FF2B5EF4-FFF2-40B4-BE49-F238E27FC236}">
                <a16:creationId xmlns:a16="http://schemas.microsoft.com/office/drawing/2014/main" id="{C5D6E7F1-66F0-E8DE-FF03-E056F9601B32}"/>
              </a:ext>
            </a:extLst>
          </p:cNvPr>
          <p:cNvSpPr/>
          <p:nvPr/>
        </p:nvSpPr>
        <p:spPr>
          <a:xfrm>
            <a:off x="5696862" y="3837384"/>
            <a:ext cx="1625020" cy="1077516"/>
          </a:xfrm>
          <a:prstGeom prst="roundRect">
            <a:avLst/>
          </a:prstGeom>
          <a:ln>
            <a:solidFill>
              <a:srgbClr val="CC99FF"/>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Primary Care Networks </a:t>
            </a:r>
          </a:p>
        </p:txBody>
      </p:sp>
      <p:sp>
        <p:nvSpPr>
          <p:cNvPr id="31" name="Rectangle: Rounded Corners 30">
            <a:extLst>
              <a:ext uri="{FF2B5EF4-FFF2-40B4-BE49-F238E27FC236}">
                <a16:creationId xmlns:a16="http://schemas.microsoft.com/office/drawing/2014/main" id="{08A8117F-49A1-FD5C-9F72-D982ACB589A2}"/>
              </a:ext>
            </a:extLst>
          </p:cNvPr>
          <p:cNvSpPr/>
          <p:nvPr/>
        </p:nvSpPr>
        <p:spPr>
          <a:xfrm>
            <a:off x="7767634" y="1351360"/>
            <a:ext cx="2847977" cy="1077515"/>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Levels of integration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Primary care at the interface of acute,  specialist and community care.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Physical and mental health.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Health with social care.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Integrated Urgent Care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Star: 10 Points 31">
            <a:extLst>
              <a:ext uri="{FF2B5EF4-FFF2-40B4-BE49-F238E27FC236}">
                <a16:creationId xmlns:a16="http://schemas.microsoft.com/office/drawing/2014/main" id="{B8A74295-7DE9-A4C2-E5EF-96E018848C69}"/>
              </a:ext>
            </a:extLst>
          </p:cNvPr>
          <p:cNvSpPr/>
          <p:nvPr/>
        </p:nvSpPr>
        <p:spPr>
          <a:xfrm>
            <a:off x="9278029" y="2527715"/>
            <a:ext cx="1323975" cy="1077515"/>
          </a:xfrm>
          <a:prstGeom prst="star10">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Workforce </a:t>
            </a:r>
          </a:p>
        </p:txBody>
      </p:sp>
      <p:sp>
        <p:nvSpPr>
          <p:cNvPr id="33" name="Star: 10 Points 32">
            <a:extLst>
              <a:ext uri="{FF2B5EF4-FFF2-40B4-BE49-F238E27FC236}">
                <a16:creationId xmlns:a16="http://schemas.microsoft.com/office/drawing/2014/main" id="{E015B366-1812-709D-13EA-CA74858C05C3}"/>
              </a:ext>
            </a:extLst>
          </p:cNvPr>
          <p:cNvSpPr/>
          <p:nvPr/>
        </p:nvSpPr>
        <p:spPr>
          <a:xfrm>
            <a:off x="7997066" y="3239699"/>
            <a:ext cx="1461161" cy="1157290"/>
          </a:xfrm>
          <a:prstGeom prst="star10">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Business intelligence </a:t>
            </a:r>
          </a:p>
        </p:txBody>
      </p:sp>
      <p:sp>
        <p:nvSpPr>
          <p:cNvPr id="34" name="Star: 10 Points 33">
            <a:extLst>
              <a:ext uri="{FF2B5EF4-FFF2-40B4-BE49-F238E27FC236}">
                <a16:creationId xmlns:a16="http://schemas.microsoft.com/office/drawing/2014/main" id="{0179B944-B57E-65EB-BCA5-B649530DF9D7}"/>
              </a:ext>
            </a:extLst>
          </p:cNvPr>
          <p:cNvSpPr/>
          <p:nvPr/>
        </p:nvSpPr>
        <p:spPr>
          <a:xfrm>
            <a:off x="9321649" y="3669509"/>
            <a:ext cx="1740935" cy="1317982"/>
          </a:xfrm>
          <a:prstGeom prst="star10">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Infrastructure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(Estates and digital)  </a:t>
            </a:r>
          </a:p>
        </p:txBody>
      </p:sp>
      <p:sp>
        <p:nvSpPr>
          <p:cNvPr id="35" name="Arrow: Bent 34">
            <a:extLst>
              <a:ext uri="{FF2B5EF4-FFF2-40B4-BE49-F238E27FC236}">
                <a16:creationId xmlns:a16="http://schemas.microsoft.com/office/drawing/2014/main" id="{1E4C3E1B-5647-DCCB-E7E1-32DF879EDE3D}"/>
              </a:ext>
            </a:extLst>
          </p:cNvPr>
          <p:cNvSpPr/>
          <p:nvPr/>
        </p:nvSpPr>
        <p:spPr>
          <a:xfrm>
            <a:off x="8320738" y="2649196"/>
            <a:ext cx="645918" cy="526237"/>
          </a:xfrm>
          <a:prstGeom prst="ben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Arrow: Bent 35">
            <a:extLst>
              <a:ext uri="{FF2B5EF4-FFF2-40B4-BE49-F238E27FC236}">
                <a16:creationId xmlns:a16="http://schemas.microsoft.com/office/drawing/2014/main" id="{5C6F54DE-F8E6-9776-E159-8C0E77C5F1BD}"/>
              </a:ext>
            </a:extLst>
          </p:cNvPr>
          <p:cNvSpPr/>
          <p:nvPr/>
        </p:nvSpPr>
        <p:spPr>
          <a:xfrm rot="5400000">
            <a:off x="10293417" y="3537396"/>
            <a:ext cx="1669313" cy="690528"/>
          </a:xfrm>
          <a:prstGeom prst="ben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Arrow: Bent 36">
            <a:extLst>
              <a:ext uri="{FF2B5EF4-FFF2-40B4-BE49-F238E27FC236}">
                <a16:creationId xmlns:a16="http://schemas.microsoft.com/office/drawing/2014/main" id="{7A6C1FB3-3E72-AB72-5BC1-95129CDAEC6D}"/>
              </a:ext>
            </a:extLst>
          </p:cNvPr>
          <p:cNvSpPr/>
          <p:nvPr/>
        </p:nvSpPr>
        <p:spPr>
          <a:xfrm rot="16200000">
            <a:off x="8617945" y="4026194"/>
            <a:ext cx="585901" cy="1625020"/>
          </a:xfrm>
          <a:prstGeom prst="ben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9" name="Straight Arrow Connector 38">
            <a:extLst>
              <a:ext uri="{FF2B5EF4-FFF2-40B4-BE49-F238E27FC236}">
                <a16:creationId xmlns:a16="http://schemas.microsoft.com/office/drawing/2014/main" id="{251CDB06-5593-1BE5-CCD0-4DF2F34DE405}"/>
              </a:ext>
            </a:extLst>
          </p:cNvPr>
          <p:cNvCxnSpPr>
            <a:cxnSpLocks/>
          </p:cNvCxnSpPr>
          <p:nvPr/>
        </p:nvCxnSpPr>
        <p:spPr>
          <a:xfrm>
            <a:off x="11668125" y="1040607"/>
            <a:ext cx="83983" cy="5710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12EF544E-4D8D-729D-D6D4-3694311CACD8}"/>
              </a:ext>
            </a:extLst>
          </p:cNvPr>
          <p:cNvSpPr/>
          <p:nvPr/>
        </p:nvSpPr>
        <p:spPr>
          <a:xfrm>
            <a:off x="5734712" y="2527715"/>
            <a:ext cx="1628943" cy="100338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42424"/>
                </a:solidFill>
                <a:effectLst/>
                <a:uLnTx/>
                <a:uFillTx/>
                <a:latin typeface="Calibri" panose="020F0502020204030204"/>
                <a:ea typeface="+mn-ea"/>
                <a:cs typeface="+mn-cs"/>
              </a:rPr>
              <a:t>Shift from gatekeeper to gateway </a:t>
            </a:r>
          </a:p>
        </p:txBody>
      </p:sp>
      <p:sp>
        <p:nvSpPr>
          <p:cNvPr id="6" name="Arrow: Right 5">
            <a:extLst>
              <a:ext uri="{FF2B5EF4-FFF2-40B4-BE49-F238E27FC236}">
                <a16:creationId xmlns:a16="http://schemas.microsoft.com/office/drawing/2014/main" id="{8D4EF0A7-E750-8AF1-EED4-DEDD9BF95ADC}"/>
              </a:ext>
            </a:extLst>
          </p:cNvPr>
          <p:cNvSpPr/>
          <p:nvPr/>
        </p:nvSpPr>
        <p:spPr>
          <a:xfrm>
            <a:off x="1671768" y="5102898"/>
            <a:ext cx="6241315" cy="389347"/>
          </a:xfrm>
          <a:prstGeom prst="rightArrow">
            <a:avLst>
              <a:gd name="adj1" fmla="val 10000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Integrated Neighbourhood Teams </a:t>
            </a:r>
          </a:p>
        </p:txBody>
      </p:sp>
      <p:sp>
        <p:nvSpPr>
          <p:cNvPr id="8" name="TextBox 7">
            <a:extLst>
              <a:ext uri="{FF2B5EF4-FFF2-40B4-BE49-F238E27FC236}">
                <a16:creationId xmlns:a16="http://schemas.microsoft.com/office/drawing/2014/main" id="{47B5B02D-2D77-D87D-D5CB-7B55ACA6D584}"/>
              </a:ext>
            </a:extLst>
          </p:cNvPr>
          <p:cNvSpPr txBox="1"/>
          <p:nvPr/>
        </p:nvSpPr>
        <p:spPr>
          <a:xfrm rot="5400000">
            <a:off x="8888774" y="4604049"/>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Continuous quality improvement </a:t>
            </a:r>
          </a:p>
        </p:txBody>
      </p:sp>
      <p:pic>
        <p:nvPicPr>
          <p:cNvPr id="7" name="Picture 6">
            <a:extLst>
              <a:ext uri="{FF2B5EF4-FFF2-40B4-BE49-F238E27FC236}">
                <a16:creationId xmlns:a16="http://schemas.microsoft.com/office/drawing/2014/main" id="{B009729D-7CEB-0FF1-C89D-C3CC65EC4C2F}"/>
              </a:ext>
            </a:extLst>
          </p:cNvPr>
          <p:cNvPicPr>
            <a:picLocks noChangeAspect="1"/>
          </p:cNvPicPr>
          <p:nvPr/>
        </p:nvPicPr>
        <p:blipFill>
          <a:blip r:embed="rId3"/>
          <a:stretch>
            <a:fillRect/>
          </a:stretch>
        </p:blipFill>
        <p:spPr>
          <a:xfrm>
            <a:off x="10474174" y="-22564"/>
            <a:ext cx="1594417" cy="971519"/>
          </a:xfrm>
          <a:prstGeom prst="rect">
            <a:avLst/>
          </a:prstGeom>
        </p:spPr>
      </p:pic>
    </p:spTree>
    <p:extLst>
      <p:ext uri="{BB962C8B-B14F-4D97-AF65-F5344CB8AC3E}">
        <p14:creationId xmlns:p14="http://schemas.microsoft.com/office/powerpoint/2010/main" val="227931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3CB147-BAE3-2847-B011-F7DA93F0E5D4}"/>
              </a:ext>
            </a:extLst>
          </p:cNvPr>
          <p:cNvSpPr>
            <a:spLocks noGrp="1"/>
          </p:cNvSpPr>
          <p:nvPr>
            <p:ph idx="1"/>
          </p:nvPr>
        </p:nvSpPr>
        <p:spPr>
          <a:xfrm>
            <a:off x="0" y="839478"/>
            <a:ext cx="11458575" cy="4893294"/>
          </a:xfrm>
        </p:spPr>
        <p:txBody>
          <a:bodyPr>
            <a:normAutofit fontScale="25000" lnSpcReduction="20000"/>
          </a:bodyPr>
          <a:lstStyle/>
          <a:p>
            <a:pPr marL="0" indent="0">
              <a:lnSpc>
                <a:spcPct val="120000"/>
              </a:lnSpc>
              <a:buNone/>
            </a:pPr>
            <a:r>
              <a:rPr lang="en-GB" sz="6400" dirty="0">
                <a:solidFill>
                  <a:schemeClr val="bg2">
                    <a:lumMod val="10000"/>
                  </a:schemeClr>
                </a:solidFill>
                <a:latin typeface="+mn-lt"/>
              </a:rPr>
              <a:t>The need to shift the balance to chronic disease management and focus on prevention and community health and wellbeing</a:t>
            </a:r>
          </a:p>
          <a:p>
            <a:pPr marL="0" indent="0">
              <a:lnSpc>
                <a:spcPct val="120000"/>
              </a:lnSpc>
              <a:spcAft>
                <a:spcPts val="1000"/>
              </a:spcAft>
              <a:buNone/>
            </a:pPr>
            <a:r>
              <a:rPr lang="en-GB" sz="6400" dirty="0">
                <a:solidFill>
                  <a:schemeClr val="bg2">
                    <a:lumMod val="10000"/>
                  </a:schemeClr>
                </a:solidFill>
                <a:effectLst/>
                <a:latin typeface="+mn-lt"/>
                <a:ea typeface="Calibri" panose="020F0502020204030204" pitchFamily="34" charset="0"/>
                <a:cs typeface="Times New Roman" panose="02020603050405020304" pitchFamily="18" charset="0"/>
              </a:rPr>
              <a:t>To be successful we need to actively articulate the direction of PCNs as they develop into neighbourhoods</a:t>
            </a:r>
            <a:r>
              <a:rPr lang="en-GB" sz="6400" dirty="0">
                <a:solidFill>
                  <a:schemeClr val="bg2">
                    <a:lumMod val="10000"/>
                  </a:schemeClr>
                </a:solidFill>
                <a:latin typeface="+mn-lt"/>
                <a:ea typeface="Calibri" panose="020F0502020204030204" pitchFamily="34" charset="0"/>
                <a:cs typeface="Times New Roman" panose="02020603050405020304" pitchFamily="18" charset="0"/>
              </a:rPr>
              <a:t>:</a:t>
            </a:r>
            <a:endParaRPr lang="en-GB" sz="6400" dirty="0">
              <a:solidFill>
                <a:schemeClr val="bg2">
                  <a:lumMod val="10000"/>
                </a:schemeClr>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6400" dirty="0">
                <a:solidFill>
                  <a:schemeClr val="bg2">
                    <a:lumMod val="10000"/>
                  </a:schemeClr>
                </a:solidFill>
                <a:effectLst/>
                <a:latin typeface="+mn-lt"/>
                <a:ea typeface="Calibri" panose="020F0502020204030204" pitchFamily="34" charset="0"/>
                <a:cs typeface="Times New Roman" panose="02020603050405020304" pitchFamily="18" charset="0"/>
              </a:rPr>
              <a:t>the organisational building blocks for the delivery of local care transformation</a:t>
            </a:r>
            <a:r>
              <a:rPr lang="en-GB" sz="6400" dirty="0">
                <a:solidFill>
                  <a:schemeClr val="bg2">
                    <a:lumMod val="10000"/>
                  </a:schemeClr>
                </a:solidFill>
                <a:latin typeface="+mn-lt"/>
                <a:ea typeface="Calibri" panose="020F0502020204030204" pitchFamily="34" charset="0"/>
                <a:cs typeface="Times New Roman" panose="02020603050405020304" pitchFamily="18" charset="0"/>
              </a:rPr>
              <a:t>:</a:t>
            </a:r>
            <a:r>
              <a:rPr lang="en-GB" sz="6400" dirty="0">
                <a:solidFill>
                  <a:schemeClr val="bg2">
                    <a:lumMod val="10000"/>
                  </a:schemeClr>
                </a:solidFill>
                <a:effectLst/>
                <a:latin typeface="+mn-lt"/>
                <a:ea typeface="Calibri" panose="020F0502020204030204" pitchFamily="34" charset="0"/>
                <a:cs typeface="Times New Roman" panose="02020603050405020304" pitchFamily="18" charset="0"/>
              </a:rPr>
              <a:t> workforce planning, training and development infrastructure, e.g., clinical placements, backfill </a:t>
            </a:r>
          </a:p>
          <a:p>
            <a:pPr lvl="0">
              <a:lnSpc>
                <a:spcPct val="115000"/>
              </a:lnSpc>
              <a:spcAft>
                <a:spcPts val="1000"/>
              </a:spcAft>
            </a:pPr>
            <a:r>
              <a:rPr lang="en-GB" sz="6400" dirty="0">
                <a:solidFill>
                  <a:schemeClr val="bg2">
                    <a:lumMod val="10000"/>
                  </a:schemeClr>
                </a:solidFill>
                <a:effectLst/>
                <a:latin typeface="+mn-lt"/>
                <a:ea typeface="Calibri" panose="020F0502020204030204" pitchFamily="34" charset="0"/>
                <a:cs typeface="Times New Roman" panose="02020603050405020304" pitchFamily="18" charset="0"/>
              </a:rPr>
              <a:t>the configuration for agreed model of care delivery and outcomes for patient care </a:t>
            </a:r>
          </a:p>
          <a:p>
            <a:r>
              <a:rPr lang="en-GB" sz="6400" dirty="0">
                <a:solidFill>
                  <a:schemeClr val="bg2">
                    <a:lumMod val="10000"/>
                  </a:schemeClr>
                </a:solidFill>
                <a:effectLst/>
                <a:latin typeface="+mn-lt"/>
                <a:ea typeface="Calibri" panose="020F0502020204030204" pitchFamily="34" charset="0"/>
              </a:rPr>
              <a:t>the basis for specialist support from our providers </a:t>
            </a:r>
          </a:p>
          <a:p>
            <a:pPr marL="0" indent="0">
              <a:lnSpc>
                <a:spcPct val="115000"/>
              </a:lnSpc>
              <a:spcAft>
                <a:spcPts val="1000"/>
              </a:spcAft>
              <a:buNone/>
            </a:pPr>
            <a:r>
              <a:rPr lang="en-GB" sz="6400" i="1" dirty="0">
                <a:solidFill>
                  <a:schemeClr val="bg2">
                    <a:lumMod val="10000"/>
                  </a:schemeClr>
                </a:solidFill>
                <a:effectLst/>
                <a:latin typeface="+mn-lt"/>
                <a:ea typeface="Calibri" panose="020F0502020204030204" pitchFamily="34" charset="0"/>
                <a:cs typeface="Times New Roman" panose="02020603050405020304" pitchFamily="18" charset="0"/>
              </a:rPr>
              <a:t>To deliver this there are important system and change management building blocks that need to be put into place</a:t>
            </a:r>
          </a:p>
          <a:p>
            <a:pPr marL="342900" lvl="0" indent="-342900">
              <a:lnSpc>
                <a:spcPct val="115000"/>
              </a:lnSpc>
              <a:buFont typeface="Symbol" panose="05050102010706020507" pitchFamily="18" charset="2"/>
              <a:buChar char=""/>
            </a:pPr>
            <a:r>
              <a:rPr lang="en-GB" sz="6400" dirty="0">
                <a:solidFill>
                  <a:schemeClr val="bg2">
                    <a:lumMod val="10000"/>
                  </a:schemeClr>
                </a:solidFill>
                <a:effectLst/>
                <a:latin typeface="+mn-lt"/>
                <a:ea typeface="Calibri" panose="020F0502020204030204" pitchFamily="34" charset="0"/>
                <a:cs typeface="Times New Roman" panose="02020603050405020304" pitchFamily="18" charset="0"/>
              </a:rPr>
              <a:t>An acceptance and agreement that for several key specialities specialist clinician time is spent out of hospital</a:t>
            </a:r>
          </a:p>
          <a:p>
            <a:pPr marL="342900" lvl="0" indent="-342900">
              <a:lnSpc>
                <a:spcPct val="115000"/>
              </a:lnSpc>
              <a:spcAft>
                <a:spcPts val="1000"/>
              </a:spcAft>
              <a:buFont typeface="Symbol" panose="05050102010706020507" pitchFamily="18" charset="2"/>
              <a:buChar char=""/>
            </a:pPr>
            <a:r>
              <a:rPr lang="en-GB" sz="6400" dirty="0">
                <a:solidFill>
                  <a:schemeClr val="bg2">
                    <a:lumMod val="10000"/>
                  </a:schemeClr>
                </a:solidFill>
                <a:effectLst/>
                <a:latin typeface="+mn-lt"/>
                <a:ea typeface="Calibri" panose="020F0502020204030204" pitchFamily="34" charset="0"/>
                <a:cs typeface="Times New Roman" panose="02020603050405020304" pitchFamily="18" charset="0"/>
              </a:rPr>
              <a:t>Practices do need to work together and with others, including patients public and the </a:t>
            </a:r>
            <a:r>
              <a:rPr lang="en-GB" sz="6400" dirty="0">
                <a:solidFill>
                  <a:schemeClr val="bg2">
                    <a:lumMod val="10000"/>
                  </a:schemeClr>
                </a:solidFill>
                <a:latin typeface="+mn-lt"/>
                <a:ea typeface="Calibri" panose="020F0502020204030204" pitchFamily="34" charset="0"/>
                <a:cs typeface="Times New Roman" panose="02020603050405020304" pitchFamily="18" charset="0"/>
              </a:rPr>
              <a:t>voluntary sector </a:t>
            </a:r>
            <a:r>
              <a:rPr lang="en-GB" sz="6400" dirty="0">
                <a:solidFill>
                  <a:schemeClr val="bg2">
                    <a:lumMod val="10000"/>
                  </a:schemeClr>
                </a:solidFill>
                <a:effectLst/>
                <a:latin typeface="+mn-lt"/>
                <a:ea typeface="Calibri" panose="020F0502020204030204" pitchFamily="34" charset="0"/>
                <a:cs typeface="Times New Roman" panose="02020603050405020304" pitchFamily="18" charset="0"/>
              </a:rPr>
              <a:t>within their PCNs and neighbourhoods </a:t>
            </a:r>
            <a:r>
              <a:rPr lang="en-GB" sz="6400" dirty="0">
                <a:solidFill>
                  <a:schemeClr val="bg2">
                    <a:lumMod val="10000"/>
                  </a:schemeClr>
                </a:solidFill>
                <a:effectLst/>
                <a:latin typeface="+mn-lt"/>
                <a:ea typeface="Calibri" panose="020F0502020204030204" pitchFamily="34" charset="0"/>
              </a:rPr>
              <a:t>across multiple purposes beyond the DES to further develop the ethos of co-production and maximising resources beyond the traditional commissioned services. </a:t>
            </a:r>
          </a:p>
          <a:p>
            <a:pPr marL="342900" lvl="0" indent="-342900">
              <a:lnSpc>
                <a:spcPct val="115000"/>
              </a:lnSpc>
              <a:spcAft>
                <a:spcPts val="1000"/>
              </a:spcAft>
              <a:buFont typeface="Symbol" panose="05050102010706020507" pitchFamily="18" charset="2"/>
              <a:buChar char=""/>
            </a:pPr>
            <a:r>
              <a:rPr lang="en-GB" sz="6400" dirty="0">
                <a:solidFill>
                  <a:schemeClr val="bg2">
                    <a:lumMod val="10000"/>
                  </a:schemeClr>
                </a:solidFill>
                <a:latin typeface="+mn-lt"/>
                <a:ea typeface="Calibri" panose="020F0502020204030204" pitchFamily="34" charset="0"/>
              </a:rPr>
              <a:t>To outline and endorse the service offer from Community Hubs and outline timeline for implementation, linking practices and PCNs to the Community Hubs for long term condition management, prevention, health and wellbeing</a:t>
            </a:r>
            <a:r>
              <a:rPr lang="en-GB" sz="6400" dirty="0">
                <a:solidFill>
                  <a:schemeClr val="bg2">
                    <a:lumMod val="10000"/>
                  </a:schemeClr>
                </a:solidFill>
                <a:ea typeface="Calibri" panose="020F0502020204030204" pitchFamily="34" charset="0"/>
              </a:rPr>
              <a:t>.</a:t>
            </a:r>
          </a:p>
          <a:p>
            <a:pPr marL="342900" lvl="0" indent="-342900">
              <a:lnSpc>
                <a:spcPct val="115000"/>
              </a:lnSpc>
              <a:spcAft>
                <a:spcPts val="1000"/>
              </a:spcAft>
              <a:buFont typeface="Symbol" panose="05050102010706020507" pitchFamily="18" charset="2"/>
              <a:buChar char=""/>
            </a:pPr>
            <a:r>
              <a:rPr lang="en-GB" sz="6400" dirty="0">
                <a:solidFill>
                  <a:schemeClr val="bg2">
                    <a:lumMod val="10000"/>
                  </a:schemeClr>
                </a:solidFill>
                <a:latin typeface="+mn-lt"/>
                <a:ea typeface="Calibri" panose="020F0502020204030204" pitchFamily="34" charset="0"/>
              </a:rPr>
              <a:t>Formal alignment of resource in line with mandating of commissioning priorities. </a:t>
            </a:r>
          </a:p>
          <a:p>
            <a:endParaRPr lang="en-US" dirty="0"/>
          </a:p>
        </p:txBody>
      </p:sp>
      <p:sp>
        <p:nvSpPr>
          <p:cNvPr id="3" name="Title 2">
            <a:extLst>
              <a:ext uri="{FF2B5EF4-FFF2-40B4-BE49-F238E27FC236}">
                <a16:creationId xmlns:a16="http://schemas.microsoft.com/office/drawing/2014/main" id="{14E86294-87FF-8345-94CD-54890E30553A}"/>
              </a:ext>
            </a:extLst>
          </p:cNvPr>
          <p:cNvSpPr>
            <a:spLocks noGrp="1"/>
          </p:cNvSpPr>
          <p:nvPr>
            <p:ph type="title"/>
          </p:nvPr>
        </p:nvSpPr>
        <p:spPr>
          <a:xfrm>
            <a:off x="148593" y="264688"/>
            <a:ext cx="7845691" cy="473971"/>
          </a:xfrm>
        </p:spPr>
        <p:txBody>
          <a:bodyPr>
            <a:noAutofit/>
          </a:bodyPr>
          <a:lstStyle/>
          <a:p>
            <a:r>
              <a:rPr lang="en-GB" b="1" dirty="0">
                <a:latin typeface="+mn-lt"/>
              </a:rPr>
              <a:t>Refreshing the Model of Care (</a:t>
            </a:r>
            <a:r>
              <a:rPr lang="en-GB" dirty="0">
                <a:latin typeface="+mn-lt"/>
              </a:rPr>
              <a:t>S</a:t>
            </a:r>
            <a:r>
              <a:rPr lang="en-GB" b="1" dirty="0">
                <a:latin typeface="+mn-lt"/>
              </a:rPr>
              <a:t>hift to proactive care )</a:t>
            </a:r>
            <a:br>
              <a:rPr lang="en-GB" b="1" dirty="0">
                <a:solidFill>
                  <a:schemeClr val="accent1"/>
                </a:solidFill>
                <a:latin typeface="+mn-lt"/>
              </a:rPr>
            </a:br>
            <a:endParaRPr lang="en-US" dirty="0">
              <a:latin typeface="+mn-lt"/>
            </a:endParaRPr>
          </a:p>
        </p:txBody>
      </p:sp>
    </p:spTree>
    <p:extLst>
      <p:ext uri="{BB962C8B-B14F-4D97-AF65-F5344CB8AC3E}">
        <p14:creationId xmlns:p14="http://schemas.microsoft.com/office/powerpoint/2010/main" val="2562812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2DFF63-4B8D-10DE-FD03-5C06C90DFF7A}"/>
              </a:ext>
            </a:extLst>
          </p:cNvPr>
          <p:cNvSpPr>
            <a:spLocks noGrp="1"/>
          </p:cNvSpPr>
          <p:nvPr>
            <p:ph type="body" idx="1"/>
          </p:nvPr>
        </p:nvSpPr>
        <p:spPr>
          <a:xfrm>
            <a:off x="400572" y="1583871"/>
            <a:ext cx="11264331" cy="4594138"/>
          </a:xfrm>
        </p:spPr>
        <p:txBody>
          <a:bodyPr>
            <a:noAutofit/>
          </a:bodyPr>
          <a:lstStyle/>
          <a:p>
            <a:pPr marL="0" indent="0">
              <a:buNone/>
            </a:pPr>
            <a:endParaRPr lang="en-GB" sz="1500" dirty="0"/>
          </a:p>
        </p:txBody>
      </p:sp>
      <p:sp>
        <p:nvSpPr>
          <p:cNvPr id="4" name="Text Placeholder 2">
            <a:extLst>
              <a:ext uri="{FF2B5EF4-FFF2-40B4-BE49-F238E27FC236}">
                <a16:creationId xmlns:a16="http://schemas.microsoft.com/office/drawing/2014/main" id="{D946BE24-8C94-13EB-7268-933611915310}"/>
              </a:ext>
            </a:extLst>
          </p:cNvPr>
          <p:cNvSpPr>
            <a:spLocks noGrp="1"/>
          </p:cNvSpPr>
          <p:nvPr>
            <p:ph type="body" sz="quarter" idx="10"/>
          </p:nvPr>
        </p:nvSpPr>
        <p:spPr>
          <a:xfrm>
            <a:off x="479425" y="201613"/>
            <a:ext cx="8786813" cy="931862"/>
          </a:xfrm>
        </p:spPr>
        <p:txBody>
          <a:bodyPr>
            <a:normAutofit/>
          </a:bodyPr>
          <a:lstStyle/>
          <a:p>
            <a:r>
              <a:rPr lang="en-GB" sz="2400" i="0" u="none" strike="noStrike" dirty="0">
                <a:solidFill>
                  <a:srgbClr val="002060"/>
                </a:solidFill>
                <a:effectLst/>
                <a:latin typeface="Calibri" panose="020F0502020204030204" pitchFamily="34" charset="0"/>
              </a:rPr>
              <a:t>Integrated Neighbourhood Teams Triple Aim </a:t>
            </a:r>
            <a:endParaRPr lang="en-GB" sz="2400" dirty="0">
              <a:solidFill>
                <a:srgbClr val="002060"/>
              </a:solidFill>
            </a:endParaRPr>
          </a:p>
        </p:txBody>
      </p:sp>
      <p:graphicFrame>
        <p:nvGraphicFramePr>
          <p:cNvPr id="3" name="Content Placeholder 2">
            <a:extLst>
              <a:ext uri="{FF2B5EF4-FFF2-40B4-BE49-F238E27FC236}">
                <a16:creationId xmlns:a16="http://schemas.microsoft.com/office/drawing/2014/main" id="{FA0B97E0-8BAB-8FC1-A37A-E5D33EA59A9C}"/>
              </a:ext>
            </a:extLst>
          </p:cNvPr>
          <p:cNvGraphicFramePr>
            <a:graphicFrameLocks/>
          </p:cNvGraphicFramePr>
          <p:nvPr>
            <p:extLst>
              <p:ext uri="{D42A27DB-BD31-4B8C-83A1-F6EECF244321}">
                <p14:modId xmlns:p14="http://schemas.microsoft.com/office/powerpoint/2010/main" val="1177570247"/>
              </p:ext>
            </p:extLst>
          </p:nvPr>
        </p:nvGraphicFramePr>
        <p:xfrm>
          <a:off x="295584" y="1133475"/>
          <a:ext cx="11264331" cy="3408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E1147DEA-9F9C-8A15-218F-05077291C727}"/>
              </a:ext>
            </a:extLst>
          </p:cNvPr>
          <p:cNvSpPr/>
          <p:nvPr/>
        </p:nvSpPr>
        <p:spPr>
          <a:xfrm>
            <a:off x="632084" y="4646951"/>
            <a:ext cx="10927829" cy="1304144"/>
          </a:xfrm>
          <a:prstGeom prst="round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7E5A6506-9019-0566-8EC3-FB8EF580B9FC}"/>
              </a:ext>
            </a:extLst>
          </p:cNvPr>
          <p:cNvSpPr txBox="1"/>
          <p:nvPr/>
        </p:nvSpPr>
        <p:spPr>
          <a:xfrm>
            <a:off x="1154243" y="4766872"/>
            <a:ext cx="1001342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1F497D"/>
              </a:buClr>
              <a:buSzTx/>
              <a:buFontTx/>
              <a:buNone/>
              <a:tabLst/>
              <a:defRPr/>
            </a:pPr>
            <a:r>
              <a:rPr kumimoji="0" lang="en-GB" sz="1800" b="1" i="1" u="none" strike="noStrike" kern="1200" cap="none" spc="0" normalizeH="0" baseline="0" noProof="0" dirty="0">
                <a:ln>
                  <a:noFill/>
                </a:ln>
                <a:solidFill>
                  <a:prstClr val="black"/>
                </a:solidFill>
                <a:effectLst/>
                <a:uLnTx/>
                <a:uFillTx/>
                <a:latin typeface="Calibri"/>
                <a:ea typeface="+mn-ea"/>
                <a:cs typeface="+mn-cs"/>
              </a:rPr>
              <a:t>"Building on making PCNs stronger, give them the opportunity to integrate more with other services and not just at practice level. Workforce, time, funding are essential elements to enable us to work differently and provide more proactive care Empowering patients to look after themselves and good communication with the public is a key element "</a:t>
            </a:r>
          </a:p>
        </p:txBody>
      </p:sp>
    </p:spTree>
    <p:extLst>
      <p:ext uri="{BB962C8B-B14F-4D97-AF65-F5344CB8AC3E}">
        <p14:creationId xmlns:p14="http://schemas.microsoft.com/office/powerpoint/2010/main" val="3224978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xml><?xml version="1.0" encoding="utf-8"?>
<p:tagLst xmlns:a="http://schemas.openxmlformats.org/drawingml/2006/main" xmlns:r="http://schemas.openxmlformats.org/officeDocument/2006/relationships" xmlns:p="http://schemas.openxmlformats.org/presentationml/2006/main">
  <p:tag name="SHAPENAME" val="Subtitle"/>
</p:tagLst>
</file>

<file path=ppt/tags/tag25.xml><?xml version="1.0" encoding="utf-8"?>
<p:tagLst xmlns:a="http://schemas.openxmlformats.org/drawingml/2006/main" xmlns:r="http://schemas.openxmlformats.org/officeDocument/2006/relationships" xmlns:p="http://schemas.openxmlformats.org/presentationml/2006/main">
  <p:tag name="SHAPENAME" val="Titl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xml><?xml version="1.0" encoding="utf-8"?>
<p:tagLst xmlns:a="http://schemas.openxmlformats.org/drawingml/2006/main" xmlns:r="http://schemas.openxmlformats.org/officeDocument/2006/relationships" xmlns:p="http://schemas.openxmlformats.org/presentationml/2006/main">
  <p:tag name="SHAPENAME" val="4. Footnote"/>
</p:tagLst>
</file>

<file path=ppt/tags/tag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xml><?xml version="1.0" encoding="utf-8"?>
<p:tagLst xmlns:a="http://schemas.openxmlformats.org/drawingml/2006/main" xmlns:r="http://schemas.openxmlformats.org/officeDocument/2006/relationships" xmlns:p="http://schemas.openxmlformats.org/presentationml/2006/main">
  <p:tag name="SHAPENAME" val="5. Sourc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NAME" val="ACET"/>
</p:tagLst>
</file>

<file path=ppt/tags/tag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5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xml><?xml version="1.0" encoding="utf-8"?>
<p:tagLst xmlns:a="http://schemas.openxmlformats.org/drawingml/2006/main" xmlns:r="http://schemas.openxmlformats.org/officeDocument/2006/relationships" xmlns:p="http://schemas.openxmlformats.org/presentationml/2006/main">
  <p:tag name="SHAPENAME" val="3. Subtitle"/>
</p:tagLst>
</file>

<file path=ppt/tags/tag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3. Subtitle"/>
</p:tagLst>
</file>

<file path=ppt/tags/tag7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8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7.xml><?xml version="1.0" encoding="utf-8"?>
<p:tagLst xmlns:a="http://schemas.openxmlformats.org/drawingml/2006/main" xmlns:r="http://schemas.openxmlformats.org/officeDocument/2006/relationships" xmlns:p="http://schemas.openxmlformats.org/presentationml/2006/main">
  <p:tag name="SHAPENAME" val="5. Sourc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HIoW">
      <a:dk1>
        <a:srgbClr val="003087"/>
      </a:dk1>
      <a:lt1>
        <a:srgbClr val="FFFFFF"/>
      </a:lt1>
      <a:dk2>
        <a:srgbClr val="41B6E6"/>
      </a:dk2>
      <a:lt2>
        <a:srgbClr val="E8EDEE"/>
      </a:lt2>
      <a:accent1>
        <a:srgbClr val="DA281C"/>
      </a:accent1>
      <a:accent2>
        <a:srgbClr val="78BE20"/>
      </a:accent2>
      <a:accent3>
        <a:srgbClr val="FFB81C"/>
      </a:accent3>
      <a:accent4>
        <a:srgbClr val="00A399"/>
      </a:accent4>
      <a:accent5>
        <a:srgbClr val="AE2473"/>
      </a:accent5>
      <a:accent6>
        <a:srgbClr val="768692"/>
      </a:accent6>
      <a:hlink>
        <a:srgbClr val="005EB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rategic Review Master Slide Deck.potx" id="{8406CA0F-B147-422D-9848-5CE7AF2E3FF4}" vid="{BDFB14E3-17C0-4BB1-8C37-3F66C5B1CB11}"/>
    </a:ext>
  </a:extLst>
</a:theme>
</file>

<file path=ppt/theme/theme3.xml><?xml version="1.0" encoding="utf-8"?>
<a:theme xmlns:a="http://schemas.openxmlformats.org/drawingml/2006/main" name="3_Office Theme">
  <a:themeElements>
    <a:clrScheme name="HIoW">
      <a:dk1>
        <a:srgbClr val="003087"/>
      </a:dk1>
      <a:lt1>
        <a:srgbClr val="FFFFFF"/>
      </a:lt1>
      <a:dk2>
        <a:srgbClr val="41B6E6"/>
      </a:dk2>
      <a:lt2>
        <a:srgbClr val="E8EDEE"/>
      </a:lt2>
      <a:accent1>
        <a:srgbClr val="DA281C"/>
      </a:accent1>
      <a:accent2>
        <a:srgbClr val="78BE20"/>
      </a:accent2>
      <a:accent3>
        <a:srgbClr val="FFB81C"/>
      </a:accent3>
      <a:accent4>
        <a:srgbClr val="00A399"/>
      </a:accent4>
      <a:accent5>
        <a:srgbClr val="AE2473"/>
      </a:accent5>
      <a:accent6>
        <a:srgbClr val="768692"/>
      </a:accent6>
      <a:hlink>
        <a:srgbClr val="005EB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CB template.potx" id="{17DA7E6A-A04E-4D0F-A8FE-24B70575EC15}" vid="{52DF8C07-B609-49EF-A6BE-69A100B72B7A}"/>
    </a:ext>
  </a:extLst>
</a:theme>
</file>

<file path=ppt/theme/theme5.xml><?xml version="1.0" encoding="utf-8"?>
<a:theme xmlns:a="http://schemas.openxmlformats.org/drawingml/2006/main" name="7_White">
  <a:themeElements>
    <a:clrScheme name="Scheme1">
      <a:dk1>
        <a:srgbClr val="000000"/>
      </a:dk1>
      <a:lt1>
        <a:srgbClr val="FFFFFF"/>
      </a:lt1>
      <a:dk2>
        <a:srgbClr val="005EB8"/>
      </a:dk2>
      <a:lt2>
        <a:srgbClr val="FFFFFF"/>
      </a:lt2>
      <a:accent1>
        <a:srgbClr val="003087"/>
      </a:accent1>
      <a:accent2>
        <a:srgbClr val="433087"/>
      </a:accent2>
      <a:accent3>
        <a:srgbClr val="41B6E6"/>
      </a:accent3>
      <a:accent4>
        <a:srgbClr val="005EB8"/>
      </a:accent4>
      <a:accent5>
        <a:srgbClr val="330071"/>
      </a:accent5>
      <a:accent6>
        <a:srgbClr val="009638"/>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005EB8"/>
        </a:dk2>
        <a:lt2>
          <a:srgbClr val="FFFFFF"/>
        </a:lt2>
        <a:accent1>
          <a:srgbClr val="003087"/>
        </a:accent1>
        <a:accent2>
          <a:srgbClr val="433087"/>
        </a:accent2>
        <a:accent3>
          <a:srgbClr val="41B6E6"/>
        </a:accent3>
        <a:accent4>
          <a:srgbClr val="005EB8"/>
        </a:accent4>
        <a:accent5>
          <a:srgbClr val="330071"/>
        </a:accent5>
        <a:accent6>
          <a:srgbClr val="009638"/>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7714OD_OFF_V2.potx" id="{73AF8EC7-BED3-44E6-AE2E-113DEB04908F}" vid="{620F4080-C328-465C-B330-66AB300BC2DE}"/>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rontline Digitsation SOC2.potx" id="{2137631B-5816-43E0-9E0B-824433244A86}" vid="{85D0232F-9D50-4D35-8AD8-474E54D23D8C}"/>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CB template.potx" id="{17DA7E6A-A04E-4D0F-A8FE-24B70575EC15}" vid="{52DF8C07-B609-49EF-A6BE-69A100B72B7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1AA938FE962A45A3E19DCBCF209F91" ma:contentTypeVersion="16" ma:contentTypeDescription="Create a new document." ma:contentTypeScope="" ma:versionID="285b89dbf468a4fb6067f0f70603007f">
  <xsd:schema xmlns:xsd="http://www.w3.org/2001/XMLSchema" xmlns:xs="http://www.w3.org/2001/XMLSchema" xmlns:p="http://schemas.microsoft.com/office/2006/metadata/properties" xmlns:ns3="5789755c-de38-4fe3-9623-40afa3bba1e2" xmlns:ns4="32678723-8c06-45e1-8bd0-318b9868a43d" targetNamespace="http://schemas.microsoft.com/office/2006/metadata/properties" ma:root="true" ma:fieldsID="8bc94c780a8943e55bcf6dcd64f6aacd" ns3:_="" ns4:_="">
    <xsd:import namespace="5789755c-de38-4fe3-9623-40afa3bba1e2"/>
    <xsd:import namespace="32678723-8c06-45e1-8bd0-318b9868a43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89755c-de38-4fe3-9623-40afa3bba1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678723-8c06-45e1-8bd0-318b9868a43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2678723-8c06-45e1-8bd0-318b9868a43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CDDEC8-A926-40E4-8B95-BADE651D16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89755c-de38-4fe3-9623-40afa3bba1e2"/>
    <ds:schemaRef ds:uri="32678723-8c06-45e1-8bd0-318b9868a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0ECA05-932C-4F88-A501-7B267B8B4BF0}">
  <ds:schemaRefs>
    <ds:schemaRef ds:uri="http://purl.org/dc/dcmitype/"/>
    <ds:schemaRef ds:uri="5789755c-de38-4fe3-9623-40afa3bba1e2"/>
    <ds:schemaRef ds:uri="http://purl.org/dc/elements/1.1/"/>
    <ds:schemaRef ds:uri="http://schemas.microsoft.com/office/infopath/2007/PartnerControls"/>
    <ds:schemaRef ds:uri="http://purl.org/dc/terms/"/>
    <ds:schemaRef ds:uri="http://schemas.microsoft.com/office/2006/documentManagement/types"/>
    <ds:schemaRef ds:uri="http://www.w3.org/XML/1998/namespace"/>
    <ds:schemaRef ds:uri="http://schemas.openxmlformats.org/package/2006/metadata/core-properties"/>
    <ds:schemaRef ds:uri="32678723-8c06-45e1-8bd0-318b9868a43d"/>
    <ds:schemaRef ds:uri="http://schemas.microsoft.com/office/2006/metadata/properties"/>
  </ds:schemaRefs>
</ds:datastoreItem>
</file>

<file path=customXml/itemProps3.xml><?xml version="1.0" encoding="utf-8"?>
<ds:datastoreItem xmlns:ds="http://schemas.openxmlformats.org/officeDocument/2006/customXml" ds:itemID="{337B7B34-B698-4D17-A9D7-EABBD5BFF8B7}">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21129</TotalTime>
  <Words>1611</Words>
  <Application>Microsoft Office PowerPoint</Application>
  <PresentationFormat>Widescreen</PresentationFormat>
  <Paragraphs>204</Paragraphs>
  <Slides>12</Slides>
  <Notes>10</Notes>
  <HiddenSlides>0</HiddenSlides>
  <MMClips>0</MMClips>
  <ScaleCrop>false</ScaleCrop>
  <HeadingPairs>
    <vt:vector size="8" baseType="variant">
      <vt:variant>
        <vt:lpstr>Fonts Used</vt:lpstr>
      </vt:variant>
      <vt:variant>
        <vt:i4>7</vt:i4>
      </vt:variant>
      <vt:variant>
        <vt:lpstr>Theme</vt:lpstr>
      </vt:variant>
      <vt:variant>
        <vt:i4>7</vt:i4>
      </vt:variant>
      <vt:variant>
        <vt:lpstr>Embedded OLE Servers</vt:lpstr>
      </vt:variant>
      <vt:variant>
        <vt:i4>1</vt:i4>
      </vt:variant>
      <vt:variant>
        <vt:lpstr>Slide Titles</vt:lpstr>
      </vt:variant>
      <vt:variant>
        <vt:i4>12</vt:i4>
      </vt:variant>
    </vt:vector>
  </HeadingPairs>
  <TitlesOfParts>
    <vt:vector size="27" baseType="lpstr">
      <vt:lpstr>Arial</vt:lpstr>
      <vt:lpstr>Calibri</vt:lpstr>
      <vt:lpstr>Calibri Light</vt:lpstr>
      <vt:lpstr>Courier New</vt:lpstr>
      <vt:lpstr>Segoe UI</vt:lpstr>
      <vt:lpstr>Symbol</vt:lpstr>
      <vt:lpstr>Wingdings</vt:lpstr>
      <vt:lpstr>Office Theme</vt:lpstr>
      <vt:lpstr>1_Office Theme</vt:lpstr>
      <vt:lpstr>3_Office Theme</vt:lpstr>
      <vt:lpstr>4_Office Theme</vt:lpstr>
      <vt:lpstr>7_White</vt:lpstr>
      <vt:lpstr>5_Office Theme</vt:lpstr>
      <vt:lpstr>2_Office Theme</vt:lpstr>
      <vt:lpstr>think-cell Slide</vt:lpstr>
      <vt:lpstr>PowerPoint Presentation</vt:lpstr>
      <vt:lpstr>The wider context</vt:lpstr>
      <vt:lpstr>PowerPoint Presentation</vt:lpstr>
      <vt:lpstr>The Fuller Stocktake report set out a future vision for primary care centred around the creation of ‘integrated neighbourhood teams’ (INTs) that would deliver 3 ‘offers’</vt:lpstr>
      <vt:lpstr>PowerPoint Presentation</vt:lpstr>
      <vt:lpstr>Developing our strategy </vt:lpstr>
      <vt:lpstr>PowerPoint Presentation</vt:lpstr>
      <vt:lpstr>Refreshing the Model of Care (Shift to proactive care ) </vt:lpstr>
      <vt:lpstr>PowerPoint Presentation</vt:lpstr>
      <vt:lpstr>PowerPoint Presentation</vt:lpstr>
      <vt:lpstr>Building the Case for Investment </vt:lpstr>
      <vt:lpstr>What could additional investment deliver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Roach James (NHS Hampshire, Southampton and Isle of Wight CCG)</dc:creator>
  <cp:lastModifiedBy>PENFOLD, Emily (NHS HAMPSHIRE AND ISLE OF WIGHT ICB - D9Y0V)</cp:lastModifiedBy>
  <cp:revision>57</cp:revision>
  <dcterms:created xsi:type="dcterms:W3CDTF">2022-11-23T10:44:00Z</dcterms:created>
  <dcterms:modified xsi:type="dcterms:W3CDTF">2024-03-07T13:47:24Z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0x010100831AA938FE962A45A3E19DCBCF209F91</vt:lpwstr>
  </property>
</Properties>
</file>