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9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Easton" userId="6ec74854-9b13-4b0c-a186-7a31fb7293d3" providerId="ADAL" clId="{5038C9C7-3A67-4D3D-8387-576FD5C40208}"/>
    <pc:docChg chg="modSld">
      <pc:chgData name="Charlotte Easton" userId="6ec74854-9b13-4b0c-a186-7a31fb7293d3" providerId="ADAL" clId="{5038C9C7-3A67-4D3D-8387-576FD5C40208}" dt="2023-11-22T09:33:45.852" v="16" actId="1076"/>
      <pc:docMkLst>
        <pc:docMk/>
      </pc:docMkLst>
      <pc:sldChg chg="modSp mod">
        <pc:chgData name="Charlotte Easton" userId="6ec74854-9b13-4b0c-a186-7a31fb7293d3" providerId="ADAL" clId="{5038C9C7-3A67-4D3D-8387-576FD5C40208}" dt="2023-11-22T09:33:45.852" v="16" actId="1076"/>
        <pc:sldMkLst>
          <pc:docMk/>
          <pc:sldMk cId="1645986476" sldId="1951"/>
        </pc:sldMkLst>
        <pc:spChg chg="mod">
          <ac:chgData name="Charlotte Easton" userId="6ec74854-9b13-4b0c-a186-7a31fb7293d3" providerId="ADAL" clId="{5038C9C7-3A67-4D3D-8387-576FD5C40208}" dt="2023-11-22T09:33:28.170" v="14" actId="20577"/>
          <ac:spMkLst>
            <pc:docMk/>
            <pc:sldMk cId="1645986476" sldId="1951"/>
            <ac:spMk id="7" creationId="{DE2FA052-D840-2D15-54B3-3E3FAC4FF4DA}"/>
          </ac:spMkLst>
        </pc:spChg>
        <pc:picChg chg="mod">
          <ac:chgData name="Charlotte Easton" userId="6ec74854-9b13-4b0c-a186-7a31fb7293d3" providerId="ADAL" clId="{5038C9C7-3A67-4D3D-8387-576FD5C40208}" dt="2023-11-22T09:33:45.852" v="16" actId="1076"/>
          <ac:picMkLst>
            <pc:docMk/>
            <pc:sldMk cId="1645986476" sldId="1951"/>
            <ac:picMk id="14" creationId="{A33B4932-2942-9AD0-0B2C-1FFFA914BB8E}"/>
          </ac:picMkLst>
        </pc:picChg>
        <pc:picChg chg="mod">
          <ac:chgData name="Charlotte Easton" userId="6ec74854-9b13-4b0c-a186-7a31fb7293d3" providerId="ADAL" clId="{5038C9C7-3A67-4D3D-8387-576FD5C40208}" dt="2023-11-22T09:33:37.650" v="15" actId="1076"/>
          <ac:picMkLst>
            <pc:docMk/>
            <pc:sldMk cId="1645986476" sldId="1951"/>
            <ac:picMk id="15" creationId="{A1E89E43-9235-5B93-1AAD-B3F6359394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BA957-CBD7-48A8-A745-AA0031B7963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1F201-D5A2-45D5-AA0A-DC286B6AD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983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4D5DE6-5B19-4E39-8D28-9DAB9BB49A9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3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E557-426B-EA02-941F-48B498BB9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B3793-2AE8-4E65-70EC-6FD2E4FBB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D21F0-AF3A-3327-5E97-76500C9D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534D5-C603-9FA7-2A01-9461154ED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D87CB-C19F-0AE9-8ED2-6C1A9DDF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7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A24B9-3B83-254F-0B73-5527FFCE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77512-29C5-063E-F8C8-87F71313E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D5469-0C98-7737-F637-4173D91D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2617-50C6-19FA-3EFD-28935F4B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B58A4-2078-4DD2-7C6C-7E695034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1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9B10EA-73C5-890F-6696-E399BE86A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1C204-6B26-0DEF-CF7C-93B0E06B4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7CF38-E839-216B-7189-C46C7F73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41484-F5FE-DAE4-351A-2FA0ABB7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2F387-9228-3ECB-A8CF-6EAB527B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990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F09CFFC-C421-A97A-14A3-FE2852D11994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55267-CD3E-4484-1B20-32E90EB4ED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95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370E-A903-5135-38B5-EB8D9FFE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16747-3C66-9191-EE4D-1ED647637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0FFE1-F4A1-5E89-E5F3-5FE10F94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59183-302F-EB86-D71E-F688BD88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B33BB-214F-D18D-C290-986E59035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8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FC0AA-54D3-2879-CAFF-F0F054024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89FFA-AC22-24A6-F2D1-2BDF322BC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232DA-7A61-3296-730D-3E278F36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D9C12-8A7E-EFE0-F8D1-45F0797C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52024-5869-035A-BA1D-4C19854B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1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99D4-F3EE-7A21-0DCC-254122BB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E58BE-71BD-C0C0-F98F-D1AA50EC7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DCA6D-2071-F8AF-E3D6-1683308D4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A272A-2488-3D5F-DE5E-DFC70AC5A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C3143-6971-FDB0-D143-66B1B57F0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5976D-805E-6A3C-A998-49A190F8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59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2DFB-6584-CE45-3CDD-45162F8C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E066A-95F7-93F3-B71B-7F13FCF6F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126E6-9B48-6D5E-5AE2-D341C4B83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D50702-8C18-E4C3-6467-2D7A261D9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8C421-E581-2FB6-D114-F48213E87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89E33D-B730-C2EE-D94A-46EC35F4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4CEAAE-3641-20FF-4A6D-8F64A675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A3DDA-1CB7-FB96-E00C-27D2F0EB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31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0E3FB-7B47-03DB-23E1-51390BFA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124DAD-46EE-CEF0-E921-5CD52E86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232B4-C47F-68B7-16F6-42C12851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AD399-F07F-6646-FE8E-2BC8FE9D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7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17ED4F-559F-E7EA-2E89-110619170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1BB94-AF04-7BE3-E765-B563C97F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7416F-0DB4-1B21-841B-055426F48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79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6EF83-6976-0D11-159C-E5BB21DE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49EB-7510-C6D0-FEA6-ADB518BE1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25DF5-F419-796E-B592-D7AA76B87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5467E-8C47-569A-E3F1-ABC4A662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E03E9-806B-9B80-F163-5A3574091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C14D4-19FD-11E9-49D7-75E40D7B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64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C5D35-33E2-E241-3CE7-63E8B7476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F3C2C8-D1DC-BA70-C585-371B50BE92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FCA2B-DF45-C2CF-73A5-129CD7EDD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7AAD6-6C4B-A7B2-F01A-4407B6BB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DABE6-1BB2-6D3C-882B-072D50A46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F7661-8EA3-A7A7-A5AC-D2F632F5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30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275F9-4BFF-8CFA-CB40-81893B3F2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033CA-55FC-942E-3970-0243230EE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62CFF-7B1F-5BE8-89A2-60D41BFEF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1FEB6-F6AF-42FA-ACEA-EBF3A564B50D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AB7D-1453-883C-F974-FE42BDC0B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00D72-8B35-B5E1-D878-803573C42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079FA-2105-43B4-8511-17C7A806D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6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theastclinicalnetworks.nhs.uk/pregnancy-care-transfer-cards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7514F9-1B49-5DA8-90D5-DD819D5B1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575719"/>
            <a:ext cx="7927109" cy="3652044"/>
          </a:xfrm>
        </p:spPr>
        <p:txBody>
          <a:bodyPr>
            <a:normAutofit fontScale="92500" lnSpcReduction="10000"/>
          </a:bodyPr>
          <a:lstStyle/>
          <a:p>
            <a:r>
              <a:rPr lang="en-GB" sz="1800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GB" sz="1800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Pregnancy Care Transfer Cards</a:t>
            </a:r>
            <a:r>
              <a:rPr lang="en-GB" sz="1800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have been adapted with thanks from a concept developed by Surrey Heartlands Local Maternity and Neonatal System and are available in </a:t>
            </a:r>
            <a:r>
              <a:rPr lang="en-GB" sz="1800" b="1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 languages</a:t>
            </a:r>
            <a:r>
              <a:rPr lang="en-GB" sz="1800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aim to: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 safety by supporting pregnant women and pregnant people to access maternity care as soon as possible after they move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Facilitate the sharing of pregnancy records between healthcare professionals to ensure seamless care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recommend that use of these cards is ideally discussed with pregnant women and pregnant people in conjunction with a suitable interpreter.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b="1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hope you find these resources helpful and please share widely with your networks.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E2FA052-D840-2D15-54B3-3E3FAC4FF4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95273" y="630238"/>
            <a:ext cx="5495636" cy="1350142"/>
          </a:xfrm>
        </p:spPr>
        <p:txBody>
          <a:bodyPr/>
          <a:lstStyle/>
          <a:p>
            <a:pPr algn="ctr"/>
            <a:r>
              <a:rPr lang="en-GB" sz="1800" kern="0" dirty="0">
                <a:solidFill>
                  <a:srgbClr val="25282B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1800" b="1" kern="0" dirty="0">
                <a:solidFill>
                  <a:srgbClr val="25282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ulnerable migrants, including refugees and asylum seekers, are at greater risk of poorer maternity and neonatal outcomes.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EF081E24-4609-0AC6-74C2-E91C45CF06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6965" y="431800"/>
            <a:ext cx="989435" cy="947331"/>
          </a:xfrm>
          <a:prstGeom prst="rect">
            <a:avLst/>
          </a:prstGeom>
        </p:spPr>
      </p:pic>
      <p:pic>
        <p:nvPicPr>
          <p:cNvPr id="13" name="Picture 12" descr="mum and baby">
            <a:extLst>
              <a:ext uri="{FF2B5EF4-FFF2-40B4-BE49-F238E27FC236}">
                <a16:creationId xmlns:a16="http://schemas.microsoft.com/office/drawing/2014/main" id="{9F848269-C644-2285-A635-90AC7A953F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97001"/>
            <a:ext cx="4352925" cy="184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Pregnancy Transfer Card">
            <a:hlinkClick r:id="rId3"/>
            <a:extLst>
              <a:ext uri="{FF2B5EF4-FFF2-40B4-BE49-F238E27FC236}">
                <a16:creationId xmlns:a16="http://schemas.microsoft.com/office/drawing/2014/main" id="{A33B4932-2942-9AD0-0B2C-1FFFA914BB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459" y="1907308"/>
            <a:ext cx="2941532" cy="208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Pregnancy Transfer Card">
            <a:hlinkClick r:id="rId3"/>
            <a:extLst>
              <a:ext uri="{FF2B5EF4-FFF2-40B4-BE49-F238E27FC236}">
                <a16:creationId xmlns:a16="http://schemas.microsoft.com/office/drawing/2014/main" id="{A1E89E43-9235-5B93-1AAD-B3F63593946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524" y="4124947"/>
            <a:ext cx="2947188" cy="2085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598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1BABE883CEDA45AA4BA5826F42C773" ma:contentTypeVersion="5" ma:contentTypeDescription="Create a new document." ma:contentTypeScope="" ma:versionID="a0573abb82a8b277efb540d0128c6bf2">
  <xsd:schema xmlns:xsd="http://www.w3.org/2001/XMLSchema" xmlns:xs="http://www.w3.org/2001/XMLSchema" xmlns:p="http://schemas.microsoft.com/office/2006/metadata/properties" xmlns:ns2="d9d1d9d3-0a86-47a3-9009-652b03b1f552" xmlns:ns3="fcbef8e1-94de-44b9-9dc6-7cf5cd7c865f" targetNamespace="http://schemas.microsoft.com/office/2006/metadata/properties" ma:root="true" ma:fieldsID="721664a1b4e9da14d60a3ad8c0b07a21" ns2:_="" ns3:_="">
    <xsd:import namespace="d9d1d9d3-0a86-47a3-9009-652b03b1f552"/>
    <xsd:import namespace="fcbef8e1-94de-44b9-9dc6-7cf5cd7c86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1d9d3-0a86-47a3-9009-652b03b1f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bef8e1-94de-44b9-9dc6-7cf5cd7c865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3F3447-1153-436A-AB60-5834DA459FD1}"/>
</file>

<file path=customXml/itemProps2.xml><?xml version="1.0" encoding="utf-8"?>
<ds:datastoreItem xmlns:ds="http://schemas.openxmlformats.org/officeDocument/2006/customXml" ds:itemID="{00890C23-3735-44D6-947A-105A09529966}"/>
</file>

<file path=customXml/itemProps3.xml><?xml version="1.0" encoding="utf-8"?>
<ds:datastoreItem xmlns:ds="http://schemas.openxmlformats.org/officeDocument/2006/customXml" ds:itemID="{83E72670-81E2-4244-909B-5EB4512597F2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125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Easton</dc:creator>
  <cp:lastModifiedBy>Charlotte Easton</cp:lastModifiedBy>
  <cp:revision>1</cp:revision>
  <dcterms:created xsi:type="dcterms:W3CDTF">2023-11-22T09:28:30Z</dcterms:created>
  <dcterms:modified xsi:type="dcterms:W3CDTF">2023-11-22T09:33:54Z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0x0101005E1BABE883CEDA45AA4BA5826F42C773</vt:lpwstr>
  </property>
</Properties>
</file>