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5" r:id="rId5"/>
    <p:sldId id="266"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AAB"/>
    <a:srgbClr val="1B2F52"/>
    <a:srgbClr val="B9CE0D"/>
    <a:srgbClr val="6EBAA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0BF2C-B96A-B34F-9091-64BC55D7A9E9}" v="11" dt="2023-10-19T09:45:1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69" d="100"/>
          <a:sy n="69" d="100"/>
        </p:scale>
        <p:origin x="3224" y="208"/>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558DB-DD86-4FFE-8A37-8993FAE0A47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268F62-5F49-4347-ADFD-2B39E583F6D4}">
      <dgm:prSet/>
      <dgm:spPr/>
      <dgm:t>
        <a:bodyPr/>
        <a:lstStyle/>
        <a:p>
          <a:r>
            <a:rPr lang="en-GB">
              <a:latin typeface="Nunito" pitchFamily="2" charset="77"/>
            </a:rPr>
            <a:t>How to beat burnout in challenging times</a:t>
          </a:r>
          <a:endParaRPr lang="en-US">
            <a:latin typeface="Nunito" pitchFamily="2" charset="77"/>
          </a:endParaRPr>
        </a:p>
      </dgm:t>
    </dgm:pt>
    <dgm:pt modelId="{C2A34ED4-47CB-4E6F-800F-6F9488CFA45F}" type="parTrans" cxnId="{571B0693-A8BB-4560-87D7-A0B4C36C6914}">
      <dgm:prSet/>
      <dgm:spPr/>
      <dgm:t>
        <a:bodyPr/>
        <a:lstStyle/>
        <a:p>
          <a:endParaRPr lang="en-US">
            <a:latin typeface="Nunito" pitchFamily="2" charset="77"/>
          </a:endParaRPr>
        </a:p>
      </dgm:t>
    </dgm:pt>
    <dgm:pt modelId="{BC4A19D9-918C-472A-A41E-3638E4007CB4}" type="sibTrans" cxnId="{571B0693-A8BB-4560-87D7-A0B4C36C6914}">
      <dgm:prSet/>
      <dgm:spPr/>
      <dgm:t>
        <a:bodyPr/>
        <a:lstStyle/>
        <a:p>
          <a:endParaRPr lang="en-US">
            <a:latin typeface="Nunito" pitchFamily="2" charset="77"/>
          </a:endParaRPr>
        </a:p>
      </dgm:t>
    </dgm:pt>
    <dgm:pt modelId="{F2396ED0-8A66-4217-B6B7-091677CF0DD9}">
      <dgm:prSet/>
      <dgm:spPr/>
      <dgm:t>
        <a:bodyPr/>
        <a:lstStyle/>
        <a:p>
          <a:r>
            <a:rPr lang="en-GB">
              <a:latin typeface="Nunito" pitchFamily="2" charset="77"/>
            </a:rPr>
            <a:t>How to deal with your inner critic and overcome imposter thinking</a:t>
          </a:r>
          <a:endParaRPr lang="en-US">
            <a:latin typeface="Nunito" pitchFamily="2" charset="77"/>
          </a:endParaRPr>
        </a:p>
      </dgm:t>
    </dgm:pt>
    <dgm:pt modelId="{C42F95CC-6495-4872-B370-ABBA1B9669FC}" type="parTrans" cxnId="{97CA4447-0D5D-41FD-9D61-82687DEAE4E6}">
      <dgm:prSet/>
      <dgm:spPr/>
      <dgm:t>
        <a:bodyPr/>
        <a:lstStyle/>
        <a:p>
          <a:endParaRPr lang="en-US">
            <a:latin typeface="Nunito" pitchFamily="2" charset="77"/>
          </a:endParaRPr>
        </a:p>
      </dgm:t>
    </dgm:pt>
    <dgm:pt modelId="{A1FE893D-3AA4-42A0-B663-83B539894D8A}" type="sibTrans" cxnId="{97CA4447-0D5D-41FD-9D61-82687DEAE4E6}">
      <dgm:prSet/>
      <dgm:spPr/>
      <dgm:t>
        <a:bodyPr/>
        <a:lstStyle/>
        <a:p>
          <a:endParaRPr lang="en-US">
            <a:latin typeface="Nunito" pitchFamily="2" charset="77"/>
          </a:endParaRPr>
        </a:p>
      </dgm:t>
    </dgm:pt>
    <dgm:pt modelId="{237CCAF9-67CD-4A9D-BB4C-C881F07FEDE9}">
      <dgm:prSet/>
      <dgm:spPr/>
      <dgm:t>
        <a:bodyPr/>
        <a:lstStyle/>
        <a:p>
          <a:r>
            <a:rPr lang="en-GB">
              <a:latin typeface="Nunito" pitchFamily="2" charset="77"/>
            </a:rPr>
            <a:t>How to have healthy conflict conversations</a:t>
          </a:r>
          <a:endParaRPr lang="en-US">
            <a:latin typeface="Nunito" pitchFamily="2" charset="77"/>
          </a:endParaRPr>
        </a:p>
      </dgm:t>
    </dgm:pt>
    <dgm:pt modelId="{B30A2E0C-1A7A-4CCA-91C7-DED3A572F788}" type="parTrans" cxnId="{93D5E051-208F-4348-8FEE-157E8917B7C4}">
      <dgm:prSet/>
      <dgm:spPr/>
      <dgm:t>
        <a:bodyPr/>
        <a:lstStyle/>
        <a:p>
          <a:endParaRPr lang="en-US">
            <a:latin typeface="Nunito" pitchFamily="2" charset="77"/>
          </a:endParaRPr>
        </a:p>
      </dgm:t>
    </dgm:pt>
    <dgm:pt modelId="{B06CBE74-DA4A-4833-8E1B-7D78B6DF7787}" type="sibTrans" cxnId="{93D5E051-208F-4348-8FEE-157E8917B7C4}">
      <dgm:prSet/>
      <dgm:spPr/>
      <dgm:t>
        <a:bodyPr/>
        <a:lstStyle/>
        <a:p>
          <a:endParaRPr lang="en-US">
            <a:latin typeface="Nunito" pitchFamily="2" charset="77"/>
          </a:endParaRPr>
        </a:p>
      </dgm:t>
    </dgm:pt>
    <dgm:pt modelId="{21C4AC05-1DC5-4FE3-BF71-58AFCF16F6B6}">
      <dgm:prSet/>
      <dgm:spPr/>
      <dgm:t>
        <a:bodyPr/>
        <a:lstStyle/>
        <a:p>
          <a:r>
            <a:rPr lang="en-GB">
              <a:latin typeface="Nunito" pitchFamily="2" charset="77"/>
            </a:rPr>
            <a:t>How to embrace your limits, say no and deal with pushback</a:t>
          </a:r>
          <a:endParaRPr lang="en-US">
            <a:latin typeface="Nunito" pitchFamily="2" charset="77"/>
          </a:endParaRPr>
        </a:p>
      </dgm:t>
    </dgm:pt>
    <dgm:pt modelId="{A8825C53-6A1F-410F-B502-A04D95A59999}" type="parTrans" cxnId="{6730F96B-68C5-49FE-A972-5F778EC76E4E}">
      <dgm:prSet/>
      <dgm:spPr/>
      <dgm:t>
        <a:bodyPr/>
        <a:lstStyle/>
        <a:p>
          <a:endParaRPr lang="en-US">
            <a:latin typeface="Nunito" pitchFamily="2" charset="77"/>
          </a:endParaRPr>
        </a:p>
      </dgm:t>
    </dgm:pt>
    <dgm:pt modelId="{86A3327B-A81E-4FF6-8662-D839611F1E22}" type="sibTrans" cxnId="{6730F96B-68C5-49FE-A972-5F778EC76E4E}">
      <dgm:prSet/>
      <dgm:spPr/>
      <dgm:t>
        <a:bodyPr/>
        <a:lstStyle/>
        <a:p>
          <a:endParaRPr lang="en-US">
            <a:latin typeface="Nunito" pitchFamily="2" charset="77"/>
          </a:endParaRPr>
        </a:p>
      </dgm:t>
    </dgm:pt>
    <dgm:pt modelId="{B87EF71C-4403-4E93-BEAE-F8A011838283}">
      <dgm:prSet/>
      <dgm:spPr/>
      <dgm:t>
        <a:bodyPr/>
        <a:lstStyle/>
        <a:p>
          <a:r>
            <a:rPr lang="en-GB">
              <a:latin typeface="Nunito" pitchFamily="2" charset="77"/>
            </a:rPr>
            <a:t>Working well through menopause</a:t>
          </a:r>
          <a:endParaRPr lang="en-US">
            <a:latin typeface="Nunito" pitchFamily="2" charset="77"/>
          </a:endParaRPr>
        </a:p>
      </dgm:t>
    </dgm:pt>
    <dgm:pt modelId="{12DA12E2-ADD0-4332-BFF6-30585D048771}" type="parTrans" cxnId="{E0EEFAD9-77C7-4632-B0B7-CED5D6656871}">
      <dgm:prSet/>
      <dgm:spPr/>
      <dgm:t>
        <a:bodyPr/>
        <a:lstStyle/>
        <a:p>
          <a:endParaRPr lang="en-US">
            <a:latin typeface="Nunito" pitchFamily="2" charset="77"/>
          </a:endParaRPr>
        </a:p>
      </dgm:t>
    </dgm:pt>
    <dgm:pt modelId="{CCFEB92A-7013-49DD-99C9-B0119C0A298C}" type="sibTrans" cxnId="{E0EEFAD9-77C7-4632-B0B7-CED5D6656871}">
      <dgm:prSet/>
      <dgm:spPr/>
      <dgm:t>
        <a:bodyPr/>
        <a:lstStyle/>
        <a:p>
          <a:endParaRPr lang="en-US">
            <a:latin typeface="Nunito" pitchFamily="2" charset="77"/>
          </a:endParaRPr>
        </a:p>
      </dgm:t>
    </dgm:pt>
    <dgm:pt modelId="{F4611061-9DDF-C04C-85C8-A5C27A4DE0ED}" type="pres">
      <dgm:prSet presAssocID="{746558DB-DD86-4FFE-8A37-8993FAE0A47D}" presName="linear" presStyleCnt="0">
        <dgm:presLayoutVars>
          <dgm:animLvl val="lvl"/>
          <dgm:resizeHandles val="exact"/>
        </dgm:presLayoutVars>
      </dgm:prSet>
      <dgm:spPr/>
    </dgm:pt>
    <dgm:pt modelId="{66A8717F-2707-CB4F-92F4-6EE02E436BCF}" type="pres">
      <dgm:prSet presAssocID="{9E268F62-5F49-4347-ADFD-2B39E583F6D4}" presName="parentText" presStyleLbl="node1" presStyleIdx="0" presStyleCnt="5">
        <dgm:presLayoutVars>
          <dgm:chMax val="0"/>
          <dgm:bulletEnabled val="1"/>
        </dgm:presLayoutVars>
      </dgm:prSet>
      <dgm:spPr/>
    </dgm:pt>
    <dgm:pt modelId="{96D92BAE-91F4-594C-ABDE-63119A1F88B4}" type="pres">
      <dgm:prSet presAssocID="{BC4A19D9-918C-472A-A41E-3638E4007CB4}" presName="spacer" presStyleCnt="0"/>
      <dgm:spPr/>
    </dgm:pt>
    <dgm:pt modelId="{69286CDF-5431-2B4D-A944-BAF61D6A2FDF}" type="pres">
      <dgm:prSet presAssocID="{F2396ED0-8A66-4217-B6B7-091677CF0DD9}" presName="parentText" presStyleLbl="node1" presStyleIdx="1" presStyleCnt="5">
        <dgm:presLayoutVars>
          <dgm:chMax val="0"/>
          <dgm:bulletEnabled val="1"/>
        </dgm:presLayoutVars>
      </dgm:prSet>
      <dgm:spPr/>
    </dgm:pt>
    <dgm:pt modelId="{0386564A-9B35-3044-9BB8-FBAB8858A24B}" type="pres">
      <dgm:prSet presAssocID="{A1FE893D-3AA4-42A0-B663-83B539894D8A}" presName="spacer" presStyleCnt="0"/>
      <dgm:spPr/>
    </dgm:pt>
    <dgm:pt modelId="{A430DB41-6FBA-6843-A3D6-DA44C6FC9162}" type="pres">
      <dgm:prSet presAssocID="{237CCAF9-67CD-4A9D-BB4C-C881F07FEDE9}" presName="parentText" presStyleLbl="node1" presStyleIdx="2" presStyleCnt="5">
        <dgm:presLayoutVars>
          <dgm:chMax val="0"/>
          <dgm:bulletEnabled val="1"/>
        </dgm:presLayoutVars>
      </dgm:prSet>
      <dgm:spPr/>
    </dgm:pt>
    <dgm:pt modelId="{BD9EC53E-7921-F346-A9B0-AA83503A836C}" type="pres">
      <dgm:prSet presAssocID="{B06CBE74-DA4A-4833-8E1B-7D78B6DF7787}" presName="spacer" presStyleCnt="0"/>
      <dgm:spPr/>
    </dgm:pt>
    <dgm:pt modelId="{C9240505-FE3B-FD42-9D55-3FFFCC8264BA}" type="pres">
      <dgm:prSet presAssocID="{21C4AC05-1DC5-4FE3-BF71-58AFCF16F6B6}" presName="parentText" presStyleLbl="node1" presStyleIdx="3" presStyleCnt="5">
        <dgm:presLayoutVars>
          <dgm:chMax val="0"/>
          <dgm:bulletEnabled val="1"/>
        </dgm:presLayoutVars>
      </dgm:prSet>
      <dgm:spPr/>
    </dgm:pt>
    <dgm:pt modelId="{B2A2B2DA-1903-AC4C-AD97-04D249BC9DA3}" type="pres">
      <dgm:prSet presAssocID="{86A3327B-A81E-4FF6-8662-D839611F1E22}" presName="spacer" presStyleCnt="0"/>
      <dgm:spPr/>
    </dgm:pt>
    <dgm:pt modelId="{6CD76FA2-1FBC-BC4D-84A5-92185C6D5F77}" type="pres">
      <dgm:prSet presAssocID="{B87EF71C-4403-4E93-BEAE-F8A011838283}" presName="parentText" presStyleLbl="node1" presStyleIdx="4" presStyleCnt="5">
        <dgm:presLayoutVars>
          <dgm:chMax val="0"/>
          <dgm:bulletEnabled val="1"/>
        </dgm:presLayoutVars>
      </dgm:prSet>
      <dgm:spPr/>
    </dgm:pt>
  </dgm:ptLst>
  <dgm:cxnLst>
    <dgm:cxn modelId="{97CA4447-0D5D-41FD-9D61-82687DEAE4E6}" srcId="{746558DB-DD86-4FFE-8A37-8993FAE0A47D}" destId="{F2396ED0-8A66-4217-B6B7-091677CF0DD9}" srcOrd="1" destOrd="0" parTransId="{C42F95CC-6495-4872-B370-ABBA1B9669FC}" sibTransId="{A1FE893D-3AA4-42A0-B663-83B539894D8A}"/>
    <dgm:cxn modelId="{6730F96B-68C5-49FE-A972-5F778EC76E4E}" srcId="{746558DB-DD86-4FFE-8A37-8993FAE0A47D}" destId="{21C4AC05-1DC5-4FE3-BF71-58AFCF16F6B6}" srcOrd="3" destOrd="0" parTransId="{A8825C53-6A1F-410F-B502-A04D95A59999}" sibTransId="{86A3327B-A81E-4FF6-8662-D839611F1E22}"/>
    <dgm:cxn modelId="{93D5E051-208F-4348-8FEE-157E8917B7C4}" srcId="{746558DB-DD86-4FFE-8A37-8993FAE0A47D}" destId="{237CCAF9-67CD-4A9D-BB4C-C881F07FEDE9}" srcOrd="2" destOrd="0" parTransId="{B30A2E0C-1A7A-4CCA-91C7-DED3A572F788}" sibTransId="{B06CBE74-DA4A-4833-8E1B-7D78B6DF7787}"/>
    <dgm:cxn modelId="{ADEDB172-5BDC-8449-B117-3E85C04C9DF1}" type="presOf" srcId="{237CCAF9-67CD-4A9D-BB4C-C881F07FEDE9}" destId="{A430DB41-6FBA-6843-A3D6-DA44C6FC9162}" srcOrd="0" destOrd="0" presId="urn:microsoft.com/office/officeart/2005/8/layout/vList2"/>
    <dgm:cxn modelId="{571B0693-A8BB-4560-87D7-A0B4C36C6914}" srcId="{746558DB-DD86-4FFE-8A37-8993FAE0A47D}" destId="{9E268F62-5F49-4347-ADFD-2B39E583F6D4}" srcOrd="0" destOrd="0" parTransId="{C2A34ED4-47CB-4E6F-800F-6F9488CFA45F}" sibTransId="{BC4A19D9-918C-472A-A41E-3638E4007CB4}"/>
    <dgm:cxn modelId="{E9AF33BC-D590-7C41-95F6-F671C7ECAE07}" type="presOf" srcId="{B87EF71C-4403-4E93-BEAE-F8A011838283}" destId="{6CD76FA2-1FBC-BC4D-84A5-92185C6D5F77}" srcOrd="0" destOrd="0" presId="urn:microsoft.com/office/officeart/2005/8/layout/vList2"/>
    <dgm:cxn modelId="{E0EEFAD9-77C7-4632-B0B7-CED5D6656871}" srcId="{746558DB-DD86-4FFE-8A37-8993FAE0A47D}" destId="{B87EF71C-4403-4E93-BEAE-F8A011838283}" srcOrd="4" destOrd="0" parTransId="{12DA12E2-ADD0-4332-BFF6-30585D048771}" sibTransId="{CCFEB92A-7013-49DD-99C9-B0119C0A298C}"/>
    <dgm:cxn modelId="{785E67DB-80ED-CD46-AD38-F018A5C5F584}" type="presOf" srcId="{746558DB-DD86-4FFE-8A37-8993FAE0A47D}" destId="{F4611061-9DDF-C04C-85C8-A5C27A4DE0ED}" srcOrd="0" destOrd="0" presId="urn:microsoft.com/office/officeart/2005/8/layout/vList2"/>
    <dgm:cxn modelId="{B069D7DE-0AC3-1546-9266-45C22A31A4D7}" type="presOf" srcId="{9E268F62-5F49-4347-ADFD-2B39E583F6D4}" destId="{66A8717F-2707-CB4F-92F4-6EE02E436BCF}" srcOrd="0" destOrd="0" presId="urn:microsoft.com/office/officeart/2005/8/layout/vList2"/>
    <dgm:cxn modelId="{691C3BE8-393B-994A-A2CE-31CB09B72810}" type="presOf" srcId="{F2396ED0-8A66-4217-B6B7-091677CF0DD9}" destId="{69286CDF-5431-2B4D-A944-BAF61D6A2FDF}" srcOrd="0" destOrd="0" presId="urn:microsoft.com/office/officeart/2005/8/layout/vList2"/>
    <dgm:cxn modelId="{7DA31FEA-9CD8-8847-84F5-EE1D13F241C1}" type="presOf" srcId="{21C4AC05-1DC5-4FE3-BF71-58AFCF16F6B6}" destId="{C9240505-FE3B-FD42-9D55-3FFFCC8264BA}" srcOrd="0" destOrd="0" presId="urn:microsoft.com/office/officeart/2005/8/layout/vList2"/>
    <dgm:cxn modelId="{5B99C530-3AE3-494D-836E-0E94AEE59345}" type="presParOf" srcId="{F4611061-9DDF-C04C-85C8-A5C27A4DE0ED}" destId="{66A8717F-2707-CB4F-92F4-6EE02E436BCF}" srcOrd="0" destOrd="0" presId="urn:microsoft.com/office/officeart/2005/8/layout/vList2"/>
    <dgm:cxn modelId="{4CB4B518-31F9-F744-900E-F2F8551D75EC}" type="presParOf" srcId="{F4611061-9DDF-C04C-85C8-A5C27A4DE0ED}" destId="{96D92BAE-91F4-594C-ABDE-63119A1F88B4}" srcOrd="1" destOrd="0" presId="urn:microsoft.com/office/officeart/2005/8/layout/vList2"/>
    <dgm:cxn modelId="{C03F8A6A-0F66-B24B-B6D3-01902BC49354}" type="presParOf" srcId="{F4611061-9DDF-C04C-85C8-A5C27A4DE0ED}" destId="{69286CDF-5431-2B4D-A944-BAF61D6A2FDF}" srcOrd="2" destOrd="0" presId="urn:microsoft.com/office/officeart/2005/8/layout/vList2"/>
    <dgm:cxn modelId="{DA3DF3BB-5BB9-9B4C-9E96-DD06F7BB9EEE}" type="presParOf" srcId="{F4611061-9DDF-C04C-85C8-A5C27A4DE0ED}" destId="{0386564A-9B35-3044-9BB8-FBAB8858A24B}" srcOrd="3" destOrd="0" presId="urn:microsoft.com/office/officeart/2005/8/layout/vList2"/>
    <dgm:cxn modelId="{D17E3F74-BE76-4D44-AB00-79F1C5BC1792}" type="presParOf" srcId="{F4611061-9DDF-C04C-85C8-A5C27A4DE0ED}" destId="{A430DB41-6FBA-6843-A3D6-DA44C6FC9162}" srcOrd="4" destOrd="0" presId="urn:microsoft.com/office/officeart/2005/8/layout/vList2"/>
    <dgm:cxn modelId="{772668F2-E299-4643-8BAA-37F6F3E95442}" type="presParOf" srcId="{F4611061-9DDF-C04C-85C8-A5C27A4DE0ED}" destId="{BD9EC53E-7921-F346-A9B0-AA83503A836C}" srcOrd="5" destOrd="0" presId="urn:microsoft.com/office/officeart/2005/8/layout/vList2"/>
    <dgm:cxn modelId="{80CF99E7-11B5-AF4D-B1D4-C5F377522D88}" type="presParOf" srcId="{F4611061-9DDF-C04C-85C8-A5C27A4DE0ED}" destId="{C9240505-FE3B-FD42-9D55-3FFFCC8264BA}" srcOrd="6" destOrd="0" presId="urn:microsoft.com/office/officeart/2005/8/layout/vList2"/>
    <dgm:cxn modelId="{053B577D-D29F-D446-BDFC-D50E12FEBB27}" type="presParOf" srcId="{F4611061-9DDF-C04C-85C8-A5C27A4DE0ED}" destId="{B2A2B2DA-1903-AC4C-AD97-04D249BC9DA3}" srcOrd="7" destOrd="0" presId="urn:microsoft.com/office/officeart/2005/8/layout/vList2"/>
    <dgm:cxn modelId="{74111EC4-4CA4-F249-B07B-046606EE5A16}" type="presParOf" srcId="{F4611061-9DDF-C04C-85C8-A5C27A4DE0ED}" destId="{6CD76FA2-1FBC-BC4D-84A5-92185C6D5F77}"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8717F-2707-CB4F-92F4-6EE02E436BCF}">
      <dsp:nvSpPr>
        <dsp:cNvPr id="0" name=""/>
        <dsp:cNvSpPr/>
      </dsp:nvSpPr>
      <dsp:spPr>
        <a:xfrm>
          <a:off x="0" y="143705"/>
          <a:ext cx="6236548"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Nunito" pitchFamily="2" charset="77"/>
            </a:rPr>
            <a:t>How to beat burnout in challenging times</a:t>
          </a:r>
          <a:endParaRPr lang="en-US" sz="1600" kern="1200">
            <a:latin typeface="Nunito" pitchFamily="2" charset="77"/>
          </a:endParaRPr>
        </a:p>
      </dsp:txBody>
      <dsp:txXfrm>
        <a:off x="20561" y="164266"/>
        <a:ext cx="6195426" cy="380078"/>
      </dsp:txXfrm>
    </dsp:sp>
    <dsp:sp modelId="{69286CDF-5431-2B4D-A944-BAF61D6A2FDF}">
      <dsp:nvSpPr>
        <dsp:cNvPr id="0" name=""/>
        <dsp:cNvSpPr/>
      </dsp:nvSpPr>
      <dsp:spPr>
        <a:xfrm>
          <a:off x="0" y="610985"/>
          <a:ext cx="6236548"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Nunito" pitchFamily="2" charset="77"/>
            </a:rPr>
            <a:t>How to deal with your inner critic and overcome imposter thinking</a:t>
          </a:r>
          <a:endParaRPr lang="en-US" sz="1600" kern="1200">
            <a:latin typeface="Nunito" pitchFamily="2" charset="77"/>
          </a:endParaRPr>
        </a:p>
      </dsp:txBody>
      <dsp:txXfrm>
        <a:off x="20561" y="631546"/>
        <a:ext cx="6195426" cy="380078"/>
      </dsp:txXfrm>
    </dsp:sp>
    <dsp:sp modelId="{A430DB41-6FBA-6843-A3D6-DA44C6FC9162}">
      <dsp:nvSpPr>
        <dsp:cNvPr id="0" name=""/>
        <dsp:cNvSpPr/>
      </dsp:nvSpPr>
      <dsp:spPr>
        <a:xfrm>
          <a:off x="0" y="1078265"/>
          <a:ext cx="6236548"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Nunito" pitchFamily="2" charset="77"/>
            </a:rPr>
            <a:t>How to have healthy conflict conversations</a:t>
          </a:r>
          <a:endParaRPr lang="en-US" sz="1600" kern="1200">
            <a:latin typeface="Nunito" pitchFamily="2" charset="77"/>
          </a:endParaRPr>
        </a:p>
      </dsp:txBody>
      <dsp:txXfrm>
        <a:off x="20561" y="1098826"/>
        <a:ext cx="6195426" cy="380078"/>
      </dsp:txXfrm>
    </dsp:sp>
    <dsp:sp modelId="{C9240505-FE3B-FD42-9D55-3FFFCC8264BA}">
      <dsp:nvSpPr>
        <dsp:cNvPr id="0" name=""/>
        <dsp:cNvSpPr/>
      </dsp:nvSpPr>
      <dsp:spPr>
        <a:xfrm>
          <a:off x="0" y="1545545"/>
          <a:ext cx="6236548"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Nunito" pitchFamily="2" charset="77"/>
            </a:rPr>
            <a:t>How to embrace your limits, say no and deal with pushback</a:t>
          </a:r>
          <a:endParaRPr lang="en-US" sz="1600" kern="1200">
            <a:latin typeface="Nunito" pitchFamily="2" charset="77"/>
          </a:endParaRPr>
        </a:p>
      </dsp:txBody>
      <dsp:txXfrm>
        <a:off x="20561" y="1566106"/>
        <a:ext cx="6195426" cy="380078"/>
      </dsp:txXfrm>
    </dsp:sp>
    <dsp:sp modelId="{6CD76FA2-1FBC-BC4D-84A5-92185C6D5F77}">
      <dsp:nvSpPr>
        <dsp:cNvPr id="0" name=""/>
        <dsp:cNvSpPr/>
      </dsp:nvSpPr>
      <dsp:spPr>
        <a:xfrm>
          <a:off x="0" y="2012826"/>
          <a:ext cx="6236548"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latin typeface="Nunito" pitchFamily="2" charset="77"/>
            </a:rPr>
            <a:t>Working well through menopause</a:t>
          </a:r>
          <a:endParaRPr lang="en-US" sz="1600" kern="1200">
            <a:latin typeface="Nunito" pitchFamily="2" charset="77"/>
          </a:endParaRPr>
        </a:p>
      </dsp:txBody>
      <dsp:txXfrm>
        <a:off x="20561" y="2033387"/>
        <a:ext cx="6195426"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CC1F34B-D383-4A45-AB17-981EE4B9B4F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24215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C1F34B-D383-4A45-AB17-981EE4B9B4F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348497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C1F34B-D383-4A45-AB17-981EE4B9B4F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263843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C1F34B-D383-4A45-AB17-981EE4B9B4F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91195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C1F34B-D383-4A45-AB17-981EE4B9B4F8}"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159039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CC1F34B-D383-4A45-AB17-981EE4B9B4F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35374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CC1F34B-D383-4A45-AB17-981EE4B9B4F8}"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12297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CC1F34B-D383-4A45-AB17-981EE4B9B4F8}"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24329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1F34B-D383-4A45-AB17-981EE4B9B4F8}"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25504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DCC1F34B-D383-4A45-AB17-981EE4B9B4F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14109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DCC1F34B-D383-4A45-AB17-981EE4B9B4F8}"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F236-E7A0-1B4A-9307-82EF485BF1D3}" type="slidenum">
              <a:rPr lang="en-US" smtClean="0"/>
              <a:t>‹#›</a:t>
            </a:fld>
            <a:endParaRPr lang="en-US"/>
          </a:p>
        </p:txBody>
      </p:sp>
    </p:spTree>
    <p:extLst>
      <p:ext uri="{BB962C8B-B14F-4D97-AF65-F5344CB8AC3E}">
        <p14:creationId xmlns:p14="http://schemas.microsoft.com/office/powerpoint/2010/main" val="57238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CC1F34B-D383-4A45-AB17-981EE4B9B4F8}" type="datetimeFigureOut">
              <a:rPr lang="en-US" smtClean="0"/>
              <a:t>10/25/2023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E06F236-E7A0-1B4A-9307-82EF485BF1D3}" type="slidenum">
              <a:rPr lang="en-US" smtClean="0"/>
              <a:t>‹#›</a:t>
            </a:fld>
            <a:endParaRPr lang="en-US"/>
          </a:p>
        </p:txBody>
      </p:sp>
    </p:spTree>
    <p:extLst>
      <p:ext uri="{BB962C8B-B14F-4D97-AF65-F5344CB8AC3E}">
        <p14:creationId xmlns:p14="http://schemas.microsoft.com/office/powerpoint/2010/main" val="455379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shapestoolkit.com/offers/DSHS2ZX7" TargetMode="External"/><Relationship Id="rId7" Type="http://schemas.openxmlformats.org/officeDocument/2006/relationships/diagramLayout" Target="../diagrams/layout1.xml"/><Relationship Id="rId2" Type="http://schemas.openxmlformats.org/officeDocument/2006/relationships/hyperlink" Target="https://www.shapestoolkit.com/offers/sPFDaV2m" TargetMode="Externa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19B89A-1994-5A4F-89DE-9A73DF875A80}"/>
              </a:ext>
            </a:extLst>
          </p:cNvPr>
          <p:cNvSpPr/>
          <p:nvPr/>
        </p:nvSpPr>
        <p:spPr>
          <a:xfrm>
            <a:off x="0" y="8259661"/>
            <a:ext cx="7557527" cy="243215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D96E57-6035-994B-A655-B18E915E2F26}"/>
              </a:ext>
            </a:extLst>
          </p:cNvPr>
          <p:cNvSpPr/>
          <p:nvPr/>
        </p:nvSpPr>
        <p:spPr>
          <a:xfrm>
            <a:off x="-560" y="10143460"/>
            <a:ext cx="7560235" cy="548353"/>
          </a:xfrm>
          <a:prstGeom prst="rect">
            <a:avLst/>
          </a:prstGeom>
          <a:solidFill>
            <a:srgbClr val="6EB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erson sitting in a chair&#10;&#10;Description automatically generated with medium confidence">
            <a:extLst>
              <a:ext uri="{FF2B5EF4-FFF2-40B4-BE49-F238E27FC236}">
                <a16:creationId xmlns:a16="http://schemas.microsoft.com/office/drawing/2014/main" id="{1349411D-3ECE-8B48-8138-8DE439587D0A}"/>
              </a:ext>
            </a:extLst>
          </p:cNvPr>
          <p:cNvPicPr>
            <a:picLocks noChangeAspect="1"/>
          </p:cNvPicPr>
          <p:nvPr/>
        </p:nvPicPr>
        <p:blipFill>
          <a:blip r:embed="rId2"/>
          <a:stretch>
            <a:fillRect/>
          </a:stretch>
        </p:blipFill>
        <p:spPr>
          <a:xfrm>
            <a:off x="-468790" y="7965923"/>
            <a:ext cx="2422190" cy="2432152"/>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1577C9AE-83D9-8746-B722-30F253FD9FE5}"/>
              </a:ext>
            </a:extLst>
          </p:cNvPr>
          <p:cNvPicPr>
            <a:picLocks noChangeAspect="1"/>
          </p:cNvPicPr>
          <p:nvPr/>
        </p:nvPicPr>
        <p:blipFill>
          <a:blip r:embed="rId3"/>
          <a:stretch>
            <a:fillRect/>
          </a:stretch>
        </p:blipFill>
        <p:spPr>
          <a:xfrm>
            <a:off x="5742284" y="8550532"/>
            <a:ext cx="1689100" cy="1778000"/>
          </a:xfrm>
          <a:prstGeom prst="rect">
            <a:avLst/>
          </a:prstGeom>
        </p:spPr>
      </p:pic>
      <p:sp>
        <p:nvSpPr>
          <p:cNvPr id="22" name="TextBox 21">
            <a:extLst>
              <a:ext uri="{FF2B5EF4-FFF2-40B4-BE49-F238E27FC236}">
                <a16:creationId xmlns:a16="http://schemas.microsoft.com/office/drawing/2014/main" id="{80346540-F935-E740-B390-094351EF2B6C}"/>
              </a:ext>
            </a:extLst>
          </p:cNvPr>
          <p:cNvSpPr txBox="1"/>
          <p:nvPr/>
        </p:nvSpPr>
        <p:spPr>
          <a:xfrm>
            <a:off x="660488" y="3825514"/>
            <a:ext cx="6236549" cy="4093428"/>
          </a:xfrm>
          <a:prstGeom prst="rect">
            <a:avLst/>
          </a:prstGeom>
          <a:noFill/>
        </p:spPr>
        <p:txBody>
          <a:bodyPr wrap="square" lIns="91440" tIns="45720" rIns="91440" bIns="45720" rtlCol="0" anchor="t">
            <a:spAutoFit/>
          </a:bodyPr>
          <a:lstStyle/>
          <a:p>
            <a:pPr algn="ctr"/>
            <a:r>
              <a:rPr lang="en-GB" sz="2400" b="1" dirty="0">
                <a:solidFill>
                  <a:srgbClr val="5BBAAB"/>
                </a:solidFill>
                <a:latin typeface="Nunito ExtraBold"/>
              </a:rPr>
              <a:t>Join our Work Well Webinar Series</a:t>
            </a:r>
            <a:endParaRPr lang="en-GB" sz="2400" b="1" dirty="0">
              <a:solidFill>
                <a:srgbClr val="5BBAAB"/>
              </a:solidFill>
              <a:latin typeface="Nunito ExtraBold" pitchFamily="2" charset="77"/>
            </a:endParaRPr>
          </a:p>
          <a:p>
            <a:pPr algn="ctr"/>
            <a:r>
              <a:rPr lang="en-GB" sz="1400" b="1" dirty="0">
                <a:solidFill>
                  <a:srgbClr val="5BBAAB"/>
                </a:solidFill>
                <a:latin typeface="Nunito ExtraBold" pitchFamily="2" charset="77"/>
              </a:rPr>
              <a:t>For Healthcare Teams Under Pressure</a:t>
            </a:r>
          </a:p>
          <a:p>
            <a:pPr algn="ctr">
              <a:spcBef>
                <a:spcPts val="1200"/>
              </a:spcBef>
            </a:pPr>
            <a:r>
              <a:rPr lang="en-GB" sz="1400" dirty="0">
                <a:solidFill>
                  <a:srgbClr val="1B2F52"/>
                </a:solidFill>
                <a:latin typeface="Libre Baskerville"/>
              </a:rPr>
              <a:t>Are you fed up of waiting for “things to calm down” before you can feel calm and confident at work again? </a:t>
            </a:r>
          </a:p>
          <a:p>
            <a:pPr algn="ctr">
              <a:spcBef>
                <a:spcPts val="1200"/>
              </a:spcBef>
            </a:pPr>
            <a:r>
              <a:rPr lang="en-GB" sz="1400" dirty="0">
                <a:solidFill>
                  <a:srgbClr val="1B2F52"/>
                </a:solidFill>
                <a:latin typeface="Libre Baskerville"/>
              </a:rPr>
              <a:t>Would you like to know how to actually enjoy work, let go of guilt and handle stress  - even though things are busy and there’s never enough time?</a:t>
            </a:r>
          </a:p>
          <a:p>
            <a:pPr algn="ctr">
              <a:spcBef>
                <a:spcPts val="1200"/>
              </a:spcBef>
            </a:pPr>
            <a:r>
              <a:rPr lang="en-GB" sz="1400" dirty="0">
                <a:solidFill>
                  <a:srgbClr val="1B2F52"/>
                </a:solidFill>
                <a:latin typeface="Libre Baskerville"/>
              </a:rPr>
              <a:t>Starting November 2023, Hampshire and Isle of Wight Primary Care Training Hub is offering a monthly series of wellbeing webinars to ALL staff. At these free sessions you’ll discover practical strategies on how to beat burnout, handle stress, set boundaries and support your colleagues more effectively.</a:t>
            </a:r>
          </a:p>
          <a:p>
            <a:pPr algn="ctr">
              <a:spcBef>
                <a:spcPts val="1200"/>
              </a:spcBef>
            </a:pPr>
            <a:r>
              <a:rPr lang="en-GB" sz="1400" dirty="0">
                <a:solidFill>
                  <a:srgbClr val="1B2F52"/>
                </a:solidFill>
                <a:latin typeface="Libre Baskerville"/>
              </a:rPr>
              <a:t>These online trainings take place in the evenings, so you can watch from home live (or catch up with the recording whenever you like)</a:t>
            </a:r>
          </a:p>
        </p:txBody>
      </p:sp>
      <p:sp>
        <p:nvSpPr>
          <p:cNvPr id="24" name="TextBox 23">
            <a:extLst>
              <a:ext uri="{FF2B5EF4-FFF2-40B4-BE49-F238E27FC236}">
                <a16:creationId xmlns:a16="http://schemas.microsoft.com/office/drawing/2014/main" id="{DDE43749-EFF3-2F4A-BA7F-D1A1E67A9D12}"/>
              </a:ext>
            </a:extLst>
          </p:cNvPr>
          <p:cNvSpPr txBox="1"/>
          <p:nvPr/>
        </p:nvSpPr>
        <p:spPr>
          <a:xfrm>
            <a:off x="1975717" y="8369551"/>
            <a:ext cx="3829936" cy="1679947"/>
          </a:xfrm>
          <a:prstGeom prst="rect">
            <a:avLst/>
          </a:prstGeom>
          <a:noFill/>
        </p:spPr>
        <p:txBody>
          <a:bodyPr wrap="square" lIns="91440" tIns="45720" rIns="91440" bIns="45720" rtlCol="0" anchor="t">
            <a:spAutoFit/>
          </a:bodyPr>
          <a:lstStyle/>
          <a:p>
            <a:pPr>
              <a:lnSpc>
                <a:spcPts val="1400"/>
              </a:lnSpc>
              <a:spcAft>
                <a:spcPts val="600"/>
              </a:spcAft>
            </a:pPr>
            <a:r>
              <a:rPr lang="en-GB" sz="1100" b="1">
                <a:solidFill>
                  <a:schemeClr val="tx1">
                    <a:lumMod val="95000"/>
                    <a:lumOff val="5000"/>
                  </a:schemeClr>
                </a:solidFill>
                <a:latin typeface="Nunito"/>
              </a:rPr>
              <a:t>I’m Dr Rachel Morris, GP, Coach, host of the You Are Not A Frog podcast, and creator of the Shapes Toolkit.</a:t>
            </a:r>
          </a:p>
          <a:p>
            <a:pPr>
              <a:lnSpc>
                <a:spcPts val="1400"/>
              </a:lnSpc>
              <a:spcAft>
                <a:spcPts val="600"/>
              </a:spcAft>
            </a:pPr>
            <a:r>
              <a:rPr lang="en-GB" sz="1100">
                <a:solidFill>
                  <a:schemeClr val="tx1">
                    <a:lumMod val="95000"/>
                    <a:lumOff val="5000"/>
                  </a:schemeClr>
                </a:solidFill>
                <a:latin typeface="Nunito"/>
              </a:rPr>
              <a:t>I am a former GP and team coach with a background in Medical Education and I specialise in resilience at work. </a:t>
            </a:r>
            <a:endParaRPr lang="en-GB" sz="1100">
              <a:solidFill>
                <a:schemeClr val="tx1">
                  <a:lumMod val="95000"/>
                  <a:lumOff val="5000"/>
                </a:schemeClr>
              </a:solidFill>
              <a:latin typeface="Nunito" pitchFamily="2" charset="77"/>
            </a:endParaRPr>
          </a:p>
          <a:p>
            <a:pPr>
              <a:lnSpc>
                <a:spcPts val="1400"/>
              </a:lnSpc>
              <a:spcAft>
                <a:spcPts val="600"/>
              </a:spcAft>
            </a:pPr>
            <a:r>
              <a:rPr lang="en-GB" sz="1100">
                <a:solidFill>
                  <a:schemeClr val="tx1">
                    <a:lumMod val="95000"/>
                    <a:lumOff val="5000"/>
                  </a:schemeClr>
                </a:solidFill>
                <a:latin typeface="Nunito"/>
              </a:rPr>
              <a:t>I designed the Work Well Webinars for doctors and other busy healthcare professionals to make a deliberate choice about how they will live and work, so they can thrive not just survive, even through challenging times.</a:t>
            </a:r>
          </a:p>
        </p:txBody>
      </p:sp>
      <p:sp>
        <p:nvSpPr>
          <p:cNvPr id="26" name="TextBox 25">
            <a:extLst>
              <a:ext uri="{FF2B5EF4-FFF2-40B4-BE49-F238E27FC236}">
                <a16:creationId xmlns:a16="http://schemas.microsoft.com/office/drawing/2014/main" id="{87B4242C-C31E-7F48-A022-F654DB837E53}"/>
              </a:ext>
            </a:extLst>
          </p:cNvPr>
          <p:cNvSpPr txBox="1"/>
          <p:nvPr/>
        </p:nvSpPr>
        <p:spPr>
          <a:xfrm>
            <a:off x="1467256" y="10300978"/>
            <a:ext cx="4625162" cy="269304"/>
          </a:xfrm>
          <a:prstGeom prst="rect">
            <a:avLst/>
          </a:prstGeom>
          <a:noFill/>
        </p:spPr>
        <p:txBody>
          <a:bodyPr wrap="square" rtlCol="0">
            <a:spAutoFit/>
          </a:bodyPr>
          <a:lstStyle/>
          <a:p>
            <a:pPr algn="ctr">
              <a:lnSpc>
                <a:spcPts val="1400"/>
              </a:lnSpc>
              <a:spcAft>
                <a:spcPts val="600"/>
              </a:spcAft>
            </a:pPr>
            <a:r>
              <a:rPr lang="en-GB" sz="1000" b="1">
                <a:solidFill>
                  <a:schemeClr val="bg1"/>
                </a:solidFill>
                <a:latin typeface="Nunito SemiBold" pitchFamily="2" charset="77"/>
              </a:rPr>
              <a:t>www.shapestoolkit.com   |   admin@shapestoolkit.com</a:t>
            </a:r>
          </a:p>
        </p:txBody>
      </p:sp>
      <p:grpSp>
        <p:nvGrpSpPr>
          <p:cNvPr id="29" name="Group 28">
            <a:extLst>
              <a:ext uri="{FF2B5EF4-FFF2-40B4-BE49-F238E27FC236}">
                <a16:creationId xmlns:a16="http://schemas.microsoft.com/office/drawing/2014/main" id="{D3FAA4FA-011F-8140-B486-8751FC64AB76}"/>
              </a:ext>
            </a:extLst>
          </p:cNvPr>
          <p:cNvGrpSpPr/>
          <p:nvPr/>
        </p:nvGrpSpPr>
        <p:grpSpPr>
          <a:xfrm>
            <a:off x="5740136" y="7963231"/>
            <a:ext cx="1460500" cy="635383"/>
            <a:chOff x="5642948" y="7892219"/>
            <a:chExt cx="1460500" cy="635383"/>
          </a:xfrm>
        </p:grpSpPr>
        <p:pic>
          <p:nvPicPr>
            <p:cNvPr id="28" name="Picture 27">
              <a:extLst>
                <a:ext uri="{FF2B5EF4-FFF2-40B4-BE49-F238E27FC236}">
                  <a16:creationId xmlns:a16="http://schemas.microsoft.com/office/drawing/2014/main" id="{02FA4E22-3D40-B147-B694-00BC2FB23CEB}"/>
                </a:ext>
              </a:extLst>
            </p:cNvPr>
            <p:cNvPicPr>
              <a:picLocks noChangeAspect="1"/>
            </p:cNvPicPr>
            <p:nvPr/>
          </p:nvPicPr>
          <p:blipFill>
            <a:blip r:embed="rId4"/>
            <a:stretch>
              <a:fillRect/>
            </a:stretch>
          </p:blipFill>
          <p:spPr>
            <a:xfrm rot="178296">
              <a:off x="5740137" y="7892219"/>
              <a:ext cx="1266360" cy="635383"/>
            </a:xfrm>
            <a:prstGeom prst="rect">
              <a:avLst/>
            </a:prstGeom>
          </p:spPr>
        </p:pic>
        <p:sp>
          <p:nvSpPr>
            <p:cNvPr id="27" name="TextBox 26">
              <a:extLst>
                <a:ext uri="{FF2B5EF4-FFF2-40B4-BE49-F238E27FC236}">
                  <a16:creationId xmlns:a16="http://schemas.microsoft.com/office/drawing/2014/main" id="{102E2CE7-4900-7C4F-BC34-B8D2C320F091}"/>
                </a:ext>
              </a:extLst>
            </p:cNvPr>
            <p:cNvSpPr txBox="1"/>
            <p:nvPr/>
          </p:nvSpPr>
          <p:spPr>
            <a:xfrm>
              <a:off x="5642948" y="7932433"/>
              <a:ext cx="1460500" cy="507831"/>
            </a:xfrm>
            <a:prstGeom prst="rect">
              <a:avLst/>
            </a:prstGeom>
            <a:noFill/>
          </p:spPr>
          <p:txBody>
            <a:bodyPr wrap="square" rtlCol="0">
              <a:spAutoFit/>
            </a:bodyPr>
            <a:lstStyle/>
            <a:p>
              <a:pPr algn="ctr"/>
              <a:r>
                <a:rPr lang="en-GB" sz="900" b="1">
                  <a:solidFill>
                    <a:schemeClr val="bg1"/>
                  </a:solidFill>
                  <a:latin typeface="Nunito" pitchFamily="2" charset="77"/>
                </a:rPr>
                <a:t>Listen to the </a:t>
              </a:r>
              <a:br>
                <a:rPr lang="en-GB" sz="900" b="1">
                  <a:solidFill>
                    <a:schemeClr val="bg1"/>
                  </a:solidFill>
                  <a:latin typeface="Nunito" pitchFamily="2" charset="77"/>
                </a:rPr>
              </a:br>
              <a:r>
                <a:rPr lang="en-GB" sz="900" b="1">
                  <a:solidFill>
                    <a:schemeClr val="bg1"/>
                  </a:solidFill>
                  <a:latin typeface="Nunito" pitchFamily="2" charset="77"/>
                </a:rPr>
                <a:t>latest podcast @ </a:t>
              </a:r>
              <a:r>
                <a:rPr lang="en-GB" sz="900" err="1">
                  <a:solidFill>
                    <a:schemeClr val="bg1"/>
                  </a:solidFill>
                  <a:latin typeface="Nunito" pitchFamily="2" charset="77"/>
                </a:rPr>
                <a:t>youarenotafrog.com</a:t>
              </a:r>
              <a:endParaRPr lang="en-US" sz="900">
                <a:solidFill>
                  <a:schemeClr val="bg1"/>
                </a:solidFill>
                <a:latin typeface="Nunito" pitchFamily="2" charset="77"/>
              </a:endParaRPr>
            </a:p>
          </p:txBody>
        </p:sp>
      </p:grpSp>
      <p:sp>
        <p:nvSpPr>
          <p:cNvPr id="21" name="TextBox 20">
            <a:extLst>
              <a:ext uri="{FF2B5EF4-FFF2-40B4-BE49-F238E27FC236}">
                <a16:creationId xmlns:a16="http://schemas.microsoft.com/office/drawing/2014/main" id="{0E4093BC-F85E-DC4D-B86D-147995B1928D}"/>
              </a:ext>
            </a:extLst>
          </p:cNvPr>
          <p:cNvSpPr txBox="1"/>
          <p:nvPr/>
        </p:nvSpPr>
        <p:spPr>
          <a:xfrm>
            <a:off x="372140" y="1297172"/>
            <a:ext cx="3407697" cy="2308324"/>
          </a:xfrm>
          <a:prstGeom prst="rect">
            <a:avLst/>
          </a:prstGeom>
          <a:noFill/>
        </p:spPr>
        <p:txBody>
          <a:bodyPr wrap="square" lIns="91440" tIns="45720" rIns="91440" bIns="45720" rtlCol="0" anchor="t">
            <a:spAutoFit/>
          </a:bodyPr>
          <a:lstStyle/>
          <a:p>
            <a:pPr algn="ctr"/>
            <a:r>
              <a:rPr lang="en-US" sz="2400">
                <a:solidFill>
                  <a:srgbClr val="1B2F52"/>
                </a:solidFill>
                <a:latin typeface="Libre Baskerville"/>
                <a:ea typeface="+mn-lt"/>
                <a:cs typeface="+mn-lt"/>
              </a:rPr>
              <a:t>It's time to put your wellbeing first. Join the new series of Work Well Webinars in 2023/24</a:t>
            </a:r>
            <a:endParaRPr lang="en-US" sz="2400">
              <a:solidFill>
                <a:srgbClr val="1B2F52"/>
              </a:solidFill>
              <a:latin typeface="Libre Baskerville"/>
              <a:cs typeface="Calibri"/>
            </a:endParaRPr>
          </a:p>
        </p:txBody>
      </p:sp>
      <p:pic>
        <p:nvPicPr>
          <p:cNvPr id="30" name="Picture 29" descr="A picture containing text&#10;&#10;Description automatically generated">
            <a:extLst>
              <a:ext uri="{FF2B5EF4-FFF2-40B4-BE49-F238E27FC236}">
                <a16:creationId xmlns:a16="http://schemas.microsoft.com/office/drawing/2014/main" id="{31FBFD19-4C36-0B46-A610-2A7F8F3A0DC5}"/>
              </a:ext>
            </a:extLst>
          </p:cNvPr>
          <p:cNvPicPr>
            <a:picLocks noChangeAspect="1"/>
          </p:cNvPicPr>
          <p:nvPr/>
        </p:nvPicPr>
        <p:blipFill>
          <a:blip r:embed="rId5"/>
          <a:stretch>
            <a:fillRect/>
          </a:stretch>
        </p:blipFill>
        <p:spPr>
          <a:xfrm>
            <a:off x="3680758" y="642315"/>
            <a:ext cx="3846865" cy="2888930"/>
          </a:xfrm>
          <a:prstGeom prst="rect">
            <a:avLst/>
          </a:prstGeom>
        </p:spPr>
      </p:pic>
      <p:pic>
        <p:nvPicPr>
          <p:cNvPr id="2" name="Picture 1" descr="Works Well Logo_R.png">
            <a:extLst>
              <a:ext uri="{FF2B5EF4-FFF2-40B4-BE49-F238E27FC236}">
                <a16:creationId xmlns:a16="http://schemas.microsoft.com/office/drawing/2014/main" id="{34853CE8-C398-A399-D1E0-2A9B3904DBA7}"/>
              </a:ext>
            </a:extLst>
          </p:cNvPr>
          <p:cNvPicPr>
            <a:picLocks noChangeAspect="1"/>
          </p:cNvPicPr>
          <p:nvPr/>
        </p:nvPicPr>
        <p:blipFill>
          <a:blip r:embed="rId6"/>
          <a:stretch>
            <a:fillRect/>
          </a:stretch>
        </p:blipFill>
        <p:spPr>
          <a:xfrm>
            <a:off x="375301" y="185043"/>
            <a:ext cx="1077678" cy="911285"/>
          </a:xfrm>
          <a:prstGeom prst="rect">
            <a:avLst/>
          </a:prstGeom>
        </p:spPr>
      </p:pic>
    </p:spTree>
    <p:extLst>
      <p:ext uri="{BB962C8B-B14F-4D97-AF65-F5344CB8AC3E}">
        <p14:creationId xmlns:p14="http://schemas.microsoft.com/office/powerpoint/2010/main" val="234866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19B89A-1994-5A4F-89DE-9A73DF875A80}"/>
              </a:ext>
            </a:extLst>
          </p:cNvPr>
          <p:cNvSpPr/>
          <p:nvPr/>
        </p:nvSpPr>
        <p:spPr>
          <a:xfrm>
            <a:off x="0" y="8320171"/>
            <a:ext cx="7557527" cy="237164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563C1"/>
                </a:solidFill>
                <a:latin typeface="Nunito" pitchFamily="2" charset="77"/>
                <a:ea typeface="+mn-lt"/>
                <a:cs typeface="+mn-lt"/>
                <a:hlinkClick r:id="rId2">
                  <a:extLst>
                    <a:ext uri="{A12FA001-AC4F-418D-AE19-62706E023703}">
                      <ahyp:hlinkClr xmlns:ahyp="http://schemas.microsoft.com/office/drawing/2018/hyperlinkcolor" val="tx"/>
                    </a:ext>
                  </a:extLst>
                </a:hlinkClick>
              </a:rPr>
              <a:t>REGISTER FOR YOUR </a:t>
            </a:r>
            <a:endParaRPr lang="en-US" b="1">
              <a:solidFill>
                <a:srgbClr val="0563C1"/>
              </a:solidFill>
              <a:latin typeface="Nunito" pitchFamily="2" charset="77"/>
              <a:ea typeface="+mn-lt"/>
              <a:cs typeface="+mn-lt"/>
              <a:hlinkClick r:id="rId2">
                <a:extLst>
                  <a:ext uri="{A12FA001-AC4F-418D-AE19-62706E023703}">
                    <ahyp:hlinkClr xmlns:ahyp="http://schemas.microsoft.com/office/drawing/2018/hyperlinkcolor" val="tx"/>
                  </a:ext>
                </a:extLst>
              </a:hlinkClick>
            </a:endParaRPr>
          </a:p>
          <a:p>
            <a:pPr algn="ctr"/>
            <a:r>
              <a:rPr lang="en-GB" b="1">
                <a:solidFill>
                  <a:srgbClr val="0563C1"/>
                </a:solidFill>
                <a:latin typeface="Nunito" pitchFamily="2" charset="77"/>
                <a:ea typeface="+mn-lt"/>
                <a:cs typeface="+mn-lt"/>
                <a:hlinkClick r:id="rId2">
                  <a:extLst>
                    <a:ext uri="{A12FA001-AC4F-418D-AE19-62706E023703}">
                      <ahyp:hlinkClr xmlns:ahyp="http://schemas.microsoft.com/office/drawing/2018/hyperlinkcolor" val="tx"/>
                    </a:ext>
                  </a:extLst>
                </a:hlinkClick>
              </a:rPr>
              <a:t>FREE PLACE TODAY</a:t>
            </a:r>
            <a:endParaRPr lang="en-US" b="1">
              <a:solidFill>
                <a:srgbClr val="5BBAAB"/>
              </a:solidFill>
              <a:latin typeface="Nunito" pitchFamily="2" charset="77"/>
              <a:ea typeface="+mn-lt"/>
              <a:cs typeface="+mn-lt"/>
              <a:hlinkClick r:id="rId3">
                <a:extLst>
                  <a:ext uri="{A12FA001-AC4F-418D-AE19-62706E023703}">
                    <ahyp:hlinkClr xmlns:ahyp="http://schemas.microsoft.com/office/drawing/2018/hyperlinkcolor" val="tx"/>
                  </a:ext>
                </a:extLst>
              </a:hlinkClick>
            </a:endParaRPr>
          </a:p>
          <a:p>
            <a:pPr algn="ctr"/>
            <a:endParaRPr lang="en-US">
              <a:cs typeface="Calibri"/>
            </a:endParaRPr>
          </a:p>
        </p:txBody>
      </p:sp>
      <p:sp>
        <p:nvSpPr>
          <p:cNvPr id="18" name="Rectangle 17">
            <a:extLst>
              <a:ext uri="{FF2B5EF4-FFF2-40B4-BE49-F238E27FC236}">
                <a16:creationId xmlns:a16="http://schemas.microsoft.com/office/drawing/2014/main" id="{53D96E57-6035-994B-A655-B18E915E2F26}"/>
              </a:ext>
            </a:extLst>
          </p:cNvPr>
          <p:cNvSpPr/>
          <p:nvPr/>
        </p:nvSpPr>
        <p:spPr>
          <a:xfrm>
            <a:off x="-560" y="10143460"/>
            <a:ext cx="7560235" cy="548353"/>
          </a:xfrm>
          <a:prstGeom prst="rect">
            <a:avLst/>
          </a:prstGeom>
          <a:solidFill>
            <a:srgbClr val="6EB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7B4242C-C31E-7F48-A022-F654DB837E53}"/>
              </a:ext>
            </a:extLst>
          </p:cNvPr>
          <p:cNvSpPr txBox="1"/>
          <p:nvPr/>
        </p:nvSpPr>
        <p:spPr>
          <a:xfrm>
            <a:off x="1467256" y="10300978"/>
            <a:ext cx="4625162" cy="269304"/>
          </a:xfrm>
          <a:prstGeom prst="rect">
            <a:avLst/>
          </a:prstGeom>
          <a:noFill/>
        </p:spPr>
        <p:txBody>
          <a:bodyPr wrap="square" rtlCol="0">
            <a:spAutoFit/>
          </a:bodyPr>
          <a:lstStyle/>
          <a:p>
            <a:pPr algn="ctr">
              <a:lnSpc>
                <a:spcPts val="1400"/>
              </a:lnSpc>
              <a:spcAft>
                <a:spcPts val="600"/>
              </a:spcAft>
            </a:pPr>
            <a:r>
              <a:rPr lang="en-GB" sz="1000" b="1">
                <a:solidFill>
                  <a:schemeClr val="bg1"/>
                </a:solidFill>
                <a:latin typeface="Nunito SemiBold" pitchFamily="2" charset="77"/>
              </a:rPr>
              <a:t>www.shapestoolkit.com   |   admin@shapestoolkit.com</a:t>
            </a:r>
          </a:p>
        </p:txBody>
      </p:sp>
      <p:sp>
        <p:nvSpPr>
          <p:cNvPr id="21" name="TextBox 20">
            <a:extLst>
              <a:ext uri="{FF2B5EF4-FFF2-40B4-BE49-F238E27FC236}">
                <a16:creationId xmlns:a16="http://schemas.microsoft.com/office/drawing/2014/main" id="{0E4093BC-F85E-DC4D-B86D-147995B1928D}"/>
              </a:ext>
            </a:extLst>
          </p:cNvPr>
          <p:cNvSpPr txBox="1"/>
          <p:nvPr/>
        </p:nvSpPr>
        <p:spPr>
          <a:xfrm>
            <a:off x="372140" y="1297173"/>
            <a:ext cx="3407697" cy="2062103"/>
          </a:xfrm>
          <a:prstGeom prst="rect">
            <a:avLst/>
          </a:prstGeom>
          <a:noFill/>
        </p:spPr>
        <p:txBody>
          <a:bodyPr wrap="square" lIns="91440" tIns="45720" rIns="91440" bIns="45720" rtlCol="0" anchor="ctr">
            <a:spAutoFit/>
          </a:bodyPr>
          <a:lstStyle/>
          <a:p>
            <a:pPr algn="ctr"/>
            <a:r>
              <a:rPr lang="en-US" sz="1600" b="1" dirty="0">
                <a:solidFill>
                  <a:srgbClr val="1B2F52"/>
                </a:solidFill>
                <a:latin typeface="Libre Baskerville"/>
                <a:ea typeface="+mn-lt"/>
                <a:cs typeface="+mn-lt"/>
              </a:rPr>
              <a:t>NEXT SESSION</a:t>
            </a:r>
            <a:r>
              <a:rPr lang="en-US" sz="1600" dirty="0">
                <a:solidFill>
                  <a:srgbClr val="1B2F52"/>
                </a:solidFill>
                <a:latin typeface="Libre Baskerville"/>
                <a:ea typeface="+mn-lt"/>
                <a:cs typeface="+mn-lt"/>
              </a:rPr>
              <a:t>:</a:t>
            </a:r>
          </a:p>
          <a:p>
            <a:pPr algn="ctr"/>
            <a:r>
              <a:rPr lang="en-US" sz="1600" dirty="0">
                <a:solidFill>
                  <a:srgbClr val="1B2F52"/>
                </a:solidFill>
                <a:latin typeface="Libre Baskerville"/>
                <a:ea typeface="+mn-lt"/>
                <a:cs typeface="+mn-lt"/>
              </a:rPr>
              <a:t> </a:t>
            </a:r>
            <a:endParaRPr lang="en-US" sz="1600" dirty="0">
              <a:latin typeface="Libre Baskerville"/>
            </a:endParaRPr>
          </a:p>
          <a:p>
            <a:pPr algn="ctr"/>
            <a:r>
              <a:rPr lang="en-US" sz="1600" dirty="0">
                <a:solidFill>
                  <a:srgbClr val="1B2F52"/>
                </a:solidFill>
                <a:latin typeface="Libre Baskerville"/>
                <a:ea typeface="+mn-lt"/>
                <a:cs typeface="+mn-lt"/>
              </a:rPr>
              <a:t> 14 NOVEMBER 7:30-8:30PM</a:t>
            </a:r>
            <a:endParaRPr lang="en-US" sz="1600" dirty="0">
              <a:latin typeface="Libre Baskerville"/>
            </a:endParaRPr>
          </a:p>
          <a:p>
            <a:pPr algn="ctr"/>
            <a:r>
              <a:rPr lang="en-US" sz="1600" dirty="0">
                <a:solidFill>
                  <a:srgbClr val="1B2F52"/>
                </a:solidFill>
                <a:latin typeface="Libre Baskerville"/>
                <a:ea typeface="+mn-lt"/>
                <a:cs typeface="+mn-lt"/>
              </a:rPr>
              <a:t>“How to support your colleagues without burning out yourself” with Annie Hanekom, Leadership and Team Coach</a:t>
            </a:r>
            <a:endParaRPr lang="en-US" sz="1600" dirty="0">
              <a:latin typeface="Libre Baskerville"/>
              <a:cs typeface="Calibri"/>
            </a:endParaRPr>
          </a:p>
        </p:txBody>
      </p:sp>
      <p:pic>
        <p:nvPicPr>
          <p:cNvPr id="2" name="Picture 1" descr="Works Well Logo_R.png">
            <a:extLst>
              <a:ext uri="{FF2B5EF4-FFF2-40B4-BE49-F238E27FC236}">
                <a16:creationId xmlns:a16="http://schemas.microsoft.com/office/drawing/2014/main" id="{34853CE8-C398-A399-D1E0-2A9B3904DBA7}"/>
              </a:ext>
            </a:extLst>
          </p:cNvPr>
          <p:cNvPicPr>
            <a:picLocks noChangeAspect="1"/>
          </p:cNvPicPr>
          <p:nvPr/>
        </p:nvPicPr>
        <p:blipFill>
          <a:blip r:embed="rId4"/>
          <a:stretch>
            <a:fillRect/>
          </a:stretch>
        </p:blipFill>
        <p:spPr>
          <a:xfrm>
            <a:off x="375301" y="185043"/>
            <a:ext cx="1077678" cy="911285"/>
          </a:xfrm>
          <a:prstGeom prst="rect">
            <a:avLst/>
          </a:prstGeom>
        </p:spPr>
      </p:pic>
      <p:pic>
        <p:nvPicPr>
          <p:cNvPr id="4" name="Picture 3" descr="A picture containing text, queen, vector graphics&#10;&#10;Description automatically generated">
            <a:extLst>
              <a:ext uri="{FF2B5EF4-FFF2-40B4-BE49-F238E27FC236}">
                <a16:creationId xmlns:a16="http://schemas.microsoft.com/office/drawing/2014/main" id="{96BF1508-602D-3A7F-6560-B7CB633EAE36}"/>
              </a:ext>
            </a:extLst>
          </p:cNvPr>
          <p:cNvPicPr>
            <a:picLocks noChangeAspect="1"/>
          </p:cNvPicPr>
          <p:nvPr/>
        </p:nvPicPr>
        <p:blipFill>
          <a:blip r:embed="rId5"/>
          <a:stretch>
            <a:fillRect/>
          </a:stretch>
        </p:blipFill>
        <p:spPr>
          <a:xfrm>
            <a:off x="3705522" y="333773"/>
            <a:ext cx="3725862" cy="3271488"/>
          </a:xfrm>
          <a:prstGeom prst="rect">
            <a:avLst/>
          </a:prstGeom>
        </p:spPr>
      </p:pic>
      <p:sp>
        <p:nvSpPr>
          <p:cNvPr id="6" name="TextBox 5">
            <a:extLst>
              <a:ext uri="{FF2B5EF4-FFF2-40B4-BE49-F238E27FC236}">
                <a16:creationId xmlns:a16="http://schemas.microsoft.com/office/drawing/2014/main" id="{C4B56AF0-7D23-B19F-9D15-BF2E50FB60BD}"/>
              </a:ext>
            </a:extLst>
          </p:cNvPr>
          <p:cNvSpPr txBox="1"/>
          <p:nvPr/>
        </p:nvSpPr>
        <p:spPr>
          <a:xfrm>
            <a:off x="659513" y="8320170"/>
            <a:ext cx="1460500" cy="507831"/>
          </a:xfrm>
          <a:prstGeom prst="rect">
            <a:avLst/>
          </a:prstGeom>
          <a:noFill/>
        </p:spPr>
        <p:txBody>
          <a:bodyPr wrap="square" lIns="91440" tIns="45720" rIns="91440" bIns="45720" rtlCol="0" anchor="t">
            <a:spAutoFit/>
          </a:bodyPr>
          <a:lstStyle/>
          <a:p>
            <a:pPr algn="ctr"/>
            <a:r>
              <a:rPr lang="en-GB" sz="900" b="1">
                <a:solidFill>
                  <a:srgbClr val="1B2F52"/>
                </a:solidFill>
                <a:latin typeface="Nunito"/>
              </a:rPr>
              <a:t>Scan the QR code and </a:t>
            </a:r>
          </a:p>
          <a:p>
            <a:pPr algn="ctr"/>
            <a:r>
              <a:rPr lang="en-GB" sz="900" b="1">
                <a:solidFill>
                  <a:srgbClr val="1B2F52"/>
                </a:solidFill>
                <a:latin typeface="Nunito"/>
              </a:rPr>
              <a:t>book your place today!</a:t>
            </a:r>
          </a:p>
          <a:p>
            <a:pPr algn="ctr"/>
            <a:endParaRPr lang="en-US" sz="900" b="1">
              <a:solidFill>
                <a:srgbClr val="1B2F52"/>
              </a:solidFill>
              <a:latin typeface="Nunito" pitchFamily="2" charset="77"/>
            </a:endParaRPr>
          </a:p>
        </p:txBody>
      </p:sp>
      <p:sp>
        <p:nvSpPr>
          <p:cNvPr id="9" name="TextBox 8">
            <a:extLst>
              <a:ext uri="{FF2B5EF4-FFF2-40B4-BE49-F238E27FC236}">
                <a16:creationId xmlns:a16="http://schemas.microsoft.com/office/drawing/2014/main" id="{37EF80B1-FDA3-69C7-4D5A-D5B5D08E96BA}"/>
              </a:ext>
            </a:extLst>
          </p:cNvPr>
          <p:cNvSpPr txBox="1"/>
          <p:nvPr/>
        </p:nvSpPr>
        <p:spPr>
          <a:xfrm>
            <a:off x="769212" y="6683611"/>
            <a:ext cx="6236549" cy="1538883"/>
          </a:xfrm>
          <a:prstGeom prst="rect">
            <a:avLst/>
          </a:prstGeom>
          <a:noFill/>
        </p:spPr>
        <p:txBody>
          <a:bodyPr wrap="square" lIns="91440" tIns="45720" rIns="91440" bIns="45720" rtlCol="0" anchor="t">
            <a:spAutoFit/>
          </a:bodyPr>
          <a:lstStyle/>
          <a:p>
            <a:pPr algn="ctr"/>
            <a:r>
              <a:rPr lang="en-GB" sz="2000" b="1">
                <a:solidFill>
                  <a:srgbClr val="5BBAAB"/>
                </a:solidFill>
                <a:latin typeface="Nunito ExtraBold"/>
              </a:rPr>
              <a:t>Bonus</a:t>
            </a:r>
            <a:endParaRPr lang="en-US" sz="2000"/>
          </a:p>
          <a:p>
            <a:pPr algn="ctr">
              <a:spcBef>
                <a:spcPts val="1200"/>
              </a:spcBef>
            </a:pPr>
            <a:r>
              <a:rPr lang="en-GB" sz="1600">
                <a:solidFill>
                  <a:srgbClr val="1B2F52"/>
                </a:solidFill>
                <a:latin typeface="Libre Baskerville"/>
              </a:rPr>
              <a:t>*BONUS: You’ll also get access to a Practice Wellbeing QI Toolkit containing all the tools and resources you need to do a Quality Improvement project in your practice – and meet the </a:t>
            </a:r>
            <a:r>
              <a:rPr lang="en-GB" sz="1600" err="1">
                <a:solidFill>
                  <a:srgbClr val="1B2F52"/>
                </a:solidFill>
                <a:latin typeface="Libre Baskerville"/>
              </a:rPr>
              <a:t>QoF</a:t>
            </a:r>
            <a:r>
              <a:rPr lang="en-GB" sz="1600">
                <a:solidFill>
                  <a:srgbClr val="1B2F52"/>
                </a:solidFill>
                <a:latin typeface="Libre Baskerville"/>
              </a:rPr>
              <a:t> targets.*</a:t>
            </a:r>
          </a:p>
        </p:txBody>
      </p:sp>
      <p:graphicFrame>
        <p:nvGraphicFramePr>
          <p:cNvPr id="28" name="TextBox 21">
            <a:extLst>
              <a:ext uri="{FF2B5EF4-FFF2-40B4-BE49-F238E27FC236}">
                <a16:creationId xmlns:a16="http://schemas.microsoft.com/office/drawing/2014/main" id="{32964275-5265-305A-303F-86D7BF6EB4CB}"/>
              </a:ext>
            </a:extLst>
          </p:cNvPr>
          <p:cNvGraphicFramePr/>
          <p:nvPr>
            <p:extLst>
              <p:ext uri="{D42A27DB-BD31-4B8C-83A1-F6EECF244321}">
                <p14:modId xmlns:p14="http://schemas.microsoft.com/office/powerpoint/2010/main" val="4093667214"/>
              </p:ext>
            </p:extLst>
          </p:nvPr>
        </p:nvGraphicFramePr>
        <p:xfrm>
          <a:off x="659513" y="4008201"/>
          <a:ext cx="6236549" cy="25777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8B339814-8883-4FB7-095F-25FFBC434DB0}"/>
              </a:ext>
            </a:extLst>
          </p:cNvPr>
          <p:cNvSpPr txBox="1"/>
          <p:nvPr/>
        </p:nvSpPr>
        <p:spPr>
          <a:xfrm>
            <a:off x="1165481" y="3694030"/>
            <a:ext cx="4730782" cy="646331"/>
          </a:xfrm>
          <a:prstGeom prst="rect">
            <a:avLst/>
          </a:prstGeom>
          <a:noFill/>
        </p:spPr>
        <p:txBody>
          <a:bodyPr wrap="none" rtlCol="0">
            <a:spAutoFit/>
          </a:bodyPr>
          <a:lstStyle/>
          <a:p>
            <a:r>
              <a:rPr lang="en-GB" b="1">
                <a:solidFill>
                  <a:srgbClr val="5BBAAB"/>
                </a:solidFill>
                <a:latin typeface="Nunito" pitchFamily="2" charset="77"/>
              </a:rPr>
              <a:t>Work Well Webinar Future Topics Include</a:t>
            </a:r>
            <a:endParaRPr lang="en-US" b="1">
              <a:solidFill>
                <a:srgbClr val="5BBAAB"/>
              </a:solidFill>
              <a:latin typeface="Nunito" pitchFamily="2" charset="77"/>
            </a:endParaRPr>
          </a:p>
          <a:p>
            <a:endParaRPr lang="en-US"/>
          </a:p>
        </p:txBody>
      </p:sp>
      <p:pic>
        <p:nvPicPr>
          <p:cNvPr id="11" name="Picture 10" descr="A qr code with a few black squares&#10;&#10;Description automatically generated">
            <a:extLst>
              <a:ext uri="{FF2B5EF4-FFF2-40B4-BE49-F238E27FC236}">
                <a16:creationId xmlns:a16="http://schemas.microsoft.com/office/drawing/2014/main" id="{DD6D7A63-CFD9-6F8C-EAF1-06F30D05EECF}"/>
              </a:ext>
            </a:extLst>
          </p:cNvPr>
          <p:cNvPicPr>
            <a:picLocks noChangeAspect="1"/>
          </p:cNvPicPr>
          <p:nvPr/>
        </p:nvPicPr>
        <p:blipFill>
          <a:blip r:embed="rId11"/>
          <a:stretch>
            <a:fillRect/>
          </a:stretch>
        </p:blipFill>
        <p:spPr>
          <a:xfrm>
            <a:off x="769212" y="8708100"/>
            <a:ext cx="1248632" cy="1248632"/>
          </a:xfrm>
          <a:prstGeom prst="rect">
            <a:avLst/>
          </a:prstGeom>
        </p:spPr>
      </p:pic>
    </p:spTree>
    <p:extLst>
      <p:ext uri="{BB962C8B-B14F-4D97-AF65-F5344CB8AC3E}">
        <p14:creationId xmlns:p14="http://schemas.microsoft.com/office/powerpoint/2010/main" val="1534860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E66F447546824E949C1B0DC78B6CFB" ma:contentTypeVersion="17" ma:contentTypeDescription="Create a new document." ma:contentTypeScope="" ma:versionID="97367e2c50e61ea1e370c97514f8ad37">
  <xsd:schema xmlns:xsd="http://www.w3.org/2001/XMLSchema" xmlns:xs="http://www.w3.org/2001/XMLSchema" xmlns:p="http://schemas.microsoft.com/office/2006/metadata/properties" xmlns:ns2="d3e9603d-b934-49b3-947c-dd09edc41459" xmlns:ns3="85346d97-13ee-4bc6-85a8-9ec5f2475a77" targetNamespace="http://schemas.microsoft.com/office/2006/metadata/properties" ma:root="true" ma:fieldsID="fd5e0a5f2c4eb70021f1e446c3065a6b" ns2:_="" ns3:_="">
    <xsd:import namespace="d3e9603d-b934-49b3-947c-dd09edc41459"/>
    <xsd:import namespace="85346d97-13ee-4bc6-85a8-9ec5f2475a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9603d-b934-49b3-947c-dd09edc41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9eede-8083-4111-89c9-67985b32d4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46d97-13ee-4bc6-85a8-9ec5f2475a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ef475e-d247-4648-a2db-2031ac893b6e}" ma:internalName="TaxCatchAll" ma:showField="CatchAllData" ma:web="85346d97-13ee-4bc6-85a8-9ec5f2475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5346d97-13ee-4bc6-85a8-9ec5f2475a77" xsi:nil="true"/>
    <lcf76f155ced4ddcb4097134ff3c332f xmlns="d3e9603d-b934-49b3-947c-dd09edc414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2F597F-7ECD-44F2-9661-E2C8DF7458EF}">
  <ds:schemaRefs>
    <ds:schemaRef ds:uri="http://schemas.microsoft.com/sharepoint/v3/contenttype/forms"/>
  </ds:schemaRefs>
</ds:datastoreItem>
</file>

<file path=customXml/itemProps2.xml><?xml version="1.0" encoding="utf-8"?>
<ds:datastoreItem xmlns:ds="http://schemas.openxmlformats.org/officeDocument/2006/customXml" ds:itemID="{269B4633-01F4-48B6-B065-26F05005EE98}">
  <ds:schemaRefs>
    <ds:schemaRef ds:uri="85346d97-13ee-4bc6-85a8-9ec5f2475a77"/>
    <ds:schemaRef ds:uri="d3e9603d-b934-49b3-947c-dd09edc414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43D187-FCB7-454C-AE92-89CC413D4BA1}">
  <ds:schemaRefs>
    <ds:schemaRef ds:uri="http://schemas.microsoft.com/office/infopath/2007/PartnerControls"/>
    <ds:schemaRef ds:uri="d3e9603d-b934-49b3-947c-dd09edc41459"/>
    <ds:schemaRef ds:uri="http://schemas.microsoft.com/office/2006/metadata/properties"/>
    <ds:schemaRef ds:uri="http://schemas.microsoft.com/office/2006/documentManagement/types"/>
    <ds:schemaRef ds:uri="http://www.w3.org/XML/1998/namespace"/>
    <ds:schemaRef ds:uri="85346d97-13ee-4bc6-85a8-9ec5f2475a77"/>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407</Words>
  <Application>Microsoft Office PowerPoint</Application>
  <PresentationFormat>Custom</PresentationFormat>
  <Paragraphs>29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Walton</dc:creator>
  <cp:lastModifiedBy>Digital</cp:lastModifiedBy>
  <cp:revision>7</cp:revision>
  <dcterms:created xsi:type="dcterms:W3CDTF">2022-02-10T07:35:03Z</dcterms:created>
  <dcterms:modified xsi:type="dcterms:W3CDTF">2023-10-25T16:51:38Z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0x01010093E66F447546824E949C1B0DC78B6CFB</vt:lpwstr>
  </property>
  <property fmtid="{D5CDD505-2E9C-101B-9397-08002B2CF9AE}" pid="3" name="MediaServiceImageTags">
    <vt:lpwstr/>
  </property>
</Properties>
</file>