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 varScale="1">
        <p:scale>
          <a:sx n="81" d="100"/>
          <a:sy n="81" d="100"/>
        </p:scale>
        <p:origin x="3084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39-7262-4CFB-AFE7-71FD216B4731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2A89-0488-416F-9E67-E533EA879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55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39-7262-4CFB-AFE7-71FD216B4731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2A89-0488-416F-9E67-E533EA879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70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39-7262-4CFB-AFE7-71FD216B4731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2A89-0488-416F-9E67-E533EA879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38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39-7262-4CFB-AFE7-71FD216B4731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2A89-0488-416F-9E67-E533EA879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79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39-7262-4CFB-AFE7-71FD216B4731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2A89-0488-416F-9E67-E533EA879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01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39-7262-4CFB-AFE7-71FD216B4731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2A89-0488-416F-9E67-E533EA879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32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39-7262-4CFB-AFE7-71FD216B4731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2A89-0488-416F-9E67-E533EA879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50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39-7262-4CFB-AFE7-71FD216B4731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2A89-0488-416F-9E67-E533EA879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765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39-7262-4CFB-AFE7-71FD216B4731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2A89-0488-416F-9E67-E533EA879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631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39-7262-4CFB-AFE7-71FD216B4731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2A89-0488-416F-9E67-E533EA879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82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D39-7262-4CFB-AFE7-71FD216B4731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2A89-0488-416F-9E67-E533EA879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39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EDD39-7262-4CFB-AFE7-71FD216B4731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32A89-0488-416F-9E67-E533EA879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47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9790" y="755576"/>
            <a:ext cx="5829300" cy="196003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70C0"/>
                </a:solidFill>
              </a:rPr>
              <a:t>We’re on </a:t>
            </a:r>
            <a:r>
              <a:rPr lang="en-GB" sz="4800" b="1" dirty="0">
                <a:solidFill>
                  <a:srgbClr val="FF0000"/>
                </a:solidFill>
              </a:rPr>
              <a:t>TARGET </a:t>
            </a:r>
            <a:r>
              <a:rPr lang="en-GB" sz="4800" b="1" dirty="0">
                <a:solidFill>
                  <a:srgbClr val="0070C0"/>
                </a:solidFill>
              </a:rPr>
              <a:t>for better services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418" y="2699792"/>
            <a:ext cx="6341462" cy="4104456"/>
          </a:xfrm>
        </p:spPr>
        <p:txBody>
          <a:bodyPr>
            <a:no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a scheme that brings our city’s Primary Care workforce together to learn new skills, hear about new treatments and share good practice. </a:t>
            </a:r>
          </a:p>
          <a:p>
            <a:endParaRPr lang="en-GB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means that your surgery will need to close to facilitate this training but we will ensure that medical care will be available when you need it.</a:t>
            </a:r>
          </a:p>
          <a:p>
            <a:endParaRPr lang="en-GB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surgery will therefore be closed on the following afternoons but the Out of Hours service (which can be accessed by calling 111) will cover: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114964"/>
            <a:ext cx="1872208" cy="77716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63656" y="6428392"/>
            <a:ext cx="3881568" cy="1149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1</a:t>
            </a:r>
            <a:r>
              <a:rPr lang="en-GB" sz="1800" b="1" baseline="30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GB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February 2024 Thursday 8</a:t>
            </a:r>
            <a:r>
              <a:rPr lang="en-GB" sz="1800" b="1" baseline="30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February 2024</a:t>
            </a:r>
            <a:endParaRPr lang="en-GB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7</a:t>
            </a:r>
            <a:r>
              <a:rPr lang="en-GB" sz="1800" b="1" baseline="30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March 2024</a:t>
            </a:r>
          </a:p>
        </p:txBody>
      </p:sp>
    </p:spTree>
    <p:extLst>
      <p:ext uri="{BB962C8B-B14F-4D97-AF65-F5344CB8AC3E}">
        <p14:creationId xmlns:p14="http://schemas.microsoft.com/office/powerpoint/2010/main" val="4237394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672" y="971600"/>
            <a:ext cx="5829300" cy="196003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70C0"/>
                </a:solidFill>
              </a:rPr>
              <a:t>Don’t forget, it’s </a:t>
            </a:r>
            <a:r>
              <a:rPr lang="en-GB" sz="4800" b="1" dirty="0">
                <a:solidFill>
                  <a:srgbClr val="FF0000"/>
                </a:solidFill>
              </a:rPr>
              <a:t>TARGET </a:t>
            </a:r>
            <a:r>
              <a:rPr lang="en-GB" sz="4800" b="1" dirty="0">
                <a:solidFill>
                  <a:srgbClr val="0070C0"/>
                </a:solidFill>
              </a:rPr>
              <a:t>week!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656" y="3203848"/>
            <a:ext cx="6190752" cy="5400600"/>
          </a:xfrm>
        </p:spPr>
        <p:txBody>
          <a:bodyPr>
            <a:normAutofit lnSpcReduction="10000"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We will be closed the following afternoon </a:t>
            </a:r>
          </a:p>
          <a:p>
            <a:r>
              <a:rPr lang="en-GB" sz="2800" i="1" dirty="0">
                <a:solidFill>
                  <a:srgbClr val="FF0000"/>
                </a:solidFill>
              </a:rPr>
              <a:t>add date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</a:p>
          <a:p>
            <a:r>
              <a:rPr lang="en-GB" sz="2800" dirty="0">
                <a:solidFill>
                  <a:schemeClr val="tx1"/>
                </a:solidFill>
              </a:rPr>
              <a:t>so that our Primary Care workforce can join the TARGET training scheme.</a:t>
            </a:r>
          </a:p>
          <a:p>
            <a:endParaRPr lang="en-GB" sz="1050" dirty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In the case of an emergency, medical care is available.</a:t>
            </a:r>
          </a:p>
          <a:p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i="1" dirty="0">
                <a:solidFill>
                  <a:srgbClr val="0070C0"/>
                </a:solidFill>
              </a:rPr>
              <a:t>Please contact your surgery and listen to the answering machine message or contact the Out of Hours service by calling 111</a:t>
            </a:r>
          </a:p>
          <a:p>
            <a:endParaRPr lang="en-GB" sz="28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179513"/>
            <a:ext cx="1908151" cy="79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709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9292" y="1016462"/>
            <a:ext cx="5829300" cy="196003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FF0000"/>
                </a:solidFill>
              </a:rPr>
              <a:t>TARGET</a:t>
            </a:r>
            <a:r>
              <a:rPr lang="en-GB" sz="4800" b="1" dirty="0">
                <a:solidFill>
                  <a:srgbClr val="0070C0"/>
                </a:solidFill>
              </a:rPr>
              <a:t> explained</a:t>
            </a:r>
            <a:br>
              <a:rPr lang="en-GB" sz="4800" b="1" dirty="0">
                <a:solidFill>
                  <a:srgbClr val="0070C0"/>
                </a:solidFill>
              </a:rPr>
            </a:br>
            <a:r>
              <a:rPr lang="en-GB" sz="3200" b="1" dirty="0">
                <a:solidFill>
                  <a:srgbClr val="0070C0"/>
                </a:solidFill>
              </a:rPr>
              <a:t>What our GP training scheme means for your care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43" y="2915816"/>
            <a:ext cx="6552728" cy="6228184"/>
          </a:xfrm>
        </p:spPr>
        <p:txBody>
          <a:bodyPr>
            <a:noAutofit/>
          </a:bodyPr>
          <a:lstStyle/>
          <a:p>
            <a:r>
              <a:rPr lang="en-GB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stands for Time for Audit Research Governance Education and Training and all of these things are important in ensuring that surgery staff can do their jobs as effectively as possible. 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be closed on these afternoons so that our Primary Care workforce  can join the </a:t>
            </a:r>
            <a:r>
              <a:rPr lang="en-GB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scheme.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don’t worry, in the case of an emergency, medical care is available.</a:t>
            </a:r>
          </a:p>
          <a:p>
            <a:endParaRPr lang="en-GB" sz="16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contact the Out of Hours service by calling 111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taking part in a half day</a:t>
            </a:r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 our Primary Care Workforce can: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l">
              <a:buFont typeface="Wingdings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 new skills which they can then use back in the surgery</a:t>
            </a:r>
          </a:p>
          <a:p>
            <a:pPr marL="285750" lvl="0" indent="-285750" algn="l">
              <a:buFont typeface="Wingdings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 about new treatments and approaches to care</a:t>
            </a:r>
          </a:p>
          <a:p>
            <a:pPr marL="285750" lvl="0" indent="-285750" algn="l">
              <a:buFont typeface="Wingdings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more closely with the hospitals and other care providers to make your care work more effectively</a:t>
            </a:r>
          </a:p>
          <a:p>
            <a:pPr marL="285750" lvl="0" indent="-285750" algn="l">
              <a:buFont typeface="Wingdings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 their thoughts and ideas with each other to improve services.</a:t>
            </a:r>
          </a:p>
          <a:p>
            <a:pPr algn="l"/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179513"/>
            <a:ext cx="2016224" cy="83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404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316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We’re on TARGET for better services</vt:lpstr>
      <vt:lpstr>Don’t forget, it’s TARGET week!</vt:lpstr>
      <vt:lpstr>TARGET explained What our GP training scheme means for your care</vt:lpstr>
    </vt:vector>
  </TitlesOfParts>
  <Company>NHS Portsmouth (IPHIS)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need to close for an afternoon…</dc:title>
  <dc:creator>David Barker</dc:creator>
  <cp:lastModifiedBy>GEHLING, Hannah (NHS HAMPSHIRE AND ISLE OF WIGHT ICB - D9Y0V)</cp:lastModifiedBy>
  <cp:revision>33</cp:revision>
  <cp:lastPrinted>2013-04-05T16:22:59Z</cp:lastPrinted>
  <dcterms:created xsi:type="dcterms:W3CDTF">2013-04-05T16:12:20Z</dcterms:created>
  <dcterms:modified xsi:type="dcterms:W3CDTF">2023-11-08T08:14:17Z</dcterms:modified>
</cp:coreProperties>
</file>