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9" r:id="rId5"/>
    <p:sldId id="298" r:id="rId6"/>
    <p:sldId id="261" r:id="rId7"/>
    <p:sldId id="319" r:id="rId8"/>
    <p:sldId id="263" r:id="rId9"/>
    <p:sldId id="284" r:id="rId10"/>
    <p:sldId id="299" r:id="rId11"/>
    <p:sldId id="287" r:id="rId12"/>
    <p:sldId id="296" r:id="rId13"/>
    <p:sldId id="318" r:id="rId14"/>
    <p:sldId id="300" r:id="rId15"/>
    <p:sldId id="304" r:id="rId16"/>
    <p:sldId id="311" r:id="rId17"/>
    <p:sldId id="312" r:id="rId18"/>
    <p:sldId id="314" r:id="rId19"/>
    <p:sldId id="315" r:id="rId20"/>
    <p:sldId id="316" r:id="rId21"/>
    <p:sldId id="313" r:id="rId22"/>
    <p:sldId id="305" r:id="rId23"/>
    <p:sldId id="306" r:id="rId24"/>
    <p:sldId id="307" r:id="rId25"/>
    <p:sldId id="308" r:id="rId26"/>
    <p:sldId id="310" r:id="rId27"/>
    <p:sldId id="3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France" initials="MF" lastIdx="9" clrIdx="0">
    <p:extLst>
      <p:ext uri="{19B8F6BF-5375-455C-9EA6-DF929625EA0E}">
        <p15:presenceInfo xmlns:p15="http://schemas.microsoft.com/office/powerpoint/2012/main" userId="S::Monica.France@ardengemcsu.nhs.uk::38e801e1-fb6b-4cdb-8da1-42033c0339a8" providerId="AD"/>
      </p:ext>
    </p:extLst>
  </p:cmAuthor>
  <p:cmAuthor id="2" name="Justine Holt" initials="JH" lastIdx="2" clrIdx="1">
    <p:extLst>
      <p:ext uri="{19B8F6BF-5375-455C-9EA6-DF929625EA0E}">
        <p15:presenceInfo xmlns:p15="http://schemas.microsoft.com/office/powerpoint/2012/main" userId="S::justine.holt@ardengemcsu.nhs.uk::36d04502-057f-4eb5-a216-210297fe7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564"/>
    <a:srgbClr val="E6007E"/>
    <a:srgbClr val="C3DA99"/>
    <a:srgbClr val="F19DC3"/>
    <a:srgbClr val="78B82A"/>
    <a:srgbClr val="89B1DE"/>
    <a:srgbClr val="0070BA"/>
    <a:srgbClr val="DEDCEC"/>
    <a:srgbClr val="A9D18E"/>
    <a:srgbClr val="8F8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PPER, Andrew (NHS ARDEN AND GREATER EAST MIDLANDS COMMISSIONING SUPPORT UNIT)" userId="S::andy.tipper@nhs.net::8bb58a20-aa18-4f4d-a465-7faea57b5326" providerId="AD" clId="Web-{61200CB5-FB3C-4AB6-E269-8DB72A27DF38}"/>
    <pc:docChg chg="modSld">
      <pc:chgData name="TIPPER, Andrew (NHS ARDEN AND GREATER EAST MIDLANDS COMMISSIONING SUPPORT UNIT)" userId="S::andy.tipper@nhs.net::8bb58a20-aa18-4f4d-a465-7faea57b5326" providerId="AD" clId="Web-{61200CB5-FB3C-4AB6-E269-8DB72A27DF38}" dt="2023-09-07T10:44:48.121" v="1" actId="20577"/>
      <pc:docMkLst>
        <pc:docMk/>
      </pc:docMkLst>
      <pc:sldChg chg="modSp">
        <pc:chgData name="TIPPER, Andrew (NHS ARDEN AND GREATER EAST MIDLANDS COMMISSIONING SUPPORT UNIT)" userId="S::andy.tipper@nhs.net::8bb58a20-aa18-4f4d-a465-7faea57b5326" providerId="AD" clId="Web-{61200CB5-FB3C-4AB6-E269-8DB72A27DF38}" dt="2023-09-07T10:44:48.121" v="1" actId="20577"/>
        <pc:sldMkLst>
          <pc:docMk/>
          <pc:sldMk cId="1249806214" sldId="296"/>
        </pc:sldMkLst>
        <pc:spChg chg="mod">
          <ac:chgData name="TIPPER, Andrew (NHS ARDEN AND GREATER EAST MIDLANDS COMMISSIONING SUPPORT UNIT)" userId="S::andy.tipper@nhs.net::8bb58a20-aa18-4f4d-a465-7faea57b5326" providerId="AD" clId="Web-{61200CB5-FB3C-4AB6-E269-8DB72A27DF38}" dt="2023-09-07T10:44:48.121" v="1" actId="20577"/>
          <ac:spMkLst>
            <pc:docMk/>
            <pc:sldMk cId="1249806214" sldId="296"/>
            <ac:spMk id="39" creationId="{61B7F4A1-0097-40C9-A386-E59C2CB092D6}"/>
          </ac:spMkLst>
        </pc:spChg>
      </pc:sldChg>
    </pc:docChg>
  </pc:docChgLst>
  <pc:docChgLst>
    <pc:chgData name="EVERITT, Samantha (NHS ARDEN AND GREATER EAST MIDLANDS COMMISSIONING SUPPORT UNIT)" userId="b5844d9a-b0c4-48ec-aeae-7b0c2d1c9aa2" providerId="ADAL" clId="{9AEB749F-17ED-459E-BF55-7D4625B38C56}"/>
    <pc:docChg chg="modSld">
      <pc:chgData name="EVERITT, Samantha (NHS ARDEN AND GREATER EAST MIDLANDS COMMISSIONING SUPPORT UNIT)" userId="b5844d9a-b0c4-48ec-aeae-7b0c2d1c9aa2" providerId="ADAL" clId="{9AEB749F-17ED-459E-BF55-7D4625B38C56}" dt="2023-08-31T09:46:15.820" v="0"/>
      <pc:docMkLst>
        <pc:docMk/>
      </pc:docMkLst>
      <pc:sldChg chg="modSp">
        <pc:chgData name="EVERITT, Samantha (NHS ARDEN AND GREATER EAST MIDLANDS COMMISSIONING SUPPORT UNIT)" userId="b5844d9a-b0c4-48ec-aeae-7b0c2d1c9aa2" providerId="ADAL" clId="{9AEB749F-17ED-459E-BF55-7D4625B38C56}" dt="2023-08-31T09:46:15.820" v="0"/>
        <pc:sldMkLst>
          <pc:docMk/>
          <pc:sldMk cId="1546426205" sldId="261"/>
        </pc:sldMkLst>
        <pc:graphicFrameChg chg="mod">
          <ac:chgData name="EVERITT, Samantha (NHS ARDEN AND GREATER EAST MIDLANDS COMMISSIONING SUPPORT UNIT)" userId="b5844d9a-b0c4-48ec-aeae-7b0c2d1c9aa2" providerId="ADAL" clId="{9AEB749F-17ED-459E-BF55-7D4625B38C56}" dt="2023-08-31T09:46:15.820" v="0"/>
          <ac:graphicFrameMkLst>
            <pc:docMk/>
            <pc:sldMk cId="1546426205" sldId="261"/>
            <ac:graphicFrameMk id="20" creationId="{9B9766A2-FA35-DEA0-56FB-2962D047B990}"/>
          </ac:graphicFrameMkLst>
        </pc:graphicFrameChg>
      </pc:sldChg>
    </pc:docChg>
  </pc:docChgLst>
  <pc:docChgLst>
    <pc:chgData name="WHATTAM, Lisa (NHS ARDEN AND GREATER EAST MIDLANDS COMMISSIONING SUPPORT UNIT)" userId="58425392-8a40-4646-bb82-f59efd28a060" providerId="ADAL" clId="{EA55CADA-AC37-4AC0-A953-637FBEB9144E}"/>
    <pc:docChg chg="custSel modSld">
      <pc:chgData name="WHATTAM, Lisa (NHS ARDEN AND GREATER EAST MIDLANDS COMMISSIONING SUPPORT UNIT)" userId="58425392-8a40-4646-bb82-f59efd28a060" providerId="ADAL" clId="{EA55CADA-AC37-4AC0-A953-637FBEB9144E}" dt="2023-09-26T09:53:12.565" v="0" actId="478"/>
      <pc:docMkLst>
        <pc:docMk/>
      </pc:docMkLst>
      <pc:sldChg chg="delSp mod">
        <pc:chgData name="WHATTAM, Lisa (NHS ARDEN AND GREATER EAST MIDLANDS COMMISSIONING SUPPORT UNIT)" userId="58425392-8a40-4646-bb82-f59efd28a060" providerId="ADAL" clId="{EA55CADA-AC37-4AC0-A953-637FBEB9144E}" dt="2023-09-26T09:53:12.565" v="0" actId="478"/>
        <pc:sldMkLst>
          <pc:docMk/>
          <pc:sldMk cId="1546426205" sldId="261"/>
        </pc:sldMkLst>
        <pc:spChg chg="del">
          <ac:chgData name="WHATTAM, Lisa (NHS ARDEN AND GREATER EAST MIDLANDS COMMISSIONING SUPPORT UNIT)" userId="58425392-8a40-4646-bb82-f59efd28a060" providerId="ADAL" clId="{EA55CADA-AC37-4AC0-A953-637FBEB9144E}" dt="2023-09-26T09:53:12.565" v="0" actId="478"/>
          <ac:spMkLst>
            <pc:docMk/>
            <pc:sldMk cId="1546426205" sldId="261"/>
            <ac:spMk id="77" creationId="{5A57B793-8F5F-4DA5-B629-BC3C94BFECE8}"/>
          </ac:spMkLst>
        </pc:spChg>
      </pc:sldChg>
    </pc:docChg>
  </pc:docChgLst>
  <pc:docChgLst>
    <pc:chgData name="HUNTER, Sam (NHS ARDEN AND GREATER EAST MIDLANDS COMMISSIONING SUPPORT UNIT)" userId="6b30653a-c0c5-4d15-a0a1-7b1269686c16" providerId="ADAL" clId="{E460BB61-E788-46CA-9E81-C6096E04408E}"/>
    <pc:docChg chg="modSld">
      <pc:chgData name="HUNTER, Sam (NHS ARDEN AND GREATER EAST MIDLANDS COMMISSIONING SUPPORT UNIT)" userId="6b30653a-c0c5-4d15-a0a1-7b1269686c16" providerId="ADAL" clId="{E460BB61-E788-46CA-9E81-C6096E04408E}" dt="2023-07-07T13:37:47.494" v="8" actId="1076"/>
      <pc:docMkLst>
        <pc:docMk/>
      </pc:docMkLst>
      <pc:sldChg chg="modSp mod">
        <pc:chgData name="HUNTER, Sam (NHS ARDEN AND GREATER EAST MIDLANDS COMMISSIONING SUPPORT UNIT)" userId="6b30653a-c0c5-4d15-a0a1-7b1269686c16" providerId="ADAL" clId="{E460BB61-E788-46CA-9E81-C6096E04408E}" dt="2023-07-07T13:37:47.494" v="8" actId="1076"/>
        <pc:sldMkLst>
          <pc:docMk/>
          <pc:sldMk cId="3702077435" sldId="319"/>
        </pc:sldMkLst>
        <pc:spChg chg="mod">
          <ac:chgData name="HUNTER, Sam (NHS ARDEN AND GREATER EAST MIDLANDS COMMISSIONING SUPPORT UNIT)" userId="6b30653a-c0c5-4d15-a0a1-7b1269686c16" providerId="ADAL" clId="{E460BB61-E788-46CA-9E81-C6096E04408E}" dt="2023-07-07T13:37:35.693" v="6" actId="20577"/>
          <ac:spMkLst>
            <pc:docMk/>
            <pc:sldMk cId="3702077435" sldId="319"/>
            <ac:spMk id="4" creationId="{6A1BF08C-8A4E-E2E7-E33A-8C678FAC834A}"/>
          </ac:spMkLst>
        </pc:spChg>
        <pc:spChg chg="mod">
          <ac:chgData name="HUNTER, Sam (NHS ARDEN AND GREATER EAST MIDLANDS COMMISSIONING SUPPORT UNIT)" userId="6b30653a-c0c5-4d15-a0a1-7b1269686c16" providerId="ADAL" clId="{E460BB61-E788-46CA-9E81-C6096E04408E}" dt="2023-07-07T13:37:41.805" v="7" actId="1076"/>
          <ac:spMkLst>
            <pc:docMk/>
            <pc:sldMk cId="3702077435" sldId="319"/>
            <ac:spMk id="6" creationId="{130C62DB-AB19-EA8C-15B6-6F863C1E2ECF}"/>
          </ac:spMkLst>
        </pc:spChg>
        <pc:spChg chg="mod">
          <ac:chgData name="HUNTER, Sam (NHS ARDEN AND GREATER EAST MIDLANDS COMMISSIONING SUPPORT UNIT)" userId="6b30653a-c0c5-4d15-a0a1-7b1269686c16" providerId="ADAL" clId="{E460BB61-E788-46CA-9E81-C6096E04408E}" dt="2023-07-07T13:37:47.494" v="8" actId="1076"/>
          <ac:spMkLst>
            <pc:docMk/>
            <pc:sldMk cId="3702077435" sldId="319"/>
            <ac:spMk id="7" creationId="{43142763-AA4E-2A64-C3CF-D786D18E9B8A}"/>
          </ac:spMkLst>
        </pc:spChg>
      </pc:sldChg>
    </pc:docChg>
  </pc:docChgLst>
  <pc:docChgLst>
    <pc:chgData name="HUNTER, Sam (NHS ARDEN AND GREATER EAST MIDLANDS COMMISSIONING SUPPORT UNIT)" userId="S::sam.hunter1@nhs.net::6b30653a-c0c5-4d15-a0a1-7b1269686c16" providerId="AD" clId="Web-{E7AE9E36-8F22-455E-B6A5-3F93E1180660}"/>
    <pc:docChg chg="modSld">
      <pc:chgData name="HUNTER, Sam (NHS ARDEN AND GREATER EAST MIDLANDS COMMISSIONING SUPPORT UNIT)" userId="S::sam.hunter1@nhs.net::6b30653a-c0c5-4d15-a0a1-7b1269686c16" providerId="AD" clId="Web-{E7AE9E36-8F22-455E-B6A5-3F93E1180660}" dt="2023-07-07T13:35:43.029" v="5" actId="20577"/>
      <pc:docMkLst>
        <pc:docMk/>
      </pc:docMkLst>
      <pc:sldChg chg="modSp">
        <pc:chgData name="HUNTER, Sam (NHS ARDEN AND GREATER EAST MIDLANDS COMMISSIONING SUPPORT UNIT)" userId="S::sam.hunter1@nhs.net::6b30653a-c0c5-4d15-a0a1-7b1269686c16" providerId="AD" clId="Web-{E7AE9E36-8F22-455E-B6A5-3F93E1180660}" dt="2023-07-07T13:35:43.029" v="5" actId="20577"/>
        <pc:sldMkLst>
          <pc:docMk/>
          <pc:sldMk cId="3702077435" sldId="319"/>
        </pc:sldMkLst>
        <pc:spChg chg="mod">
          <ac:chgData name="HUNTER, Sam (NHS ARDEN AND GREATER EAST MIDLANDS COMMISSIONING SUPPORT UNIT)" userId="S::sam.hunter1@nhs.net::6b30653a-c0c5-4d15-a0a1-7b1269686c16" providerId="AD" clId="Web-{E7AE9E36-8F22-455E-B6A5-3F93E1180660}" dt="2023-07-07T13:35:43.029" v="5" actId="20577"/>
          <ac:spMkLst>
            <pc:docMk/>
            <pc:sldMk cId="3702077435" sldId="319"/>
            <ac:spMk id="4" creationId="{6A1BF08C-8A4E-E2E7-E33A-8C678FAC83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1397A-3EAF-40A9-B687-E45F44929F4D}"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E70C3-6633-42CA-B318-E0F258C267F5}" type="slidenum">
              <a:rPr lang="en-GB" smtClean="0"/>
              <a:t>‹#›</a:t>
            </a:fld>
            <a:endParaRPr lang="en-GB"/>
          </a:p>
        </p:txBody>
      </p:sp>
    </p:spTree>
    <p:extLst>
      <p:ext uri="{BB962C8B-B14F-4D97-AF65-F5344CB8AC3E}">
        <p14:creationId xmlns:p14="http://schemas.microsoft.com/office/powerpoint/2010/main" val="93436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8</a:t>
            </a:fld>
            <a:endParaRPr lang="en-GB"/>
          </a:p>
        </p:txBody>
      </p:sp>
    </p:spTree>
    <p:extLst>
      <p:ext uri="{BB962C8B-B14F-4D97-AF65-F5344CB8AC3E}">
        <p14:creationId xmlns:p14="http://schemas.microsoft.com/office/powerpoint/2010/main" val="182024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17</a:t>
            </a:fld>
            <a:endParaRPr lang="en-GB"/>
          </a:p>
        </p:txBody>
      </p:sp>
    </p:spTree>
    <p:extLst>
      <p:ext uri="{BB962C8B-B14F-4D97-AF65-F5344CB8AC3E}">
        <p14:creationId xmlns:p14="http://schemas.microsoft.com/office/powerpoint/2010/main" val="210793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18</a:t>
            </a:fld>
            <a:endParaRPr lang="en-GB"/>
          </a:p>
        </p:txBody>
      </p:sp>
    </p:spTree>
    <p:extLst>
      <p:ext uri="{BB962C8B-B14F-4D97-AF65-F5344CB8AC3E}">
        <p14:creationId xmlns:p14="http://schemas.microsoft.com/office/powerpoint/2010/main" val="66785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19</a:t>
            </a:fld>
            <a:endParaRPr lang="en-GB"/>
          </a:p>
        </p:txBody>
      </p:sp>
    </p:spTree>
    <p:extLst>
      <p:ext uri="{BB962C8B-B14F-4D97-AF65-F5344CB8AC3E}">
        <p14:creationId xmlns:p14="http://schemas.microsoft.com/office/powerpoint/2010/main" val="223570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20</a:t>
            </a:fld>
            <a:endParaRPr lang="en-GB"/>
          </a:p>
        </p:txBody>
      </p:sp>
    </p:spTree>
    <p:extLst>
      <p:ext uri="{BB962C8B-B14F-4D97-AF65-F5344CB8AC3E}">
        <p14:creationId xmlns:p14="http://schemas.microsoft.com/office/powerpoint/2010/main" val="244122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21</a:t>
            </a:fld>
            <a:endParaRPr lang="en-GB"/>
          </a:p>
        </p:txBody>
      </p:sp>
    </p:spTree>
    <p:extLst>
      <p:ext uri="{BB962C8B-B14F-4D97-AF65-F5344CB8AC3E}">
        <p14:creationId xmlns:p14="http://schemas.microsoft.com/office/powerpoint/2010/main" val="140123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22</a:t>
            </a:fld>
            <a:endParaRPr lang="en-GB"/>
          </a:p>
        </p:txBody>
      </p:sp>
    </p:spTree>
    <p:extLst>
      <p:ext uri="{BB962C8B-B14F-4D97-AF65-F5344CB8AC3E}">
        <p14:creationId xmlns:p14="http://schemas.microsoft.com/office/powerpoint/2010/main" val="305988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23</a:t>
            </a:fld>
            <a:endParaRPr lang="en-GB"/>
          </a:p>
        </p:txBody>
      </p:sp>
    </p:spTree>
    <p:extLst>
      <p:ext uri="{BB962C8B-B14F-4D97-AF65-F5344CB8AC3E}">
        <p14:creationId xmlns:p14="http://schemas.microsoft.com/office/powerpoint/2010/main" val="260507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24</a:t>
            </a:fld>
            <a:endParaRPr lang="en-GB"/>
          </a:p>
        </p:txBody>
      </p:sp>
    </p:spTree>
    <p:extLst>
      <p:ext uri="{BB962C8B-B14F-4D97-AF65-F5344CB8AC3E}">
        <p14:creationId xmlns:p14="http://schemas.microsoft.com/office/powerpoint/2010/main" val="415243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9</a:t>
            </a:fld>
            <a:endParaRPr lang="en-GB"/>
          </a:p>
        </p:txBody>
      </p:sp>
    </p:spTree>
    <p:extLst>
      <p:ext uri="{BB962C8B-B14F-4D97-AF65-F5344CB8AC3E}">
        <p14:creationId xmlns:p14="http://schemas.microsoft.com/office/powerpoint/2010/main" val="117682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10</a:t>
            </a:fld>
            <a:endParaRPr lang="en-GB"/>
          </a:p>
        </p:txBody>
      </p:sp>
    </p:spTree>
    <p:extLst>
      <p:ext uri="{BB962C8B-B14F-4D97-AF65-F5344CB8AC3E}">
        <p14:creationId xmlns:p14="http://schemas.microsoft.com/office/powerpoint/2010/main" val="359160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11</a:t>
            </a:fld>
            <a:endParaRPr lang="en-GB"/>
          </a:p>
        </p:txBody>
      </p:sp>
    </p:spTree>
    <p:extLst>
      <p:ext uri="{BB962C8B-B14F-4D97-AF65-F5344CB8AC3E}">
        <p14:creationId xmlns:p14="http://schemas.microsoft.com/office/powerpoint/2010/main" val="110459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12</a:t>
            </a:fld>
            <a:endParaRPr lang="en-GB"/>
          </a:p>
        </p:txBody>
      </p:sp>
    </p:spTree>
    <p:extLst>
      <p:ext uri="{BB962C8B-B14F-4D97-AF65-F5344CB8AC3E}">
        <p14:creationId xmlns:p14="http://schemas.microsoft.com/office/powerpoint/2010/main" val="13519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13</a:t>
            </a:fld>
            <a:endParaRPr lang="en-GB"/>
          </a:p>
        </p:txBody>
      </p:sp>
    </p:spTree>
    <p:extLst>
      <p:ext uri="{BB962C8B-B14F-4D97-AF65-F5344CB8AC3E}">
        <p14:creationId xmlns:p14="http://schemas.microsoft.com/office/powerpoint/2010/main" val="426018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14</a:t>
            </a:fld>
            <a:endParaRPr lang="en-GB"/>
          </a:p>
        </p:txBody>
      </p:sp>
    </p:spTree>
    <p:extLst>
      <p:ext uri="{BB962C8B-B14F-4D97-AF65-F5344CB8AC3E}">
        <p14:creationId xmlns:p14="http://schemas.microsoft.com/office/powerpoint/2010/main" val="315938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15</a:t>
            </a:fld>
            <a:endParaRPr lang="en-GB"/>
          </a:p>
        </p:txBody>
      </p:sp>
    </p:spTree>
    <p:extLst>
      <p:ext uri="{BB962C8B-B14F-4D97-AF65-F5344CB8AC3E}">
        <p14:creationId xmlns:p14="http://schemas.microsoft.com/office/powerpoint/2010/main" val="69254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16</a:t>
            </a:fld>
            <a:endParaRPr lang="en-GB"/>
          </a:p>
        </p:txBody>
      </p:sp>
    </p:spTree>
    <p:extLst>
      <p:ext uri="{BB962C8B-B14F-4D97-AF65-F5344CB8AC3E}">
        <p14:creationId xmlns:p14="http://schemas.microsoft.com/office/powerpoint/2010/main" val="3169385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084" r="36679" b="8253"/>
          <a:stretch/>
        </p:blipFill>
        <p:spPr>
          <a:xfrm>
            <a:off x="4608856" y="1168400"/>
            <a:ext cx="7550720" cy="5689600"/>
          </a:xfrm>
          <a:prstGeom prst="rect">
            <a:avLst/>
          </a:prstGeom>
        </p:spPr>
      </p:pic>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4000" b="1">
                <a:solidFill>
                  <a:srgbClr val="0078BA"/>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2000" b="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2B49EBF-A976-4983-B071-571C854AE1F1}"/>
              </a:ext>
            </a:extLst>
          </p:cNvPr>
          <p:cNvSpPr>
            <a:spLocks noGrp="1"/>
          </p:cNvSpPr>
          <p:nvPr>
            <p:ph type="sldNum" sz="quarter" idx="12"/>
          </p:nvPr>
        </p:nvSpPr>
        <p:spPr>
          <a:xfrm>
            <a:off x="9096975"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7" name="Picture 6">
            <a:extLst>
              <a:ext uri="{FF2B5EF4-FFF2-40B4-BE49-F238E27FC236}">
                <a16:creationId xmlns:a16="http://schemas.microsoft.com/office/drawing/2014/main" id="{C560F765-1B8E-4A8F-9EA0-54DEE73CDC6C}"/>
              </a:ext>
            </a:extLst>
          </p:cNvPr>
          <p:cNvPicPr>
            <a:picLocks noChangeAspect="1"/>
          </p:cNvPicPr>
          <p:nvPr userDrawn="1"/>
        </p:nvPicPr>
        <p:blipFill>
          <a:blip r:embed="rId3"/>
          <a:stretch>
            <a:fillRect/>
          </a:stretch>
        </p:blipFill>
        <p:spPr>
          <a:xfrm>
            <a:off x="187896" y="5860473"/>
            <a:ext cx="1749383" cy="849700"/>
          </a:xfrm>
          <a:prstGeom prst="rect">
            <a:avLst/>
          </a:prstGeom>
        </p:spPr>
      </p:pic>
      <p:pic>
        <p:nvPicPr>
          <p:cNvPr id="8" name="Picture 7">
            <a:extLst>
              <a:ext uri="{FF2B5EF4-FFF2-40B4-BE49-F238E27FC236}">
                <a16:creationId xmlns:a16="http://schemas.microsoft.com/office/drawing/2014/main" id="{AA49B8F1-AE1D-41A8-8803-BE788F2B608D}"/>
              </a:ext>
            </a:extLst>
          </p:cNvPr>
          <p:cNvPicPr>
            <a:picLocks noChangeAspect="1"/>
          </p:cNvPicPr>
          <p:nvPr userDrawn="1"/>
        </p:nvPicPr>
        <p:blipFill>
          <a:blip r:embed="rId4"/>
          <a:stretch>
            <a:fillRect/>
          </a:stretch>
        </p:blipFill>
        <p:spPr>
          <a:xfrm>
            <a:off x="10261503" y="249636"/>
            <a:ext cx="1611785" cy="723284"/>
          </a:xfrm>
          <a:prstGeom prst="rect">
            <a:avLst/>
          </a:prstGeom>
        </p:spPr>
      </p:pic>
    </p:spTree>
    <p:extLst>
      <p:ext uri="{BB962C8B-B14F-4D97-AF65-F5344CB8AC3E}">
        <p14:creationId xmlns:p14="http://schemas.microsoft.com/office/powerpoint/2010/main" val="299796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257B5F-C72C-426B-B96E-41B2E1AF1747}"/>
              </a:ext>
            </a:extLst>
          </p:cNvPr>
          <p:cNvPicPr>
            <a:picLocks noChangeAspect="1"/>
          </p:cNvPicPr>
          <p:nvPr userDrawn="1"/>
        </p:nvPicPr>
        <p:blipFill>
          <a:blip r:embed="rId2"/>
          <a:stretch>
            <a:fillRect/>
          </a:stretch>
        </p:blipFill>
        <p:spPr>
          <a:xfrm>
            <a:off x="0" y="-11111"/>
            <a:ext cx="12192000" cy="6859585"/>
          </a:xfrm>
          <a:prstGeom prst="rect">
            <a:avLst/>
          </a:prstGeom>
        </p:spPr>
      </p:pic>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084" r="36679" b="8253"/>
          <a:stretch/>
        </p:blipFill>
        <p:spPr>
          <a:xfrm>
            <a:off x="4608856" y="1168400"/>
            <a:ext cx="7550720" cy="5689600"/>
          </a:xfrm>
          <a:prstGeom prst="rect">
            <a:avLst/>
          </a:prstGeom>
        </p:spPr>
      </p:pic>
      <p:grpSp>
        <p:nvGrpSpPr>
          <p:cNvPr id="14" name="Group 13">
            <a:extLst>
              <a:ext uri="{FF2B5EF4-FFF2-40B4-BE49-F238E27FC236}">
                <a16:creationId xmlns:a16="http://schemas.microsoft.com/office/drawing/2014/main" id="{6A65409E-927B-405D-84C6-7FF87B09556D}"/>
              </a:ext>
            </a:extLst>
          </p:cNvPr>
          <p:cNvGrpSpPr/>
          <p:nvPr userDrawn="1"/>
        </p:nvGrpSpPr>
        <p:grpSpPr>
          <a:xfrm>
            <a:off x="220727" y="5860473"/>
            <a:ext cx="1749383" cy="780959"/>
            <a:chOff x="6643687" y="5728730"/>
            <a:chExt cx="2357437" cy="1077399"/>
          </a:xfrm>
        </p:grpSpPr>
        <p:pic>
          <p:nvPicPr>
            <p:cNvPr id="15" name="Picture 14" descr="A picture containing drawing&#10;&#10;Description automatically generated">
              <a:extLst>
                <a:ext uri="{FF2B5EF4-FFF2-40B4-BE49-F238E27FC236}">
                  <a16:creationId xmlns:a16="http://schemas.microsoft.com/office/drawing/2014/main" id="{804F4C8B-E903-48C9-85D0-494023E25E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3687" y="5728730"/>
              <a:ext cx="2357437" cy="877403"/>
            </a:xfrm>
            <a:prstGeom prst="rect">
              <a:avLst/>
            </a:prstGeom>
          </p:spPr>
        </p:pic>
        <p:pic>
          <p:nvPicPr>
            <p:cNvPr id="16" name="Picture 15" descr="Logo&#10;&#10;Description automatically generated">
              <a:extLst>
                <a:ext uri="{FF2B5EF4-FFF2-40B4-BE49-F238E27FC236}">
                  <a16:creationId xmlns:a16="http://schemas.microsoft.com/office/drawing/2014/main" id="{00319C51-B202-4BAC-908E-638BCB9B25F5}"/>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81998"/>
            <a:stretch/>
          </p:blipFill>
          <p:spPr>
            <a:xfrm>
              <a:off x="6643687" y="6606132"/>
              <a:ext cx="2357437" cy="199997"/>
            </a:xfrm>
            <a:prstGeom prst="rect">
              <a:avLst/>
            </a:prstGeom>
          </p:spPr>
        </p:pic>
      </p:grpSp>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4000" b="1">
                <a:solidFill>
                  <a:schemeClr val="bg1"/>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2B49EBF-A976-4983-B071-571C854AE1F1}"/>
              </a:ext>
            </a:extLst>
          </p:cNvPr>
          <p:cNvSpPr>
            <a:spLocks noGrp="1"/>
          </p:cNvSpPr>
          <p:nvPr>
            <p:ph type="sldNum" sz="quarter" idx="12"/>
          </p:nvPr>
        </p:nvSpPr>
        <p:spPr>
          <a:xfrm>
            <a:off x="9096975"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238610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444FA366-39CF-4F6A-B6AA-A96A9BCF1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17" y="5846567"/>
            <a:ext cx="1749384" cy="824422"/>
          </a:xfrm>
          <a:prstGeom prst="rect">
            <a:avLst/>
          </a:prstGeom>
        </p:spPr>
      </p:pic>
      <p:pic>
        <p:nvPicPr>
          <p:cNvPr id="10" name="Picture 9">
            <a:extLst>
              <a:ext uri="{FF2B5EF4-FFF2-40B4-BE49-F238E27FC236}">
                <a16:creationId xmlns:a16="http://schemas.microsoft.com/office/drawing/2014/main" id="{66257B5F-C72C-426B-B96E-41B2E1AF1747}"/>
              </a:ext>
            </a:extLst>
          </p:cNvPr>
          <p:cNvPicPr>
            <a:picLocks noChangeAspect="1"/>
          </p:cNvPicPr>
          <p:nvPr userDrawn="1"/>
        </p:nvPicPr>
        <p:blipFill>
          <a:blip r:embed="rId3"/>
          <a:stretch>
            <a:fillRect/>
          </a:stretch>
        </p:blipFill>
        <p:spPr>
          <a:xfrm>
            <a:off x="0" y="-11111"/>
            <a:ext cx="12192000" cy="5634231"/>
          </a:xfrm>
          <a:prstGeom prst="rect">
            <a:avLst/>
          </a:prstGeom>
        </p:spPr>
      </p:pic>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084" r="36679" b="8253"/>
          <a:stretch/>
        </p:blipFill>
        <p:spPr>
          <a:xfrm>
            <a:off x="6575129" y="1400351"/>
            <a:ext cx="5584445" cy="4207977"/>
          </a:xfrm>
          <a:prstGeom prst="rect">
            <a:avLst/>
          </a:prstGeom>
        </p:spPr>
      </p:pic>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2800" b="1">
                <a:solidFill>
                  <a:schemeClr val="bg1"/>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71056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26/09/2023</a:t>
            </a:fld>
            <a:endParaRPr lang="en-GB" dirty="0"/>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266362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dirty="0"/>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grpSp>
        <p:nvGrpSpPr>
          <p:cNvPr id="18" name="Group 17">
            <a:extLst>
              <a:ext uri="{FF2B5EF4-FFF2-40B4-BE49-F238E27FC236}">
                <a16:creationId xmlns:a16="http://schemas.microsoft.com/office/drawing/2014/main" id="{1C674538-D7BF-4DEB-90C9-206854E6DB8E}"/>
              </a:ext>
            </a:extLst>
          </p:cNvPr>
          <p:cNvGrpSpPr/>
          <p:nvPr userDrawn="1"/>
        </p:nvGrpSpPr>
        <p:grpSpPr>
          <a:xfrm>
            <a:off x="8500554" y="-352722"/>
            <a:ext cx="3712849" cy="1612327"/>
            <a:chOff x="8500554" y="-352722"/>
            <a:chExt cx="3712849" cy="1612327"/>
          </a:xfrm>
        </p:grpSpPr>
        <p:pic>
          <p:nvPicPr>
            <p:cNvPr id="10" name="Picture 9">
              <a:extLst>
                <a:ext uri="{FF2B5EF4-FFF2-40B4-BE49-F238E27FC236}">
                  <a16:creationId xmlns:a16="http://schemas.microsoft.com/office/drawing/2014/main" id="{A48B2810-16B4-46A8-A034-42D57786C515}"/>
                </a:ext>
              </a:extLst>
            </p:cNvPr>
            <p:cNvPicPr>
              <a:picLocks noChangeAspect="1"/>
            </p:cNvPicPr>
            <p:nvPr userDrawn="1"/>
          </p:nvPicPr>
          <p:blipFill>
            <a:blip r:embed="rId2"/>
            <a:stretch>
              <a:fillRect/>
            </a:stretch>
          </p:blipFill>
          <p:spPr>
            <a:xfrm rot="10800000">
              <a:off x="8500554" y="14807"/>
              <a:ext cx="3671455" cy="1244798"/>
            </a:xfrm>
            <a:prstGeom prst="rect">
              <a:avLst/>
            </a:prstGeom>
          </p:spPr>
        </p:pic>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253661F-9ED7-4174-8DE3-803E36F40A87}"/>
                </a:ext>
              </a:extLst>
            </p:cNvPr>
            <p:cNvPicPr>
              <a:picLocks noChangeAspect="1"/>
            </p:cNvPicPr>
            <p:nvPr userDrawn="1"/>
          </p:nvPicPr>
          <p:blipFill>
            <a:blip r:embed="rId3"/>
            <a:stretch>
              <a:fillRect/>
            </a:stretch>
          </p:blipFill>
          <p:spPr>
            <a:xfrm>
              <a:off x="10858202" y="143418"/>
              <a:ext cx="1143060" cy="512945"/>
            </a:xfrm>
            <a:prstGeom prst="rect">
              <a:avLst/>
            </a:prstGeom>
          </p:spPr>
        </p:pic>
      </p:grpSp>
      <p:pic>
        <p:nvPicPr>
          <p:cNvPr id="19" name="Picture 18">
            <a:extLst>
              <a:ext uri="{FF2B5EF4-FFF2-40B4-BE49-F238E27FC236}">
                <a16:creationId xmlns:a16="http://schemas.microsoft.com/office/drawing/2014/main" id="{DE857D8C-95B5-498F-B241-E349E78851CB}"/>
              </a:ext>
            </a:extLst>
          </p:cNvPr>
          <p:cNvPicPr>
            <a:picLocks noChangeAspect="1"/>
          </p:cNvPicPr>
          <p:nvPr userDrawn="1"/>
        </p:nvPicPr>
        <p:blipFill>
          <a:blip r:embed="rId4"/>
          <a:stretch>
            <a:fillRect/>
          </a:stretch>
        </p:blipFill>
        <p:spPr>
          <a:xfrm>
            <a:off x="152400" y="6192997"/>
            <a:ext cx="1180174" cy="573227"/>
          </a:xfrm>
          <a:prstGeom prst="rect">
            <a:avLst/>
          </a:prstGeom>
        </p:spPr>
      </p:pic>
      <p:sp>
        <p:nvSpPr>
          <p:cNvPr id="20" name="Date Placeholder 3">
            <a:extLst>
              <a:ext uri="{FF2B5EF4-FFF2-40B4-BE49-F238E27FC236}">
                <a16:creationId xmlns:a16="http://schemas.microsoft.com/office/drawing/2014/main" id="{F6D2AC2D-80B4-4AD9-B9E1-FAE8328F7741}"/>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26/09/2023</a:t>
            </a:fld>
            <a:endParaRPr lang="en-GB" dirty="0"/>
          </a:p>
        </p:txBody>
      </p:sp>
    </p:spTree>
    <p:extLst>
      <p:ext uri="{BB962C8B-B14F-4D97-AF65-F5344CB8AC3E}">
        <p14:creationId xmlns:p14="http://schemas.microsoft.com/office/powerpoint/2010/main" val="329470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2"/>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3"/>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26/09/2023</a:t>
            </a:fld>
            <a:endParaRPr lang="en-GB" dirty="0"/>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grpSp>
        <p:nvGrpSpPr>
          <p:cNvPr id="18" name="Group 17">
            <a:extLst>
              <a:ext uri="{FF2B5EF4-FFF2-40B4-BE49-F238E27FC236}">
                <a16:creationId xmlns:a16="http://schemas.microsoft.com/office/drawing/2014/main" id="{1C674538-D7BF-4DEB-90C9-206854E6DB8E}"/>
              </a:ext>
            </a:extLst>
          </p:cNvPr>
          <p:cNvGrpSpPr/>
          <p:nvPr userDrawn="1"/>
        </p:nvGrpSpPr>
        <p:grpSpPr>
          <a:xfrm>
            <a:off x="10858202" y="-352722"/>
            <a:ext cx="1355201" cy="1186460"/>
            <a:chOff x="10858202" y="-352722"/>
            <a:chExt cx="1355201" cy="1186460"/>
          </a:xfrm>
        </p:grpSpPr>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253661F-9ED7-4174-8DE3-803E36F40A87}"/>
                </a:ext>
              </a:extLst>
            </p:cNvPr>
            <p:cNvPicPr>
              <a:picLocks noChangeAspect="1"/>
            </p:cNvPicPr>
            <p:nvPr userDrawn="1"/>
          </p:nvPicPr>
          <p:blipFill>
            <a:blip r:embed="rId4"/>
            <a:stretch>
              <a:fillRect/>
            </a:stretch>
          </p:blipFill>
          <p:spPr>
            <a:xfrm>
              <a:off x="10858202" y="143418"/>
              <a:ext cx="1143060" cy="512945"/>
            </a:xfrm>
            <a:prstGeom prst="rect">
              <a:avLst/>
            </a:prstGeom>
          </p:spPr>
        </p:pic>
      </p:grpSp>
    </p:spTree>
    <p:extLst>
      <p:ext uri="{BB962C8B-B14F-4D97-AF65-F5344CB8AC3E}">
        <p14:creationId xmlns:p14="http://schemas.microsoft.com/office/powerpoint/2010/main" val="357316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2"/>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26/09/2023</a:t>
            </a:fld>
            <a:endParaRPr lang="en-GB" dirty="0"/>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dirty="0"/>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grpSp>
        <p:nvGrpSpPr>
          <p:cNvPr id="18" name="Group 17">
            <a:extLst>
              <a:ext uri="{FF2B5EF4-FFF2-40B4-BE49-F238E27FC236}">
                <a16:creationId xmlns:a16="http://schemas.microsoft.com/office/drawing/2014/main" id="{1C674538-D7BF-4DEB-90C9-206854E6DB8E}"/>
              </a:ext>
            </a:extLst>
          </p:cNvPr>
          <p:cNvGrpSpPr/>
          <p:nvPr userDrawn="1"/>
        </p:nvGrpSpPr>
        <p:grpSpPr>
          <a:xfrm>
            <a:off x="10858202" y="-352722"/>
            <a:ext cx="1355201" cy="1186460"/>
            <a:chOff x="10858202" y="-352722"/>
            <a:chExt cx="1355201" cy="1186460"/>
          </a:xfrm>
        </p:grpSpPr>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253661F-9ED7-4174-8DE3-803E36F40A87}"/>
                </a:ext>
              </a:extLst>
            </p:cNvPr>
            <p:cNvPicPr>
              <a:picLocks noChangeAspect="1"/>
            </p:cNvPicPr>
            <p:nvPr userDrawn="1"/>
          </p:nvPicPr>
          <p:blipFill>
            <a:blip r:embed="rId3"/>
            <a:stretch>
              <a:fillRect/>
            </a:stretch>
          </p:blipFill>
          <p:spPr>
            <a:xfrm>
              <a:off x="10858202" y="143418"/>
              <a:ext cx="1143060" cy="512945"/>
            </a:xfrm>
            <a:prstGeom prst="rect">
              <a:avLst/>
            </a:prstGeom>
          </p:spPr>
        </p:pic>
      </p:grpSp>
    </p:spTree>
    <p:extLst>
      <p:ext uri="{BB962C8B-B14F-4D97-AF65-F5344CB8AC3E}">
        <p14:creationId xmlns:p14="http://schemas.microsoft.com/office/powerpoint/2010/main" val="262960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BDE3241-3325-45A6-B193-34DA03F23614}"/>
              </a:ext>
            </a:extLst>
          </p:cNvPr>
          <p:cNvPicPr>
            <a:picLocks noChangeAspect="1"/>
          </p:cNvPicPr>
          <p:nvPr userDrawn="1"/>
        </p:nvPicPr>
        <p:blipFill>
          <a:blip r:embed="rId2"/>
          <a:stretch>
            <a:fillRect/>
          </a:stretch>
        </p:blipFill>
        <p:spPr>
          <a:xfrm>
            <a:off x="0" y="-11111"/>
            <a:ext cx="12192000" cy="6859585"/>
          </a:xfrm>
          <a:prstGeom prst="rect">
            <a:avLst/>
          </a:prstGeom>
        </p:spPr>
      </p:pic>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3" y="674557"/>
            <a:ext cx="5364868" cy="2263515"/>
          </a:xfrm>
        </p:spPr>
        <p:txBody>
          <a:bodyPr>
            <a:normAutofit/>
          </a:bodyPr>
          <a:lstStyle>
            <a:lvl1pPr>
              <a:defRPr sz="3200" b="1">
                <a:solidFill>
                  <a:schemeClr val="bg1"/>
                </a:solidFill>
                <a:latin typeface="+mn-lt"/>
              </a:defRPr>
            </a:lvl1pPr>
          </a:lstStyle>
          <a:p>
            <a:r>
              <a:rPr lang="en-US" dirty="0"/>
              <a:t>Click to edit Master title style</a:t>
            </a:r>
            <a:endParaRPr lang="en-GB" dirty="0"/>
          </a:p>
        </p:txBody>
      </p:sp>
      <p:pic>
        <p:nvPicPr>
          <p:cNvPr id="23" name="Picture 22">
            <a:extLst>
              <a:ext uri="{FF2B5EF4-FFF2-40B4-BE49-F238E27FC236}">
                <a16:creationId xmlns:a16="http://schemas.microsoft.com/office/drawing/2014/main" id="{FD9C78D9-D1C1-41A0-87CC-5DD265914C84}"/>
              </a:ext>
            </a:extLst>
          </p:cNvPr>
          <p:cNvPicPr>
            <a:picLocks noChangeAspect="1"/>
          </p:cNvPicPr>
          <p:nvPr userDrawn="1"/>
        </p:nvPicPr>
        <p:blipFill>
          <a:blip r:embed="rId3"/>
          <a:stretch>
            <a:fillRect/>
          </a:stretch>
        </p:blipFill>
        <p:spPr>
          <a:xfrm>
            <a:off x="314325" y="5118898"/>
            <a:ext cx="2714625" cy="1641195"/>
          </a:xfrm>
          <a:prstGeom prst="rect">
            <a:avLst/>
          </a:prstGeom>
        </p:spPr>
      </p:pic>
      <p:grpSp>
        <p:nvGrpSpPr>
          <p:cNvPr id="24" name="Group 23">
            <a:extLst>
              <a:ext uri="{FF2B5EF4-FFF2-40B4-BE49-F238E27FC236}">
                <a16:creationId xmlns:a16="http://schemas.microsoft.com/office/drawing/2014/main" id="{9DD075AC-30C9-4F2D-BB13-B315258787C6}"/>
              </a:ext>
            </a:extLst>
          </p:cNvPr>
          <p:cNvGrpSpPr/>
          <p:nvPr userDrawn="1"/>
        </p:nvGrpSpPr>
        <p:grpSpPr>
          <a:xfrm>
            <a:off x="5693610" y="-11110"/>
            <a:ext cx="6373470" cy="5337853"/>
            <a:chOff x="2298067" y="546114"/>
            <a:chExt cx="6774493" cy="5673714"/>
          </a:xfrm>
        </p:grpSpPr>
        <p:pic>
          <p:nvPicPr>
            <p:cNvPr id="25" name="Picture 24">
              <a:extLst>
                <a:ext uri="{FF2B5EF4-FFF2-40B4-BE49-F238E27FC236}">
                  <a16:creationId xmlns:a16="http://schemas.microsoft.com/office/drawing/2014/main" id="{F205F6A7-D4F3-4BAC-A9AB-DF20A7182DC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16" t="8781" r="36777"/>
            <a:stretch/>
          </p:blipFill>
          <p:spPr>
            <a:xfrm>
              <a:off x="2298067" y="546114"/>
              <a:ext cx="6774493" cy="5673714"/>
            </a:xfrm>
            <a:prstGeom prst="rect">
              <a:avLst/>
            </a:prstGeom>
          </p:spPr>
        </p:pic>
        <p:sp>
          <p:nvSpPr>
            <p:cNvPr id="26" name="Oval 25">
              <a:extLst>
                <a:ext uri="{FF2B5EF4-FFF2-40B4-BE49-F238E27FC236}">
                  <a16:creationId xmlns:a16="http://schemas.microsoft.com/office/drawing/2014/main" id="{4BF1D706-E0CA-4017-B87B-3EB164E183E1}"/>
                </a:ext>
              </a:extLst>
            </p:cNvPr>
            <p:cNvSpPr/>
            <p:nvPr userDrawn="1"/>
          </p:nvSpPr>
          <p:spPr>
            <a:xfrm>
              <a:off x="6920389" y="2281239"/>
              <a:ext cx="288131" cy="288131"/>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9198175-A752-46A3-B621-3CC0174CD122}"/>
              </a:ext>
            </a:extLst>
          </p:cNvPr>
          <p:cNvGrpSpPr/>
          <p:nvPr userDrawn="1"/>
        </p:nvGrpSpPr>
        <p:grpSpPr>
          <a:xfrm>
            <a:off x="9605383" y="5696980"/>
            <a:ext cx="2357437" cy="1077399"/>
            <a:chOff x="6643687" y="5728730"/>
            <a:chExt cx="2357437" cy="1077399"/>
          </a:xfrm>
        </p:grpSpPr>
        <p:pic>
          <p:nvPicPr>
            <p:cNvPr id="28" name="Picture 27" descr="A picture containing drawing&#10;&#10;Description automatically generated">
              <a:extLst>
                <a:ext uri="{FF2B5EF4-FFF2-40B4-BE49-F238E27FC236}">
                  <a16:creationId xmlns:a16="http://schemas.microsoft.com/office/drawing/2014/main" id="{4F989331-D3FA-4491-A55F-09ED47E038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3687" y="5728730"/>
              <a:ext cx="2357437" cy="877403"/>
            </a:xfrm>
            <a:prstGeom prst="rect">
              <a:avLst/>
            </a:prstGeom>
          </p:spPr>
        </p:pic>
        <p:pic>
          <p:nvPicPr>
            <p:cNvPr id="29" name="Picture 28" descr="Logo&#10;&#10;Description automatically generated">
              <a:extLst>
                <a:ext uri="{FF2B5EF4-FFF2-40B4-BE49-F238E27FC236}">
                  <a16:creationId xmlns:a16="http://schemas.microsoft.com/office/drawing/2014/main" id="{890DB71F-0800-4D3E-A609-93B62485E440}"/>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81998"/>
            <a:stretch/>
          </p:blipFill>
          <p:spPr>
            <a:xfrm>
              <a:off x="6643687" y="6606132"/>
              <a:ext cx="2357437" cy="199997"/>
            </a:xfrm>
            <a:prstGeom prst="rect">
              <a:avLst/>
            </a:prstGeom>
          </p:spPr>
        </p:pic>
      </p:grpSp>
    </p:spTree>
    <p:extLst>
      <p:ext uri="{BB962C8B-B14F-4D97-AF65-F5344CB8AC3E}">
        <p14:creationId xmlns:p14="http://schemas.microsoft.com/office/powerpoint/2010/main" val="330558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7AF2B-65DC-434E-9365-02D9A429B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4ACE0-FD52-4F1E-9F24-9C375277F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0B834-196E-40CE-9E5D-77739EDAD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C9D3D-B2DD-47CE-AD8E-A78C2A725F5D}" type="datetimeFigureOut">
              <a:rPr lang="en-GB" smtClean="0"/>
              <a:t>26/09/2023</a:t>
            </a:fld>
            <a:endParaRPr lang="en-GB"/>
          </a:p>
        </p:txBody>
      </p:sp>
      <p:sp>
        <p:nvSpPr>
          <p:cNvPr id="5" name="Footer Placeholder 4">
            <a:extLst>
              <a:ext uri="{FF2B5EF4-FFF2-40B4-BE49-F238E27FC236}">
                <a16:creationId xmlns:a16="http://schemas.microsoft.com/office/drawing/2014/main" id="{B300C216-F7FD-4C9A-8C59-70CB6BE9B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709553-C677-4840-AA19-85D71CEF2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D7F04-67D3-47AA-9F4F-C1FD4EB10A39}" type="slidenum">
              <a:rPr lang="en-GB" smtClean="0"/>
              <a:t>‹#›</a:t>
            </a:fld>
            <a:endParaRPr lang="en-GB"/>
          </a:p>
        </p:txBody>
      </p:sp>
    </p:spTree>
    <p:extLst>
      <p:ext uri="{BB962C8B-B14F-4D97-AF65-F5344CB8AC3E}">
        <p14:creationId xmlns:p14="http://schemas.microsoft.com/office/powerpoint/2010/main" val="337612400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50" r:id="rId4"/>
    <p:sldLayoutId id="2147483660" r:id="rId5"/>
    <p:sldLayoutId id="2147483661" r:id="rId6"/>
    <p:sldLayoutId id="2147483662"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2.xml"/><Relationship Id="rId7" Type="http://schemas.openxmlformats.org/officeDocument/2006/relationships/slide" Target="slide2.xml"/><Relationship Id="rId12"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hyperlink" Target="mailto:agcsu.gpsystemstraining@nhs.net" TargetMode="External"/><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2.xml"/><Relationship Id="rId7" Type="http://schemas.openxmlformats.org/officeDocument/2006/relationships/slide" Target="slide2.xml"/><Relationship Id="rId12"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hyperlink" Target="mailto:agcsu.gpsystemstraining@nhs.net" TargetMode="External"/><Relationship Id="rId9" Type="http://schemas.openxmlformats.org/officeDocument/2006/relationships/slide" Target="slide11.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2.xml"/><Relationship Id="rId7"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8.xml"/><Relationship Id="rId9"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4.xml"/><Relationship Id="rId4" Type="http://schemas.openxmlformats.org/officeDocument/2006/relationships/slide" Target="slide2.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trusted-technology.co.uk/support" TargetMode="External"/><Relationship Id="rId5" Type="http://schemas.openxmlformats.org/officeDocument/2006/relationships/hyperlink" Target="https://ardengem.saasiteu.com/" TargetMode="External"/><Relationship Id="rId4" Type="http://schemas.openxmlformats.org/officeDocument/2006/relationships/hyperlink" Target="mailto:agcsu.gpsystemstraining@nhs.net"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emf"/><Relationship Id="rId3" Type="http://schemas.openxmlformats.org/officeDocument/2006/relationships/hyperlink" Target="https://forms.office.com/e/swK2w386gH" TargetMode="External"/><Relationship Id="rId7" Type="http://schemas.openxmlformats.org/officeDocument/2006/relationships/slide" Target="slide2.xml"/><Relationship Id="rId12" Type="http://schemas.openxmlformats.org/officeDocument/2006/relationships/oleObject" Target="../embeddings/oleObject1.bin"/><Relationship Id="rId2" Type="http://schemas.openxmlformats.org/officeDocument/2006/relationships/hyperlink" Target="mailto:agcsu.gpsystemstraining@nhs.net" TargetMode="Externa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slide" Target="slide12.xml"/><Relationship Id="rId9" Type="http://schemas.openxmlformats.org/officeDocument/2006/relationships/slide" Target="slide11.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oleObject" Target="../embeddings/oleObject2.bin"/><Relationship Id="rId3" Type="http://schemas.openxmlformats.org/officeDocument/2006/relationships/hyperlink" Target="https://ardengem.saasiteu.com/" TargetMode="External"/><Relationship Id="rId7" Type="http://schemas.openxmlformats.org/officeDocument/2006/relationships/slide" Target="slide2.xml"/><Relationship Id="rId12" Type="http://schemas.openxmlformats.org/officeDocument/2006/relationships/slide" Target="slide4.xml"/><Relationship Id="rId2" Type="http://schemas.openxmlformats.org/officeDocument/2006/relationships/slide" Target="slide12.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hyperlink" Target="https://trusted-technology.co.uk/support" TargetMode="External"/><Relationship Id="rId9" Type="http://schemas.openxmlformats.org/officeDocument/2006/relationships/slide" Target="slide11.xml"/><Relationship Id="rId14" Type="http://schemas.openxmlformats.org/officeDocument/2006/relationships/image" Target="../media/image12.emf"/></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2.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xml"/><Relationship Id="rId3" Type="http://schemas.openxmlformats.org/officeDocument/2006/relationships/hyperlink" Target="mailto:agcsu.gpsystemstraining@nhs.net" TargetMode="Externa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hyperlink" Target="https://forms.office.com/e/swK2w386gH" TargetMode="Externa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slide" Target="slide3.xml"/><Relationship Id="rId5" Type="http://schemas.openxmlformats.org/officeDocument/2006/relationships/slide" Target="slide8.xml"/><Relationship Id="rId10" Type="http://schemas.openxmlformats.org/officeDocument/2006/relationships/slide" Target="slide11.xml"/><Relationship Id="rId4" Type="http://schemas.openxmlformats.org/officeDocument/2006/relationships/image" Target="../media/image13.jpeg"/><Relationship Id="rId9"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xml"/><Relationship Id="rId3" Type="http://schemas.openxmlformats.org/officeDocument/2006/relationships/hyperlink" Target="mailto:agcsu.gpsystemstraining@nhs.net" TargetMode="Externa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hyperlink" Target="https://forms.office.com/e/swK2w386gH" TargetMode="Externa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3.xml"/><Relationship Id="rId5" Type="http://schemas.openxmlformats.org/officeDocument/2006/relationships/slide" Target="slide12.xml"/><Relationship Id="rId10" Type="http://schemas.openxmlformats.org/officeDocument/2006/relationships/slide" Target="slide11.xml"/><Relationship Id="rId4" Type="http://schemas.openxmlformats.org/officeDocument/2006/relationships/image" Target="../media/image14.png"/><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hyperlink" Target="mailto:agcsu.gpsystemstraining@nhs.net" TargetMode="External"/><Relationship Id="rId7" Type="http://schemas.openxmlformats.org/officeDocument/2006/relationships/slide" Target="slide8.xml"/><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slide" Target="slide11.xml"/><Relationship Id="rId5" Type="http://schemas.openxmlformats.org/officeDocument/2006/relationships/image" Target="../media/image13.jpeg"/><Relationship Id="rId10" Type="http://schemas.openxmlformats.org/officeDocument/2006/relationships/slide" Target="slide6.xml"/><Relationship Id="rId4" Type="http://schemas.openxmlformats.org/officeDocument/2006/relationships/slide" Target="slide12.xml"/><Relationship Id="rId9" Type="http://schemas.openxmlformats.org/officeDocument/2006/relationships/slide" Target="slide2.xml"/><Relationship Id="rId1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2.xml"/><Relationship Id="rId7" Type="http://schemas.openxmlformats.org/officeDocument/2006/relationships/slide" Target="slide2.xml"/><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hyperlink" Target="mailto:agcsu.gpsystemstraining@nhs.net" TargetMode="Externa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6CD8-A7CC-422C-97E2-78A544544BEF}"/>
              </a:ext>
            </a:extLst>
          </p:cNvPr>
          <p:cNvSpPr>
            <a:spLocks noGrp="1"/>
          </p:cNvSpPr>
          <p:nvPr>
            <p:ph type="ctrTitle"/>
          </p:nvPr>
        </p:nvSpPr>
        <p:spPr>
          <a:xfrm>
            <a:off x="330740" y="355999"/>
            <a:ext cx="7256834" cy="2387600"/>
          </a:xfrm>
        </p:spPr>
        <p:txBody>
          <a:bodyPr>
            <a:normAutofit/>
          </a:bodyPr>
          <a:lstStyle/>
          <a:p>
            <a:r>
              <a:rPr lang="en-GB" sz="5400" dirty="0"/>
              <a:t>Clinical Systems Training Prospectus</a:t>
            </a:r>
          </a:p>
        </p:txBody>
      </p:sp>
      <p:sp>
        <p:nvSpPr>
          <p:cNvPr id="3" name="Subtitle 2">
            <a:extLst>
              <a:ext uri="{FF2B5EF4-FFF2-40B4-BE49-F238E27FC236}">
                <a16:creationId xmlns:a16="http://schemas.microsoft.com/office/drawing/2014/main" id="{835A2B61-8930-4487-98DB-569D32CC486B}"/>
              </a:ext>
            </a:extLst>
          </p:cNvPr>
          <p:cNvSpPr>
            <a:spLocks noGrp="1"/>
          </p:cNvSpPr>
          <p:nvPr>
            <p:ph type="subTitle" idx="1"/>
          </p:nvPr>
        </p:nvSpPr>
        <p:spPr>
          <a:xfrm>
            <a:off x="330740" y="3149757"/>
            <a:ext cx="4498435" cy="1655762"/>
          </a:xfrm>
        </p:spPr>
        <p:txBody>
          <a:bodyPr>
            <a:normAutofit/>
          </a:bodyPr>
          <a:lstStyle/>
          <a:p>
            <a:r>
              <a:rPr lang="en-GB" sz="3600" dirty="0">
                <a:solidFill>
                  <a:srgbClr val="89B1DE"/>
                </a:solidFill>
              </a:rPr>
              <a:t>2023/24</a:t>
            </a:r>
          </a:p>
          <a:p>
            <a:endParaRPr lang="en-GB" sz="5400" dirty="0"/>
          </a:p>
        </p:txBody>
      </p:sp>
      <p:pic>
        <p:nvPicPr>
          <p:cNvPr id="7" name="Picture 6" descr="A picture containing text, clipart&#10;&#10;Description automatically generated">
            <a:extLst>
              <a:ext uri="{FF2B5EF4-FFF2-40B4-BE49-F238E27FC236}">
                <a16:creationId xmlns:a16="http://schemas.microsoft.com/office/drawing/2014/main" id="{88F6F38B-CD5E-4020-BD59-21F326516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592" y="395718"/>
            <a:ext cx="943636" cy="380807"/>
          </a:xfrm>
          <a:prstGeom prst="rect">
            <a:avLst/>
          </a:prstGeom>
        </p:spPr>
      </p:pic>
    </p:spTree>
    <p:extLst>
      <p:ext uri="{BB962C8B-B14F-4D97-AF65-F5344CB8AC3E}">
        <p14:creationId xmlns:p14="http://schemas.microsoft.com/office/powerpoint/2010/main" val="3831402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a:extLst>
              <a:ext uri="{FF2B5EF4-FFF2-40B4-BE49-F238E27FC236}">
                <a16:creationId xmlns:a16="http://schemas.microsoft.com/office/drawing/2014/main" id="{EFD8B998-2C1D-439F-A884-77A473FD390C}"/>
              </a:ext>
            </a:extLst>
          </p:cNvPr>
          <p:cNvSpPr>
            <a:spLocks noGrp="1"/>
          </p:cNvSpPr>
          <p:nvPr>
            <p:ph type="title"/>
          </p:nvPr>
        </p:nvSpPr>
        <p:spPr>
          <a:xfrm>
            <a:off x="368300" y="9525"/>
            <a:ext cx="10985500" cy="1191853"/>
          </a:xfrm>
        </p:spPr>
        <p:txBody>
          <a:bodyPr>
            <a:normAutofit/>
          </a:bodyPr>
          <a:lstStyle/>
          <a:p>
            <a:r>
              <a:rPr lang="en-GB" sz="2800" dirty="0">
                <a:solidFill>
                  <a:srgbClr val="F19DC3"/>
                </a:solidFill>
              </a:rPr>
              <a:t>Data Quality Sessions  Cont.</a:t>
            </a:r>
          </a:p>
        </p:txBody>
      </p:sp>
      <p:sp>
        <p:nvSpPr>
          <p:cNvPr id="63" name="TextBox 62">
            <a:hlinkClick r:id="rId3" action="ppaction://hlinksldjump"/>
            <a:extLst>
              <a:ext uri="{FF2B5EF4-FFF2-40B4-BE49-F238E27FC236}">
                <a16:creationId xmlns:a16="http://schemas.microsoft.com/office/drawing/2014/main" id="{E2992F41-0C2B-4122-9FF7-C469071EA284}"/>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4" name="Freeform 160">
            <a:hlinkClick r:id="rId3" action="ppaction://hlinksldjump"/>
            <a:extLst>
              <a:ext uri="{FF2B5EF4-FFF2-40B4-BE49-F238E27FC236}">
                <a16:creationId xmlns:a16="http://schemas.microsoft.com/office/drawing/2014/main" id="{D3FE59E5-F861-4E15-A26C-59DEFF561E7C}"/>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CEC78CB-8C01-9C2E-10A8-808632BFEEDB}"/>
              </a:ext>
            </a:extLst>
          </p:cNvPr>
          <p:cNvSpPr/>
          <p:nvPr/>
        </p:nvSpPr>
        <p:spPr>
          <a:xfrm>
            <a:off x="486082" y="1497874"/>
            <a:ext cx="10360404" cy="4859558"/>
          </a:xfrm>
          <a:prstGeom prst="rect">
            <a:avLst/>
          </a:prstGeom>
          <a:no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endParaRPr lang="en-GB" sz="800" b="1" dirty="0">
              <a:solidFill>
                <a:srgbClr val="F19DC3"/>
              </a:solidFill>
            </a:endParaRPr>
          </a:p>
          <a:p>
            <a:pPr algn="ctr">
              <a:lnSpc>
                <a:spcPct val="125000"/>
              </a:lnSpc>
            </a:pPr>
            <a:r>
              <a:rPr lang="en-GB" sz="2000" b="1" dirty="0">
                <a:solidFill>
                  <a:srgbClr val="F19DC3"/>
                </a:solidFill>
              </a:rPr>
              <a:t>Introduction to Optimisation</a:t>
            </a:r>
          </a:p>
          <a:p>
            <a:pPr algn="ctr">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spcAft>
                <a:spcPts val="525"/>
              </a:spcAft>
              <a:tabLst>
                <a:tab pos="457200" algn="l"/>
              </a:tabLst>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“Did you know the system can do this?”</a:t>
            </a:r>
          </a:p>
          <a:p>
            <a:pPr algn="ctr">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spcAft>
                <a:spcPts val="525"/>
              </a:spcAft>
              <a:tabLst>
                <a:tab pos="457200" algn="l"/>
              </a:tabLst>
            </a:pPr>
            <a:r>
              <a:rPr kumimoji="0" lang="en-GB" sz="14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Yu Mincho" panose="02020400000000000000" pitchFamily="18" charset="-128"/>
                <a:cs typeface="+mn-cs"/>
              </a:rPr>
              <a:t>This course is ideal for Super Users/Managers/Unit Administrators – people who are decision makers and can amend the organisation preferences.</a:t>
            </a:r>
          </a:p>
          <a:p>
            <a:pPr>
              <a:spcAft>
                <a:spcPts val="525"/>
              </a:spcAft>
              <a:tabLst>
                <a:tab pos="457200" algn="l"/>
              </a:tabLst>
            </a:pPr>
            <a:endParaRPr kumimoji="0" lang="en-GB" sz="14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Yu Mincho" panose="02020400000000000000" pitchFamily="18" charset="-128"/>
              <a:cs typeface="+mn-cs"/>
            </a:endParaRPr>
          </a:p>
          <a:p>
            <a:pPr lvl="0">
              <a:spcAft>
                <a:spcPts val="525"/>
              </a:spcAft>
              <a:tabLst>
                <a:tab pos="457200" algn="l"/>
              </a:tabLst>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If you would like to know more about different sections of your clinical system, please book a short session for additional training</a:t>
            </a:r>
          </a:p>
          <a:p>
            <a:pPr lvl="0">
              <a:spcAft>
                <a:spcPts val="525"/>
              </a:spcAft>
              <a:tabLst>
                <a:tab pos="457200" algn="l"/>
              </a:tabLst>
            </a:pP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a:spcAft>
                <a:spcPts val="525"/>
              </a:spcAft>
              <a:tabLst>
                <a:tab pos="457200" algn="l"/>
              </a:tabLst>
            </a:pP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AF024A8A-AAA1-4ECE-9C4E-41082B75AE4C}"/>
              </a:ext>
            </a:extLst>
          </p:cNvPr>
          <p:cNvSpPr/>
          <p:nvPr/>
        </p:nvSpPr>
        <p:spPr>
          <a:xfrm>
            <a:off x="5758802" y="4002869"/>
            <a:ext cx="4857472" cy="2202270"/>
          </a:xfrm>
          <a:prstGeom prst="rect">
            <a:avLst/>
          </a:prstGeom>
          <a:solidFill>
            <a:srgbClr val="E6007E">
              <a:alpha val="8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000" b="1" dirty="0">
                <a:solidFill>
                  <a:srgbClr val="F19DC3"/>
                </a:solidFill>
              </a:rPr>
              <a:t>EMIS</a:t>
            </a:r>
          </a:p>
          <a:p>
            <a:pPr algn="ctr">
              <a:lnSpc>
                <a:spcPct val="125000"/>
              </a:lnSpc>
            </a:pPr>
            <a:endParaRPr lang="en-GB" sz="600" b="1" dirty="0">
              <a:solidFill>
                <a:srgbClr val="F19DC3"/>
              </a:solidFill>
            </a:endParaRP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Appointment Book</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Regular Configuration Checks</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Practice Script Messages</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Managing SystmOne Users and their Access</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Clinical Views – Functionality</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Quick Code and Test</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F12 – Protocol launcher</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EMIS Now</a:t>
            </a:r>
          </a:p>
          <a:p>
            <a:pPr lvl="1">
              <a:lnSpc>
                <a:spcPct val="125000"/>
              </a:lnSpc>
              <a:tabLst>
                <a:tab pos="457200" algn="l"/>
              </a:tabLst>
            </a:pP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A7871742-F7A2-566A-73B6-83D4995D59E8}"/>
              </a:ext>
            </a:extLst>
          </p:cNvPr>
          <p:cNvSpPr/>
          <p:nvPr/>
        </p:nvSpPr>
        <p:spPr>
          <a:xfrm>
            <a:off x="671118" y="4020153"/>
            <a:ext cx="4857472" cy="2202270"/>
          </a:xfrm>
          <a:prstGeom prst="rect">
            <a:avLst/>
          </a:prstGeom>
          <a:solidFill>
            <a:srgbClr val="E6007E">
              <a:alpha val="8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000" b="1" dirty="0">
                <a:solidFill>
                  <a:srgbClr val="F19DC3"/>
                </a:solidFill>
              </a:rPr>
              <a:t>SystmOne</a:t>
            </a:r>
          </a:p>
          <a:p>
            <a:pPr algn="ctr">
              <a:lnSpc>
                <a:spcPct val="125000"/>
              </a:lnSpc>
            </a:pPr>
            <a:endParaRPr lang="en-GB" sz="600" b="1" dirty="0">
              <a:solidFill>
                <a:srgbClr val="F19DC3"/>
              </a:solidFill>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Tasks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Tree And Toolbar Configuration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Scanning Rules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Appointments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Pathology Presets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Creating Local Notices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tabLst>
                <a:tab pos="457200" algn="l"/>
              </a:tabLst>
            </a:pP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28E1BAF4-7BE0-725E-C250-05131B91EDF3}"/>
              </a:ext>
            </a:extLst>
          </p:cNvPr>
          <p:cNvSpPr txBox="1"/>
          <p:nvPr/>
        </p:nvSpPr>
        <p:spPr>
          <a:xfrm>
            <a:off x="486082" y="1067574"/>
            <a:ext cx="7984955" cy="304892"/>
          </a:xfrm>
          <a:prstGeom prst="rect">
            <a:avLst/>
          </a:prstGeom>
          <a:noFill/>
        </p:spPr>
        <p:txBody>
          <a:bodyPr wrap="square">
            <a:spAutoFit/>
          </a:bodyPr>
          <a:lstStyle/>
          <a:p>
            <a:pPr>
              <a:lnSpc>
                <a:spcPct val="125000"/>
              </a:lnSpc>
              <a:spcAft>
                <a:spcPts val="800"/>
              </a:spcAft>
            </a:pPr>
            <a:r>
              <a:rPr lang="en-GB" sz="1200" b="1" dirty="0">
                <a:solidFill>
                  <a:srgbClr val="F19DC3"/>
                </a:solidFill>
                <a:latin typeface="Arial" panose="020B0604020202020204" pitchFamily="34" charset="0"/>
                <a:ea typeface="Yu Mincho" panose="02020400000000000000" pitchFamily="18" charset="-128"/>
                <a:cs typeface="Times New Roman" panose="02020603050405020304" pitchFamily="18" charset="0"/>
              </a:rPr>
              <a:t>To book a Data Quality Session please email </a:t>
            </a:r>
            <a:r>
              <a:rPr lang="en-GB" sz="12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4">
                  <a:extLst>
                    <a:ext uri="{A12FA001-AC4F-418D-AE19-62706E023703}">
                      <ahyp:hlinkClr xmlns:ahyp="http://schemas.microsoft.com/office/drawing/2018/hyperlinkcolor" val="tx"/>
                    </a:ext>
                  </a:extLst>
                </a:hlinkClick>
              </a:rPr>
              <a:t>agcsu.gpsystemstraining@nhs.net</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p:txBody>
      </p:sp>
      <p:grpSp>
        <p:nvGrpSpPr>
          <p:cNvPr id="4" name="Group 3">
            <a:extLst>
              <a:ext uri="{FF2B5EF4-FFF2-40B4-BE49-F238E27FC236}">
                <a16:creationId xmlns:a16="http://schemas.microsoft.com/office/drawing/2014/main" id="{BA6B9690-68D2-8C8B-DEA6-097B242EAFAF}"/>
              </a:ext>
            </a:extLst>
          </p:cNvPr>
          <p:cNvGrpSpPr/>
          <p:nvPr/>
        </p:nvGrpSpPr>
        <p:grpSpPr>
          <a:xfrm>
            <a:off x="11342400" y="3799391"/>
            <a:ext cx="849600" cy="738000"/>
            <a:chOff x="11117715" y="3073104"/>
            <a:chExt cx="1045029" cy="720000"/>
          </a:xfrm>
        </p:grpSpPr>
        <p:sp>
          <p:nvSpPr>
            <p:cNvPr id="7" name="Rectangle 6">
              <a:hlinkClick r:id="rId5" action="ppaction://hlinksldjump"/>
              <a:extLst>
                <a:ext uri="{FF2B5EF4-FFF2-40B4-BE49-F238E27FC236}">
                  <a16:creationId xmlns:a16="http://schemas.microsoft.com/office/drawing/2014/main" id="{BA02A3CD-0F87-18AA-83F4-9783AA3E6909}"/>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TextBox 7">
              <a:hlinkClick r:id="rId5" action="ppaction://hlinksldjump"/>
              <a:extLst>
                <a:ext uri="{FF2B5EF4-FFF2-40B4-BE49-F238E27FC236}">
                  <a16:creationId xmlns:a16="http://schemas.microsoft.com/office/drawing/2014/main" id="{1C0736E3-42EF-4168-8954-E0DC5B3F2B73}"/>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9" name="Freeform 64">
              <a:extLst>
                <a:ext uri="{FF2B5EF4-FFF2-40B4-BE49-F238E27FC236}">
                  <a16:creationId xmlns:a16="http://schemas.microsoft.com/office/drawing/2014/main" id="{01C4A8D4-AF3A-B572-5C33-A342679B6783}"/>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F4AA8380-1795-3248-CA98-C766FD7A7DE9}"/>
              </a:ext>
            </a:extLst>
          </p:cNvPr>
          <p:cNvGrpSpPr/>
          <p:nvPr/>
        </p:nvGrpSpPr>
        <p:grpSpPr>
          <a:xfrm>
            <a:off x="11342400" y="2274590"/>
            <a:ext cx="849600" cy="738000"/>
            <a:chOff x="11117035" y="1543446"/>
            <a:chExt cx="1053561" cy="720000"/>
          </a:xfrm>
        </p:grpSpPr>
        <p:sp>
          <p:nvSpPr>
            <p:cNvPr id="11" name="Rectangle 10">
              <a:hlinkClick r:id="rId6" action="ppaction://hlinksldjump"/>
              <a:extLst>
                <a:ext uri="{FF2B5EF4-FFF2-40B4-BE49-F238E27FC236}">
                  <a16:creationId xmlns:a16="http://schemas.microsoft.com/office/drawing/2014/main" id="{C2BA222C-4CB2-2214-7009-544FD6605AA6}"/>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TextBox 11">
              <a:hlinkClick r:id="rId6" action="ppaction://hlinksldjump"/>
              <a:extLst>
                <a:ext uri="{FF2B5EF4-FFF2-40B4-BE49-F238E27FC236}">
                  <a16:creationId xmlns:a16="http://schemas.microsoft.com/office/drawing/2014/main" id="{DA4F3139-2707-665D-10A7-148F20F1344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3" name="Freeform 77">
              <a:extLst>
                <a:ext uri="{FF2B5EF4-FFF2-40B4-BE49-F238E27FC236}">
                  <a16:creationId xmlns:a16="http://schemas.microsoft.com/office/drawing/2014/main" id="{179B883E-B6F5-DD47-A6BC-895FE1288596}"/>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5911CE31-D4F1-2E8C-F8D2-BA76F1F7AA06}"/>
              </a:ext>
            </a:extLst>
          </p:cNvPr>
          <p:cNvGrpSpPr/>
          <p:nvPr/>
        </p:nvGrpSpPr>
        <p:grpSpPr>
          <a:xfrm>
            <a:off x="11342400" y="19267"/>
            <a:ext cx="849600" cy="738000"/>
            <a:chOff x="11119211" y="19049"/>
            <a:chExt cx="1045029" cy="721223"/>
          </a:xfrm>
          <a:solidFill>
            <a:schemeClr val="bg1">
              <a:lumMod val="65000"/>
            </a:schemeClr>
          </a:solidFill>
        </p:grpSpPr>
        <p:sp>
          <p:nvSpPr>
            <p:cNvPr id="15" name="Rectangle 14">
              <a:hlinkClick r:id="rId7" action="ppaction://hlinksldjump"/>
              <a:extLst>
                <a:ext uri="{FF2B5EF4-FFF2-40B4-BE49-F238E27FC236}">
                  <a16:creationId xmlns:a16="http://schemas.microsoft.com/office/drawing/2014/main" id="{0413C0F2-3E30-F8E6-910D-4A68241DA0F4}"/>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6" name="TextBox 15">
              <a:hlinkClick r:id="rId7" action="ppaction://hlinksldjump"/>
              <a:extLst>
                <a:ext uri="{FF2B5EF4-FFF2-40B4-BE49-F238E27FC236}">
                  <a16:creationId xmlns:a16="http://schemas.microsoft.com/office/drawing/2014/main" id="{11DFB642-7239-05F1-A435-CDE4440A9675}"/>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7" name="Freeform 90">
              <a:extLst>
                <a:ext uri="{FF2B5EF4-FFF2-40B4-BE49-F238E27FC236}">
                  <a16:creationId xmlns:a16="http://schemas.microsoft.com/office/drawing/2014/main" id="{FC23BA1D-D691-59CC-6C69-0824D4E17FC7}"/>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79BB5B7D-0D1F-308B-D790-15AD3EF4C915}"/>
              </a:ext>
            </a:extLst>
          </p:cNvPr>
          <p:cNvGrpSpPr/>
          <p:nvPr/>
        </p:nvGrpSpPr>
        <p:grpSpPr>
          <a:xfrm>
            <a:off x="11342400" y="3033702"/>
            <a:ext cx="849600" cy="738000"/>
            <a:chOff x="11117715" y="2310428"/>
            <a:chExt cx="1045029" cy="720000"/>
          </a:xfrm>
        </p:grpSpPr>
        <p:sp>
          <p:nvSpPr>
            <p:cNvPr id="19" name="Rectangle 18">
              <a:hlinkClick r:id="rId8" action="ppaction://hlinksldjump"/>
              <a:extLst>
                <a:ext uri="{FF2B5EF4-FFF2-40B4-BE49-F238E27FC236}">
                  <a16:creationId xmlns:a16="http://schemas.microsoft.com/office/drawing/2014/main" id="{BA4CD4E6-CF16-1A84-0A83-65733D896F81}"/>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0" name="TextBox 19">
              <a:hlinkClick r:id="rId8" action="ppaction://hlinksldjump"/>
              <a:extLst>
                <a:ext uri="{FF2B5EF4-FFF2-40B4-BE49-F238E27FC236}">
                  <a16:creationId xmlns:a16="http://schemas.microsoft.com/office/drawing/2014/main" id="{CD1BB14A-3477-FD68-BC09-207C99DBF0A8}"/>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21" name="Freeform 152">
              <a:extLst>
                <a:ext uri="{FF2B5EF4-FFF2-40B4-BE49-F238E27FC236}">
                  <a16:creationId xmlns:a16="http://schemas.microsoft.com/office/drawing/2014/main" id="{3477486A-14F4-F3A5-DC3A-F04B09E7F4EB}"/>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9ACD7546-B707-D5F3-91B4-2C32B4997DE4}"/>
              </a:ext>
            </a:extLst>
          </p:cNvPr>
          <p:cNvGrpSpPr/>
          <p:nvPr/>
        </p:nvGrpSpPr>
        <p:grpSpPr>
          <a:xfrm>
            <a:off x="11342400" y="5327460"/>
            <a:ext cx="849600" cy="738000"/>
            <a:chOff x="11110452" y="4595858"/>
            <a:chExt cx="1045029" cy="720000"/>
          </a:xfrm>
        </p:grpSpPr>
        <p:sp>
          <p:nvSpPr>
            <p:cNvPr id="23" name="Rectangle 22">
              <a:hlinkClick r:id="rId9" action="ppaction://hlinksldjump"/>
              <a:extLst>
                <a:ext uri="{FF2B5EF4-FFF2-40B4-BE49-F238E27FC236}">
                  <a16:creationId xmlns:a16="http://schemas.microsoft.com/office/drawing/2014/main" id="{C60D7A93-DB7F-826F-1895-A066619F49E0}"/>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4" name="TextBox 23">
              <a:hlinkClick r:id="rId9" action="ppaction://hlinksldjump"/>
              <a:extLst>
                <a:ext uri="{FF2B5EF4-FFF2-40B4-BE49-F238E27FC236}">
                  <a16:creationId xmlns:a16="http://schemas.microsoft.com/office/drawing/2014/main" id="{057F7A0F-AADC-2BDB-3225-581AC61D17F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5" name="Freeform 184">
              <a:extLst>
                <a:ext uri="{FF2B5EF4-FFF2-40B4-BE49-F238E27FC236}">
                  <a16:creationId xmlns:a16="http://schemas.microsoft.com/office/drawing/2014/main" id="{E4F78B0A-8C36-DF5E-977F-698EF10E1819}"/>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id="{21C36799-8CD4-CC24-92F0-5F4AF7268C38}"/>
              </a:ext>
            </a:extLst>
          </p:cNvPr>
          <p:cNvGrpSpPr/>
          <p:nvPr/>
        </p:nvGrpSpPr>
        <p:grpSpPr>
          <a:xfrm>
            <a:off x="11342400" y="788653"/>
            <a:ext cx="849600" cy="738000"/>
            <a:chOff x="11117035" y="780261"/>
            <a:chExt cx="1047612" cy="736044"/>
          </a:xfrm>
        </p:grpSpPr>
        <p:sp>
          <p:nvSpPr>
            <p:cNvPr id="27" name="Rectangle 26">
              <a:hlinkClick r:id="rId10" action="ppaction://hlinksldjump"/>
              <a:extLst>
                <a:ext uri="{FF2B5EF4-FFF2-40B4-BE49-F238E27FC236}">
                  <a16:creationId xmlns:a16="http://schemas.microsoft.com/office/drawing/2014/main" id="{3CD504B1-F08F-2C34-78F3-9ED85B1EF507}"/>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8" name="TextBox 27">
              <a:hlinkClick r:id="rId10" action="ppaction://hlinksldjump"/>
              <a:extLst>
                <a:ext uri="{FF2B5EF4-FFF2-40B4-BE49-F238E27FC236}">
                  <a16:creationId xmlns:a16="http://schemas.microsoft.com/office/drawing/2014/main" id="{55C8D433-733C-D1DC-635B-F852CC855E33}"/>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9" name="Freeform 289">
              <a:extLst>
                <a:ext uri="{FF2B5EF4-FFF2-40B4-BE49-F238E27FC236}">
                  <a16:creationId xmlns:a16="http://schemas.microsoft.com/office/drawing/2014/main" id="{15F60F0E-BAF3-0F64-926C-472A069B5755}"/>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F550B0D8-D86E-95C9-6C71-6FB8864466B5}"/>
              </a:ext>
            </a:extLst>
          </p:cNvPr>
          <p:cNvGrpSpPr/>
          <p:nvPr/>
        </p:nvGrpSpPr>
        <p:grpSpPr>
          <a:xfrm>
            <a:off x="11342400" y="4559188"/>
            <a:ext cx="849600" cy="738000"/>
            <a:chOff x="11116149" y="3907446"/>
            <a:chExt cx="1045029" cy="720000"/>
          </a:xfrm>
          <a:solidFill>
            <a:srgbClr val="F19DC3"/>
          </a:solidFill>
        </p:grpSpPr>
        <p:sp>
          <p:nvSpPr>
            <p:cNvPr id="31" name="Rectangle 30">
              <a:hlinkClick r:id="rId11" action="ppaction://hlinksldjump"/>
              <a:extLst>
                <a:ext uri="{FF2B5EF4-FFF2-40B4-BE49-F238E27FC236}">
                  <a16:creationId xmlns:a16="http://schemas.microsoft.com/office/drawing/2014/main" id="{828F034C-0BBB-0B5B-9B80-5BFC039943D7}"/>
                </a:ext>
              </a:extLst>
            </p:cNvPr>
            <p:cNvSpPr/>
            <p:nvPr/>
          </p:nvSpPr>
          <p:spPr>
            <a:xfrm>
              <a:off x="11116149" y="3907446"/>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2" name="TextBox 31">
              <a:hlinkClick r:id="rId11" action="ppaction://hlinksldjump"/>
              <a:extLst>
                <a:ext uri="{FF2B5EF4-FFF2-40B4-BE49-F238E27FC236}">
                  <a16:creationId xmlns:a16="http://schemas.microsoft.com/office/drawing/2014/main" id="{038779D3-D2FA-5D1F-726F-6419B55CD240}"/>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3" name="Freeform 493">
              <a:hlinkClick r:id="rId11" action="ppaction://hlinksldjump"/>
              <a:extLst>
                <a:ext uri="{FF2B5EF4-FFF2-40B4-BE49-F238E27FC236}">
                  <a16:creationId xmlns:a16="http://schemas.microsoft.com/office/drawing/2014/main" id="{280ABE5E-3206-0EE9-5152-405654D6998B}"/>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a:extLst>
              <a:ext uri="{FF2B5EF4-FFF2-40B4-BE49-F238E27FC236}">
                <a16:creationId xmlns:a16="http://schemas.microsoft.com/office/drawing/2014/main" id="{C473B7A8-C5C5-AA8E-CA63-46721192C1D9}"/>
              </a:ext>
            </a:extLst>
          </p:cNvPr>
          <p:cNvGrpSpPr/>
          <p:nvPr/>
        </p:nvGrpSpPr>
        <p:grpSpPr>
          <a:xfrm>
            <a:off x="11342400" y="6094898"/>
            <a:ext cx="849600" cy="738000"/>
            <a:chOff x="11110452" y="4595858"/>
            <a:chExt cx="1045029" cy="720000"/>
          </a:xfrm>
        </p:grpSpPr>
        <p:sp>
          <p:nvSpPr>
            <p:cNvPr id="39" name="Rectangle 38">
              <a:hlinkClick r:id="rId9" action="ppaction://hlinksldjump"/>
              <a:extLst>
                <a:ext uri="{FF2B5EF4-FFF2-40B4-BE49-F238E27FC236}">
                  <a16:creationId xmlns:a16="http://schemas.microsoft.com/office/drawing/2014/main" id="{94F0F64B-7FA1-B791-C7D5-402920DB9A73}"/>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0" name="TextBox 39">
              <a:hlinkClick r:id="rId9" action="ppaction://hlinksldjump"/>
              <a:extLst>
                <a:ext uri="{FF2B5EF4-FFF2-40B4-BE49-F238E27FC236}">
                  <a16:creationId xmlns:a16="http://schemas.microsoft.com/office/drawing/2014/main" id="{8539E25E-035D-2DCE-5C23-632C1B881765}"/>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7" name="Freeform 160">
            <a:hlinkClick r:id="rId3" action="ppaction://hlinksldjump"/>
            <a:extLst>
              <a:ext uri="{FF2B5EF4-FFF2-40B4-BE49-F238E27FC236}">
                <a16:creationId xmlns:a16="http://schemas.microsoft.com/office/drawing/2014/main" id="{519A70BA-33E8-B341-9DEA-B831A519FC71}"/>
              </a:ext>
            </a:extLst>
          </p:cNvPr>
          <p:cNvSpPr>
            <a:spLocks noEditPoints="1"/>
          </p:cNvSpPr>
          <p:nvPr/>
        </p:nvSpPr>
        <p:spPr bwMode="auto">
          <a:xfrm>
            <a:off x="11609250" y="612531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0" name="Group 69">
            <a:extLst>
              <a:ext uri="{FF2B5EF4-FFF2-40B4-BE49-F238E27FC236}">
                <a16:creationId xmlns:a16="http://schemas.microsoft.com/office/drawing/2014/main" id="{608342C8-3F6E-6B32-F37B-DC7529EDB5B0}"/>
              </a:ext>
            </a:extLst>
          </p:cNvPr>
          <p:cNvGrpSpPr/>
          <p:nvPr/>
        </p:nvGrpSpPr>
        <p:grpSpPr>
          <a:xfrm>
            <a:off x="11342400" y="1528757"/>
            <a:ext cx="849600" cy="737999"/>
            <a:chOff x="11117035" y="780261"/>
            <a:chExt cx="1047612" cy="736043"/>
          </a:xfrm>
          <a:solidFill>
            <a:srgbClr val="E6007E"/>
          </a:solidFill>
        </p:grpSpPr>
        <p:sp>
          <p:nvSpPr>
            <p:cNvPr id="75" name="Rectangle 74">
              <a:hlinkClick r:id="rId12" action="ppaction://hlinksldjump"/>
              <a:extLst>
                <a:ext uri="{FF2B5EF4-FFF2-40B4-BE49-F238E27FC236}">
                  <a16:creationId xmlns:a16="http://schemas.microsoft.com/office/drawing/2014/main" id="{288E53A9-9F8E-B78D-1A52-6CC4AAF4F91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7" name="TextBox 76">
              <a:hlinkClick r:id="rId12" action="ppaction://hlinksldjump"/>
              <a:extLst>
                <a:ext uri="{FF2B5EF4-FFF2-40B4-BE49-F238E27FC236}">
                  <a16:creationId xmlns:a16="http://schemas.microsoft.com/office/drawing/2014/main" id="{19EC59AF-B172-A1F8-208F-BD36A910FBC4}"/>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78" name="Freeform 289">
              <a:extLst>
                <a:ext uri="{FF2B5EF4-FFF2-40B4-BE49-F238E27FC236}">
                  <a16:creationId xmlns:a16="http://schemas.microsoft.com/office/drawing/2014/main" id="{420DE1CC-12AC-7B34-BB65-D819681EF582}"/>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133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a:extLst>
              <a:ext uri="{FF2B5EF4-FFF2-40B4-BE49-F238E27FC236}">
                <a16:creationId xmlns:a16="http://schemas.microsoft.com/office/drawing/2014/main" id="{EFD8B998-2C1D-439F-A884-77A473FD390C}"/>
              </a:ext>
            </a:extLst>
          </p:cNvPr>
          <p:cNvSpPr>
            <a:spLocks noGrp="1"/>
          </p:cNvSpPr>
          <p:nvPr>
            <p:ph type="title"/>
          </p:nvPr>
        </p:nvSpPr>
        <p:spPr>
          <a:xfrm>
            <a:off x="368300" y="9525"/>
            <a:ext cx="10985500" cy="1325563"/>
          </a:xfrm>
        </p:spPr>
        <p:txBody>
          <a:bodyPr>
            <a:normAutofit/>
          </a:bodyPr>
          <a:lstStyle/>
          <a:p>
            <a:r>
              <a:rPr lang="en-GB" sz="2800" dirty="0">
                <a:solidFill>
                  <a:srgbClr val="A9D18E"/>
                </a:solidFill>
              </a:rPr>
              <a:t>eRS e-Referral Service</a:t>
            </a:r>
          </a:p>
        </p:txBody>
      </p:sp>
      <p:sp>
        <p:nvSpPr>
          <p:cNvPr id="99" name="TextBox 98">
            <a:extLst>
              <a:ext uri="{FF2B5EF4-FFF2-40B4-BE49-F238E27FC236}">
                <a16:creationId xmlns:a16="http://schemas.microsoft.com/office/drawing/2014/main" id="{A3FC8B52-5A9E-4DFE-A64D-A2FA53068618}"/>
              </a:ext>
            </a:extLst>
          </p:cNvPr>
          <p:cNvSpPr txBox="1"/>
          <p:nvPr/>
        </p:nvSpPr>
        <p:spPr>
          <a:xfrm>
            <a:off x="368300" y="1558193"/>
            <a:ext cx="10194392" cy="4788747"/>
          </a:xfrm>
          <a:prstGeom prst="rect">
            <a:avLst/>
          </a:prstGeom>
          <a:solidFill>
            <a:srgbClr val="C3DA99">
              <a:alpha val="22000"/>
            </a:srgbClr>
          </a:solidFill>
          <a:ln w="12700">
            <a:solidFill>
              <a:srgbClr val="C3DA99"/>
            </a:solidFill>
          </a:ln>
        </p:spPr>
        <p:txBody>
          <a:bodyPr wrap="square">
            <a:spAutoFit/>
          </a:bodyPr>
          <a:lstStyle/>
          <a:p>
            <a:pPr>
              <a:lnSpc>
                <a:spcPct val="125000"/>
              </a:lnSpc>
              <a:spcAft>
                <a:spcPts val="800"/>
              </a:spcAft>
            </a:pPr>
            <a:r>
              <a:rPr lang="en-GB" sz="1600" dirty="0">
                <a:effectLst/>
                <a:latin typeface="Arial" panose="020B0604020202020204" pitchFamily="34" charset="0"/>
                <a:ea typeface="Yu Mincho" panose="02020400000000000000" pitchFamily="18" charset="-128"/>
                <a:cs typeface="Times New Roman" panose="02020603050405020304" pitchFamily="18" charset="0"/>
              </a:rPr>
              <a:t>This course gives you a brief overview of:</a:t>
            </a:r>
          </a:p>
          <a:p>
            <a:pPr marL="342900" lvl="0"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Introduction to e-Referral Service </a:t>
            </a:r>
          </a:p>
          <a:p>
            <a:pPr marL="342900" lvl="0"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How to create a </a:t>
            </a:r>
            <a:r>
              <a:rPr lang="en-GB" sz="1600" dirty="0">
                <a:effectLst/>
                <a:latin typeface="Arial" panose="020B0604020202020204" pitchFamily="34" charset="0"/>
                <a:ea typeface="Yu Mincho" panose="02020400000000000000" pitchFamily="18" charset="-128"/>
                <a:cs typeface="Times New Roman" panose="02020603050405020304" pitchFamily="18" charset="0"/>
              </a:rPr>
              <a:t>Referral in your Clinical System (SystmOne/EMIS)</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Creating a UBRN</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How to search for Patients, Services and their Criteria</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Creating Advice and Guidance Referrals</a:t>
            </a:r>
          </a:p>
          <a:p>
            <a:pPr marL="800100" lvl="1"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Searching for and Booking Appointments</a:t>
            </a:r>
            <a:endParaRPr lang="en-GB" sz="16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Managing Worklist and applying filters -  Referring Clinician</a:t>
            </a:r>
          </a:p>
          <a:p>
            <a:pPr marL="342900" lvl="0"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Managing Worklist - Service provider</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Reviewing, Accepting or Rejecting Referral</a:t>
            </a:r>
          </a:p>
          <a:p>
            <a:pPr marL="342900" lvl="0" indent="-342900">
              <a:lnSpc>
                <a:spcPct val="125000"/>
              </a:lnSpc>
              <a:spcAft>
                <a:spcPts val="800"/>
              </a:spcAft>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Assisting with setting up a New Service within </a:t>
            </a:r>
            <a:r>
              <a:rPr lang="en-GB" sz="1600" dirty="0" err="1">
                <a:effectLst/>
                <a:latin typeface="Arial" panose="020B0604020202020204" pitchFamily="34" charset="0"/>
                <a:ea typeface="Yu Mincho" panose="02020400000000000000" pitchFamily="18" charset="-128"/>
                <a:cs typeface="Times New Roman" panose="02020603050405020304" pitchFamily="18" charset="0"/>
              </a:rPr>
              <a:t>eRS</a:t>
            </a:r>
            <a:endParaRPr lang="en-GB" sz="1600" dirty="0">
              <a:effectLst/>
              <a:latin typeface="Arial" panose="020B060402020202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1600" dirty="0">
              <a:effectLst/>
              <a:latin typeface="Arial" panose="020B0604020202020204" pitchFamily="34" charset="0"/>
              <a:ea typeface="Yu Mincho" panose="02020400000000000000" pitchFamily="18" charset="-128"/>
              <a:cs typeface="Times New Roman" panose="02020603050405020304" pitchFamily="18" charset="0"/>
            </a:endParaRPr>
          </a:p>
          <a:p>
            <a:pPr lvl="0">
              <a:lnSpc>
                <a:spcPct val="125000"/>
              </a:lnSpc>
              <a:spcAft>
                <a:spcPts val="800"/>
              </a:spcAft>
            </a:pPr>
            <a:r>
              <a:rPr lang="en-GB" sz="1600" dirty="0">
                <a:solidFill>
                  <a:schemeClr val="tx1">
                    <a:lumMod val="95000"/>
                    <a:lumOff val="5000"/>
                  </a:schemeClr>
                </a:solidFill>
                <a:effectLst/>
                <a:latin typeface="Arial" panose="020B0604020202020204" pitchFamily="34" charset="0"/>
                <a:ea typeface="Yu Mincho" panose="02020400000000000000" pitchFamily="18" charset="-128"/>
                <a:cs typeface="Times New Roman" panose="02020603050405020304" pitchFamily="18" charset="0"/>
              </a:rPr>
              <a:t>You may not need to cover all aspects listed above, this will vary on your role and services you work in </a:t>
            </a:r>
          </a:p>
          <a:p>
            <a:pPr lvl="0">
              <a:lnSpc>
                <a:spcPct val="125000"/>
              </a:lnSpc>
              <a:spcAft>
                <a:spcPts val="800"/>
              </a:spcAft>
            </a:pPr>
            <a:endParaRPr lang="en-GB" sz="16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80" name="TextBox 79">
            <a:hlinkClick r:id="rId3" action="ppaction://hlinksldjump"/>
            <a:extLst>
              <a:ext uri="{FF2B5EF4-FFF2-40B4-BE49-F238E27FC236}">
                <a16:creationId xmlns:a16="http://schemas.microsoft.com/office/drawing/2014/main" id="{F95709C5-0039-4F8C-A362-98F0287DFD0B}"/>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82" name="Freeform 160">
            <a:hlinkClick r:id="rId3" action="ppaction://hlinksldjump"/>
            <a:extLst>
              <a:ext uri="{FF2B5EF4-FFF2-40B4-BE49-F238E27FC236}">
                <a16:creationId xmlns:a16="http://schemas.microsoft.com/office/drawing/2014/main" id="{29B33B9D-F101-4691-8BEF-0B8590D780F2}"/>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D74CB32-E17A-78C1-48BE-69F94A7E7BA4}"/>
              </a:ext>
            </a:extLst>
          </p:cNvPr>
          <p:cNvSpPr txBox="1"/>
          <p:nvPr/>
        </p:nvSpPr>
        <p:spPr>
          <a:xfrm>
            <a:off x="368300" y="989303"/>
            <a:ext cx="7984955" cy="304892"/>
          </a:xfrm>
          <a:prstGeom prst="rect">
            <a:avLst/>
          </a:prstGeom>
          <a:noFill/>
        </p:spPr>
        <p:txBody>
          <a:bodyPr wrap="square">
            <a:spAutoFit/>
          </a:bodyPr>
          <a:lstStyle/>
          <a:p>
            <a:pPr>
              <a:lnSpc>
                <a:spcPct val="125000"/>
              </a:lnSpc>
              <a:spcAft>
                <a:spcPts val="800"/>
              </a:spcAft>
            </a:pPr>
            <a:r>
              <a:rPr lang="en-GB" sz="1200" b="1" dirty="0">
                <a:solidFill>
                  <a:srgbClr val="78B82A"/>
                </a:solidFill>
                <a:latin typeface="Arial" panose="020B0604020202020204" pitchFamily="34" charset="0"/>
                <a:ea typeface="Yu Mincho" panose="02020400000000000000" pitchFamily="18" charset="-128"/>
                <a:cs typeface="Times New Roman" panose="02020603050405020304" pitchFamily="18" charset="0"/>
              </a:rPr>
              <a:t>To book an eRS e-Referral Service Session please email </a:t>
            </a:r>
            <a:r>
              <a:rPr lang="en-GB" sz="12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4">
                  <a:extLst>
                    <a:ext uri="{A12FA001-AC4F-418D-AE19-62706E023703}">
                      <ahyp:hlinkClr xmlns:ahyp="http://schemas.microsoft.com/office/drawing/2018/hyperlinkcolor" val="tx"/>
                    </a:ext>
                  </a:extLst>
                </a:hlinkClick>
              </a:rPr>
              <a:t>agcsu.gpsystemstraining@nhs.net</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p:txBody>
      </p:sp>
      <p:grpSp>
        <p:nvGrpSpPr>
          <p:cNvPr id="3" name="Group 2">
            <a:extLst>
              <a:ext uri="{FF2B5EF4-FFF2-40B4-BE49-F238E27FC236}">
                <a16:creationId xmlns:a16="http://schemas.microsoft.com/office/drawing/2014/main" id="{5B7FF966-1155-B6D4-6EB4-D5AE5A4D5D78}"/>
              </a:ext>
            </a:extLst>
          </p:cNvPr>
          <p:cNvGrpSpPr/>
          <p:nvPr/>
        </p:nvGrpSpPr>
        <p:grpSpPr>
          <a:xfrm>
            <a:off x="11342400" y="3799391"/>
            <a:ext cx="849600" cy="738000"/>
            <a:chOff x="11117715" y="3073104"/>
            <a:chExt cx="1045029" cy="720000"/>
          </a:xfrm>
        </p:grpSpPr>
        <p:sp>
          <p:nvSpPr>
            <p:cNvPr id="4" name="Rectangle 3">
              <a:hlinkClick r:id="rId5" action="ppaction://hlinksldjump"/>
              <a:extLst>
                <a:ext uri="{FF2B5EF4-FFF2-40B4-BE49-F238E27FC236}">
                  <a16:creationId xmlns:a16="http://schemas.microsoft.com/office/drawing/2014/main" id="{E81AAB07-0A36-2DB7-B678-7E42B7496B05}"/>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5" action="ppaction://hlinksldjump"/>
              <a:extLst>
                <a:ext uri="{FF2B5EF4-FFF2-40B4-BE49-F238E27FC236}">
                  <a16:creationId xmlns:a16="http://schemas.microsoft.com/office/drawing/2014/main" id="{B29A3622-8F4E-9F12-9B69-D1DB8668DF2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DF6B7CD0-A821-7FB2-6351-2AD9A31D85DA}"/>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8B9D1F37-B586-C573-6E01-2D76DEF3D863}"/>
              </a:ext>
            </a:extLst>
          </p:cNvPr>
          <p:cNvGrpSpPr/>
          <p:nvPr/>
        </p:nvGrpSpPr>
        <p:grpSpPr>
          <a:xfrm>
            <a:off x="11342400" y="2274590"/>
            <a:ext cx="849600" cy="738000"/>
            <a:chOff x="11117035" y="1543446"/>
            <a:chExt cx="1053561" cy="720000"/>
          </a:xfrm>
        </p:grpSpPr>
        <p:sp>
          <p:nvSpPr>
            <p:cNvPr id="8" name="Rectangle 7">
              <a:hlinkClick r:id="rId6" action="ppaction://hlinksldjump"/>
              <a:extLst>
                <a:ext uri="{FF2B5EF4-FFF2-40B4-BE49-F238E27FC236}">
                  <a16:creationId xmlns:a16="http://schemas.microsoft.com/office/drawing/2014/main" id="{76AEACA4-FEA9-68EB-23DA-5691C484D9C5}"/>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6" action="ppaction://hlinksldjump"/>
              <a:extLst>
                <a:ext uri="{FF2B5EF4-FFF2-40B4-BE49-F238E27FC236}">
                  <a16:creationId xmlns:a16="http://schemas.microsoft.com/office/drawing/2014/main" id="{A7B86148-CCA8-F328-C52A-6F893BA9B1C3}"/>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F227E351-15B2-CA1E-D683-14CEB5E1E945}"/>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BB4B4AC-DAED-D740-52D9-2D858C55C200}"/>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7" action="ppaction://hlinksldjump"/>
              <a:extLst>
                <a:ext uri="{FF2B5EF4-FFF2-40B4-BE49-F238E27FC236}">
                  <a16:creationId xmlns:a16="http://schemas.microsoft.com/office/drawing/2014/main" id="{93289F04-6E9D-D049-63DE-274D2ABBDE37}"/>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7" action="ppaction://hlinksldjump"/>
              <a:extLst>
                <a:ext uri="{FF2B5EF4-FFF2-40B4-BE49-F238E27FC236}">
                  <a16:creationId xmlns:a16="http://schemas.microsoft.com/office/drawing/2014/main" id="{37421A19-45EF-4E7A-6700-DB8544A3B34D}"/>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4EBDFD9C-C11A-FE7C-613E-FFF2A8BEBAA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39F8225B-A712-20CD-AD6C-1C79D143DACA}"/>
              </a:ext>
            </a:extLst>
          </p:cNvPr>
          <p:cNvGrpSpPr/>
          <p:nvPr/>
        </p:nvGrpSpPr>
        <p:grpSpPr>
          <a:xfrm>
            <a:off x="11342400" y="3033702"/>
            <a:ext cx="849600" cy="738000"/>
            <a:chOff x="11117715" y="2310428"/>
            <a:chExt cx="1045029" cy="720000"/>
          </a:xfrm>
        </p:grpSpPr>
        <p:sp>
          <p:nvSpPr>
            <p:cNvPr id="16" name="Rectangle 15">
              <a:hlinkClick r:id="rId8" action="ppaction://hlinksldjump"/>
              <a:extLst>
                <a:ext uri="{FF2B5EF4-FFF2-40B4-BE49-F238E27FC236}">
                  <a16:creationId xmlns:a16="http://schemas.microsoft.com/office/drawing/2014/main" id="{77B47A4C-4F90-DD6A-BEAD-E5E99D558594}"/>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8" action="ppaction://hlinksldjump"/>
              <a:extLst>
                <a:ext uri="{FF2B5EF4-FFF2-40B4-BE49-F238E27FC236}">
                  <a16:creationId xmlns:a16="http://schemas.microsoft.com/office/drawing/2014/main" id="{4E49F808-FCEE-D6B7-9BB7-4ACF8A186F1D}"/>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901A26C3-C821-E402-0A6F-3793DBD6B3CE}"/>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4153B18-CA2E-3F9A-A49A-AE4334B2AA83}"/>
              </a:ext>
            </a:extLst>
          </p:cNvPr>
          <p:cNvGrpSpPr/>
          <p:nvPr/>
        </p:nvGrpSpPr>
        <p:grpSpPr>
          <a:xfrm>
            <a:off x="11342400" y="5327460"/>
            <a:ext cx="849600" cy="738000"/>
            <a:chOff x="11110452" y="4595858"/>
            <a:chExt cx="1045029" cy="720000"/>
          </a:xfrm>
          <a:solidFill>
            <a:srgbClr val="C3DA99"/>
          </a:solidFill>
        </p:grpSpPr>
        <p:sp>
          <p:nvSpPr>
            <p:cNvPr id="20" name="Rectangle 19">
              <a:hlinkClick r:id="rId9" action="ppaction://hlinksldjump"/>
              <a:extLst>
                <a:ext uri="{FF2B5EF4-FFF2-40B4-BE49-F238E27FC236}">
                  <a16:creationId xmlns:a16="http://schemas.microsoft.com/office/drawing/2014/main" id="{28FFA5F4-F05D-5BB5-FF2E-65D246C2F1C8}"/>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9" action="ppaction://hlinksldjump"/>
              <a:extLst>
                <a:ext uri="{FF2B5EF4-FFF2-40B4-BE49-F238E27FC236}">
                  <a16:creationId xmlns:a16="http://schemas.microsoft.com/office/drawing/2014/main" id="{C84D1AA9-32CF-4C29-AD87-DD812F452F6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2F29B283-6B48-B0E8-C7FA-A6B0FFF116F9}"/>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8BC78740-C8D0-A729-CD1A-7516CB5281E9}"/>
              </a:ext>
            </a:extLst>
          </p:cNvPr>
          <p:cNvGrpSpPr/>
          <p:nvPr/>
        </p:nvGrpSpPr>
        <p:grpSpPr>
          <a:xfrm>
            <a:off x="11342400" y="788653"/>
            <a:ext cx="849600" cy="738000"/>
            <a:chOff x="11117035" y="780261"/>
            <a:chExt cx="1047612" cy="736044"/>
          </a:xfrm>
        </p:grpSpPr>
        <p:sp>
          <p:nvSpPr>
            <p:cNvPr id="24" name="Rectangle 23">
              <a:hlinkClick r:id="rId10" action="ppaction://hlinksldjump"/>
              <a:extLst>
                <a:ext uri="{FF2B5EF4-FFF2-40B4-BE49-F238E27FC236}">
                  <a16:creationId xmlns:a16="http://schemas.microsoft.com/office/drawing/2014/main" id="{5226C015-2702-59E7-2294-59BABEB42C85}"/>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0" action="ppaction://hlinksldjump"/>
              <a:extLst>
                <a:ext uri="{FF2B5EF4-FFF2-40B4-BE49-F238E27FC236}">
                  <a16:creationId xmlns:a16="http://schemas.microsoft.com/office/drawing/2014/main" id="{2B1B1934-21EC-3DCD-5F15-F93AF8063D24}"/>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14ECB052-9BC4-6677-4D36-940783DACB77}"/>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D95A1C93-3381-ABB5-7BFA-07A6398104DF}"/>
              </a:ext>
            </a:extLst>
          </p:cNvPr>
          <p:cNvGrpSpPr/>
          <p:nvPr/>
        </p:nvGrpSpPr>
        <p:grpSpPr>
          <a:xfrm>
            <a:off x="11342400" y="4559188"/>
            <a:ext cx="849600" cy="738000"/>
            <a:chOff x="11116149" y="3907446"/>
            <a:chExt cx="1045029" cy="720000"/>
          </a:xfrm>
        </p:grpSpPr>
        <p:sp>
          <p:nvSpPr>
            <p:cNvPr id="28" name="Rectangle 27">
              <a:hlinkClick r:id="rId11" action="ppaction://hlinksldjump"/>
              <a:extLst>
                <a:ext uri="{FF2B5EF4-FFF2-40B4-BE49-F238E27FC236}">
                  <a16:creationId xmlns:a16="http://schemas.microsoft.com/office/drawing/2014/main" id="{71683547-8EA7-9A7E-35D8-4302D79A97C6}"/>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1" action="ppaction://hlinksldjump"/>
              <a:extLst>
                <a:ext uri="{FF2B5EF4-FFF2-40B4-BE49-F238E27FC236}">
                  <a16:creationId xmlns:a16="http://schemas.microsoft.com/office/drawing/2014/main" id="{769819A9-1831-1594-0BC2-C138C8EB089D}"/>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1" action="ppaction://hlinksldjump"/>
              <a:extLst>
                <a:ext uri="{FF2B5EF4-FFF2-40B4-BE49-F238E27FC236}">
                  <a16:creationId xmlns:a16="http://schemas.microsoft.com/office/drawing/2014/main" id="{B8F146DB-0F51-854D-D499-D93A88A7C481}"/>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E6572358-997E-6841-E03E-0E101C465041}"/>
              </a:ext>
            </a:extLst>
          </p:cNvPr>
          <p:cNvGrpSpPr/>
          <p:nvPr/>
        </p:nvGrpSpPr>
        <p:grpSpPr>
          <a:xfrm>
            <a:off x="11342400" y="6094898"/>
            <a:ext cx="849600" cy="738000"/>
            <a:chOff x="11110452" y="4595858"/>
            <a:chExt cx="1045029" cy="720000"/>
          </a:xfrm>
        </p:grpSpPr>
        <p:sp>
          <p:nvSpPr>
            <p:cNvPr id="36" name="Rectangle 35">
              <a:hlinkClick r:id="rId9" action="ppaction://hlinksldjump"/>
              <a:extLst>
                <a:ext uri="{FF2B5EF4-FFF2-40B4-BE49-F238E27FC236}">
                  <a16:creationId xmlns:a16="http://schemas.microsoft.com/office/drawing/2014/main" id="{F5885BC6-1A08-DFF1-681B-483324687810}"/>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9" action="ppaction://hlinksldjump"/>
              <a:extLst>
                <a:ext uri="{FF2B5EF4-FFF2-40B4-BE49-F238E27FC236}">
                  <a16:creationId xmlns:a16="http://schemas.microsoft.com/office/drawing/2014/main" id="{D4A32D87-CD82-2251-CC48-7D01696B49C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2" name="Freeform 160">
            <a:hlinkClick r:id="rId3" action="ppaction://hlinksldjump"/>
            <a:extLst>
              <a:ext uri="{FF2B5EF4-FFF2-40B4-BE49-F238E27FC236}">
                <a16:creationId xmlns:a16="http://schemas.microsoft.com/office/drawing/2014/main" id="{25B824BE-1F2E-09AC-F464-3F298ECC1BA7}"/>
              </a:ext>
            </a:extLst>
          </p:cNvPr>
          <p:cNvSpPr>
            <a:spLocks noEditPoints="1"/>
          </p:cNvSpPr>
          <p:nvPr/>
        </p:nvSpPr>
        <p:spPr bwMode="auto">
          <a:xfrm>
            <a:off x="11637828" y="613514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A2FC172E-831E-EAE6-BA03-AED371ED35A3}"/>
              </a:ext>
            </a:extLst>
          </p:cNvPr>
          <p:cNvGrpSpPr/>
          <p:nvPr/>
        </p:nvGrpSpPr>
        <p:grpSpPr>
          <a:xfrm>
            <a:off x="11342400" y="1528757"/>
            <a:ext cx="849600" cy="737999"/>
            <a:chOff x="11117035" y="780261"/>
            <a:chExt cx="1047612" cy="736043"/>
          </a:xfrm>
          <a:solidFill>
            <a:srgbClr val="E6007E"/>
          </a:solidFill>
        </p:grpSpPr>
        <p:sp>
          <p:nvSpPr>
            <p:cNvPr id="44" name="Rectangle 43">
              <a:hlinkClick r:id="rId12" action="ppaction://hlinksldjump"/>
              <a:extLst>
                <a:ext uri="{FF2B5EF4-FFF2-40B4-BE49-F238E27FC236}">
                  <a16:creationId xmlns:a16="http://schemas.microsoft.com/office/drawing/2014/main" id="{B4C15347-F9EF-0D0E-B550-1EBF55ED4421}"/>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5" name="TextBox 44">
              <a:hlinkClick r:id="rId12" action="ppaction://hlinksldjump"/>
              <a:extLst>
                <a:ext uri="{FF2B5EF4-FFF2-40B4-BE49-F238E27FC236}">
                  <a16:creationId xmlns:a16="http://schemas.microsoft.com/office/drawing/2014/main" id="{930E7384-64E0-8B5C-D4B1-4847A8F29BE6}"/>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6" name="Freeform 289">
              <a:extLst>
                <a:ext uri="{FF2B5EF4-FFF2-40B4-BE49-F238E27FC236}">
                  <a16:creationId xmlns:a16="http://schemas.microsoft.com/office/drawing/2014/main" id="{4BC9EAE1-976E-CC4E-97D9-ECEE4D41F1C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0964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Table 4">
            <a:extLst>
              <a:ext uri="{FF2B5EF4-FFF2-40B4-BE49-F238E27FC236}">
                <a16:creationId xmlns:a16="http://schemas.microsoft.com/office/drawing/2014/main" id="{25F776E4-CDAC-C96A-3335-A9F8156BDA87}"/>
              </a:ext>
            </a:extLst>
          </p:cNvPr>
          <p:cNvGraphicFramePr>
            <a:graphicFrameLocks noGrp="1"/>
          </p:cNvGraphicFramePr>
          <p:nvPr>
            <p:extLst>
              <p:ext uri="{D42A27DB-BD31-4B8C-83A1-F6EECF244321}">
                <p14:modId xmlns:p14="http://schemas.microsoft.com/office/powerpoint/2010/main" val="3500107792"/>
              </p:ext>
            </p:extLst>
          </p:nvPr>
        </p:nvGraphicFramePr>
        <p:xfrm>
          <a:off x="368300" y="1082303"/>
          <a:ext cx="9765437" cy="5126327"/>
        </p:xfrm>
        <a:graphic>
          <a:graphicData uri="http://schemas.openxmlformats.org/drawingml/2006/table">
            <a:tbl>
              <a:tblPr firstRow="1" firstCol="1" lastRow="1" lastCol="1" bandRow="1" bandCol="1"/>
              <a:tblGrid>
                <a:gridCol w="736847">
                  <a:extLst>
                    <a:ext uri="{9D8B030D-6E8A-4147-A177-3AD203B41FA5}">
                      <a16:colId xmlns:a16="http://schemas.microsoft.com/office/drawing/2014/main" val="2135588794"/>
                    </a:ext>
                  </a:extLst>
                </a:gridCol>
                <a:gridCol w="1805718">
                  <a:extLst>
                    <a:ext uri="{9D8B030D-6E8A-4147-A177-3AD203B41FA5}">
                      <a16:colId xmlns:a16="http://schemas.microsoft.com/office/drawing/2014/main" val="2633390956"/>
                    </a:ext>
                  </a:extLst>
                </a:gridCol>
                <a:gridCol w="1803178">
                  <a:extLst>
                    <a:ext uri="{9D8B030D-6E8A-4147-A177-3AD203B41FA5}">
                      <a16:colId xmlns:a16="http://schemas.microsoft.com/office/drawing/2014/main" val="1609641550"/>
                    </a:ext>
                  </a:extLst>
                </a:gridCol>
                <a:gridCol w="1808258">
                  <a:extLst>
                    <a:ext uri="{9D8B030D-6E8A-4147-A177-3AD203B41FA5}">
                      <a16:colId xmlns:a16="http://schemas.microsoft.com/office/drawing/2014/main" val="1526049912"/>
                    </a:ext>
                  </a:extLst>
                </a:gridCol>
                <a:gridCol w="1805718">
                  <a:extLst>
                    <a:ext uri="{9D8B030D-6E8A-4147-A177-3AD203B41FA5}">
                      <a16:colId xmlns:a16="http://schemas.microsoft.com/office/drawing/2014/main" val="3612780063"/>
                    </a:ext>
                  </a:extLst>
                </a:gridCol>
                <a:gridCol w="1805718">
                  <a:extLst>
                    <a:ext uri="{9D8B030D-6E8A-4147-A177-3AD203B41FA5}">
                      <a16:colId xmlns:a16="http://schemas.microsoft.com/office/drawing/2014/main" val="3071848453"/>
                    </a:ext>
                  </a:extLst>
                </a:gridCol>
              </a:tblGrid>
              <a:tr h="300330">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895565166"/>
                  </a:ext>
                </a:extLst>
              </a:tr>
              <a:tr h="625071">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APRIL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800" dirty="0">
                        <a:effectLst/>
                        <a:latin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nSpc>
                          <a:spcPct val="107000"/>
                        </a:lnSpc>
                      </a:pPr>
                      <a:endParaRPr lang="en-GB" sz="800" dirty="0">
                        <a:effectLst/>
                        <a:latin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nSpc>
                          <a:spcPct val="107000"/>
                        </a:lnSpc>
                      </a:pPr>
                      <a:endParaRPr lang="en-GB" sz="800" dirty="0">
                        <a:effectLst/>
                        <a:latin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a:txBody>
                    <a:bodyPr/>
                    <a:lstStyle/>
                    <a:p>
                      <a:pPr>
                        <a:lnSpc>
                          <a:spcPct val="107000"/>
                        </a:lnSpc>
                      </a:pPr>
                      <a:endParaRPr lang="en-GB" sz="800" dirty="0">
                        <a:effectLst/>
                        <a:latin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24975860"/>
                  </a:ext>
                </a:extLst>
              </a:tr>
              <a:tr h="1012333">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p>
                    <a:p>
                      <a:pPr>
                        <a:lnSpc>
                          <a:spcPct val="105000"/>
                        </a:lnSpc>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Good Friday</a:t>
                      </a: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4520948"/>
                  </a:ext>
                </a:extLst>
              </a:tr>
              <a:tr h="102157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Bank Holiday Monday</a:t>
                      </a: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Registrar/F2 PM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Registrar/F2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Registrar/F2 AM</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478298191"/>
                  </a:ext>
                </a:extLst>
              </a:tr>
              <a:tr h="102157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AM/PM</a:t>
                      </a: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900" dirty="0">
                        <a:effectLst/>
                        <a:latin typeface="Times New Roman" panose="02020603050405020304" pitchFamily="18" charset="0"/>
                        <a:ea typeface="Times New Roman" panose="02020603050405020304" pitchFamily="18" charset="0"/>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95577916"/>
                  </a:ext>
                </a:extLst>
              </a:tr>
              <a:tr h="1100497">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5000"/>
                        </a:lnSpc>
                      </a:pP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a:lnSpc>
                          <a:spcPct val="105000"/>
                        </a:lnSpc>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extLst>
                  <a:ext uri="{0D108BD9-81ED-4DB2-BD59-A6C34878D82A}">
                    <a16:rowId xmlns:a16="http://schemas.microsoft.com/office/drawing/2014/main" val="231778476"/>
                  </a:ext>
                </a:extLst>
              </a:tr>
            </a:tbl>
          </a:graphicData>
        </a:graphic>
      </p:graphicFrame>
      <p:grpSp>
        <p:nvGrpSpPr>
          <p:cNvPr id="2" name="Group 1">
            <a:extLst>
              <a:ext uri="{FF2B5EF4-FFF2-40B4-BE49-F238E27FC236}">
                <a16:creationId xmlns:a16="http://schemas.microsoft.com/office/drawing/2014/main" id="{9183B886-787A-AFD7-9020-A8554E59D6DD}"/>
              </a:ext>
            </a:extLst>
          </p:cNvPr>
          <p:cNvGrpSpPr/>
          <p:nvPr/>
        </p:nvGrpSpPr>
        <p:grpSpPr>
          <a:xfrm>
            <a:off x="11342400" y="3799391"/>
            <a:ext cx="849600" cy="738000"/>
            <a:chOff x="11117715" y="3073104"/>
            <a:chExt cx="1045029" cy="720000"/>
          </a:xfrm>
        </p:grpSpPr>
        <p:sp>
          <p:nvSpPr>
            <p:cNvPr id="3" name="Rectangle 2">
              <a:hlinkClick r:id="rId4" action="ppaction://hlinksldjump"/>
              <a:extLst>
                <a:ext uri="{FF2B5EF4-FFF2-40B4-BE49-F238E27FC236}">
                  <a16:creationId xmlns:a16="http://schemas.microsoft.com/office/drawing/2014/main" id="{44876D19-3783-E43A-14E4-2ACF01B4AA4B}"/>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4" action="ppaction://hlinksldjump"/>
              <a:extLst>
                <a:ext uri="{FF2B5EF4-FFF2-40B4-BE49-F238E27FC236}">
                  <a16:creationId xmlns:a16="http://schemas.microsoft.com/office/drawing/2014/main" id="{09D215CD-F6DD-51AD-0F8E-835554DA6148}"/>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EEA4F6FA-3D86-5D04-3244-1301313DB0F8}"/>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4E873CBD-A4B4-52BD-5301-F3BC6D6BF94B}"/>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213F3DBC-C449-F9CB-54A7-34AF0C3A1BFA}"/>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98C219D4-1563-6304-5236-1B2DA986E1D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F52DAF1D-79E0-40E5-550D-EE5F4CA5F108}"/>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AD24AC1A-F381-415E-9700-029AEE829741}"/>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6343EABB-2913-982F-A831-1EE297C66C97}"/>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469F496-D18A-5FD0-5F63-3ECF7418ACD9}"/>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B320F757-55DD-42A2-535E-D3E43188D8C6}"/>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F1A8A9A-8473-5F7F-3216-D55896ABF1C4}"/>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174D5BAF-3D46-FD1B-A975-FF1AE3B8C781}"/>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AB887F89-DD3A-7647-A401-44F54FAE0AA2}"/>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338F066C-CA26-4938-8348-D1BA51F7C8DF}"/>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EF4A521A-C562-47FB-7185-D53D25448A90}"/>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A25608A9-14A5-3AF4-A654-B9A3D493E850}"/>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9395452B-CABB-3CE0-9017-769E1B8028D5}"/>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C59B7022-5ED4-4C72-64C7-E277BE5B084F}"/>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58A89D21-60A0-48D7-2FDD-13ECFDA42531}"/>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8FD2E736-11D4-37C7-9A87-5D971BB02E39}"/>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27F22307-D680-77B0-6857-11CFBF0450A8}"/>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823A641C-F9B0-F17E-4C46-6DDCC2887D83}"/>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D2493A2C-1620-1F97-7BE8-857481DB0C99}"/>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2553F1F3-2FA6-85EB-27C9-FE1AE5509116}"/>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1CAECC6D-AB31-1D73-0CEB-D522D93A3004}"/>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446556EE-8E3A-D9F5-8332-71D097D7A225}"/>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FDFAE1A6-4416-D30D-2924-86E37E531FD1}"/>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8F4B71DE-C03D-895A-BDBE-E00548ADFEF7}"/>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090D54AF-D5D2-72D0-DFA9-DC893379CDF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72B648A2-A693-C1D2-E2E5-EF4E5CF6D9D9}"/>
              </a:ext>
            </a:extLst>
          </p:cNvPr>
          <p:cNvSpPr>
            <a:spLocks noEditPoints="1"/>
          </p:cNvSpPr>
          <p:nvPr/>
        </p:nvSpPr>
        <p:spPr bwMode="auto">
          <a:xfrm>
            <a:off x="11647416"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ED657022-B336-FF70-E760-774B922E1571}"/>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3EC23C79-6190-EC7E-8A1F-C5BEE88932EC}"/>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455433F2-3859-A3EB-C0D2-19C2A9D9386B}"/>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50DA7C06-94F0-BF72-8718-82440956EE89}"/>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0648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9E64B756-8FB1-97BB-1145-36F04C525EAE}"/>
              </a:ext>
            </a:extLst>
          </p:cNvPr>
          <p:cNvGraphicFramePr>
            <a:graphicFrameLocks noGrp="1"/>
          </p:cNvGraphicFramePr>
          <p:nvPr>
            <p:extLst>
              <p:ext uri="{D42A27DB-BD31-4B8C-83A1-F6EECF244321}">
                <p14:modId xmlns:p14="http://schemas.microsoft.com/office/powerpoint/2010/main" val="2210399750"/>
              </p:ext>
            </p:extLst>
          </p:nvPr>
        </p:nvGraphicFramePr>
        <p:xfrm>
          <a:off x="405317" y="1029769"/>
          <a:ext cx="9863089" cy="5314776"/>
        </p:xfrm>
        <a:graphic>
          <a:graphicData uri="http://schemas.openxmlformats.org/drawingml/2006/table">
            <a:tbl>
              <a:tblPr firstRow="1" firstCol="1" lastRow="1" lastCol="1" bandRow="1" bandCol="1"/>
              <a:tblGrid>
                <a:gridCol w="718808">
                  <a:extLst>
                    <a:ext uri="{9D8B030D-6E8A-4147-A177-3AD203B41FA5}">
                      <a16:colId xmlns:a16="http://schemas.microsoft.com/office/drawing/2014/main" val="4088142264"/>
                    </a:ext>
                  </a:extLst>
                </a:gridCol>
                <a:gridCol w="1836185">
                  <a:extLst>
                    <a:ext uri="{9D8B030D-6E8A-4147-A177-3AD203B41FA5}">
                      <a16:colId xmlns:a16="http://schemas.microsoft.com/office/drawing/2014/main" val="3392164714"/>
                    </a:ext>
                  </a:extLst>
                </a:gridCol>
                <a:gridCol w="1827024">
                  <a:extLst>
                    <a:ext uri="{9D8B030D-6E8A-4147-A177-3AD203B41FA5}">
                      <a16:colId xmlns:a16="http://schemas.microsoft.com/office/drawing/2014/main" val="1718323579"/>
                    </a:ext>
                  </a:extLst>
                </a:gridCol>
                <a:gridCol w="1827024">
                  <a:extLst>
                    <a:ext uri="{9D8B030D-6E8A-4147-A177-3AD203B41FA5}">
                      <a16:colId xmlns:a16="http://schemas.microsoft.com/office/drawing/2014/main" val="3998534302"/>
                    </a:ext>
                  </a:extLst>
                </a:gridCol>
                <a:gridCol w="1827024">
                  <a:extLst>
                    <a:ext uri="{9D8B030D-6E8A-4147-A177-3AD203B41FA5}">
                      <a16:colId xmlns:a16="http://schemas.microsoft.com/office/drawing/2014/main" val="3502690269"/>
                    </a:ext>
                  </a:extLst>
                </a:gridCol>
                <a:gridCol w="1827024">
                  <a:extLst>
                    <a:ext uri="{9D8B030D-6E8A-4147-A177-3AD203B41FA5}">
                      <a16:colId xmlns:a16="http://schemas.microsoft.com/office/drawing/2014/main" val="634169949"/>
                    </a:ext>
                  </a:extLst>
                </a:gridCol>
              </a:tblGrid>
              <a:tr h="299714">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3684840138"/>
                  </a:ext>
                </a:extLst>
              </a:tr>
              <a:tr h="1089780">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Bank Holiday Monday</a:t>
                      </a: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3D04E"/>
                          </a:solidFill>
                          <a:effectLst/>
                          <a:uLnTx/>
                          <a:uFillTx/>
                          <a:latin typeface="Arial Narrow" panose="020B0606020202030204" pitchFamily="34" charset="0"/>
                          <a:ea typeface="Arial Narrow" panose="020B0606020202030204" pitchFamily="34" charset="0"/>
                          <a:cs typeface="Arial Narrow" panose="020B0606020202030204" pitchFamily="34" charset="0"/>
                        </a:rPr>
                        <a:t>EMIS Short Sessions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a:lnSpc>
                          <a:spcPct val="105000"/>
                        </a:lnSpc>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PM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021795525"/>
                  </a:ext>
                </a:extLst>
              </a:tr>
              <a:tr h="99821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8</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The Coronation of King Charles III</a:t>
                      </a: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81093550"/>
                  </a:ext>
                </a:extLst>
              </a:tr>
              <a:tr h="96180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292213775"/>
                  </a:ext>
                </a:extLst>
              </a:tr>
              <a:tr h="99821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48684681"/>
                  </a:ext>
                </a:extLst>
              </a:tr>
              <a:tr h="860186">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29</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Spring Bank Holiday</a:t>
                      </a: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31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PM </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32019027"/>
                  </a:ext>
                </a:extLst>
              </a:tr>
            </a:tbl>
          </a:graphicData>
        </a:graphic>
      </p:graphicFrame>
      <p:grpSp>
        <p:nvGrpSpPr>
          <p:cNvPr id="3" name="Group 2">
            <a:extLst>
              <a:ext uri="{FF2B5EF4-FFF2-40B4-BE49-F238E27FC236}">
                <a16:creationId xmlns:a16="http://schemas.microsoft.com/office/drawing/2014/main" id="{60A18FFE-8C87-CF55-2193-8CCEB855AAE2}"/>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017CC50F-5732-A6A4-DBC1-5C3BF325C5C4}"/>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556E1286-789D-6C03-6C52-BD2C44F510EF}"/>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5394A6A9-BBDE-24BD-1AF4-EC6B71BA0E4F}"/>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AC210670-95FA-D5FE-45A4-BB19B4CFDF0A}"/>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49BDEA80-B319-AD8A-1B45-1B8237443902}"/>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0E3A35F9-A12B-9539-0E08-A17075EF479C}"/>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06EF89CF-09D7-7AAC-B4AF-8308F2148CA1}"/>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F4434AA-FE3A-E57D-443F-CBC6A21DBCD4}"/>
              </a:ext>
            </a:extLst>
          </p:cNvPr>
          <p:cNvGrpSpPr/>
          <p:nvPr/>
        </p:nvGrpSpPr>
        <p:grpSpPr>
          <a:xfrm>
            <a:off x="11342400" y="3033702"/>
            <a:ext cx="849600" cy="738000"/>
            <a:chOff x="11117715" y="2310428"/>
            <a:chExt cx="1045029" cy="720000"/>
          </a:xfrm>
        </p:grpSpPr>
        <p:sp>
          <p:nvSpPr>
            <p:cNvPr id="16" name="Rectangle 15">
              <a:hlinkClick r:id="rId6" action="ppaction://hlinksldjump"/>
              <a:extLst>
                <a:ext uri="{FF2B5EF4-FFF2-40B4-BE49-F238E27FC236}">
                  <a16:creationId xmlns:a16="http://schemas.microsoft.com/office/drawing/2014/main" id="{8B399018-ADD4-92A1-3FB4-0B2494678D7F}"/>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6" action="ppaction://hlinksldjump"/>
              <a:extLst>
                <a:ext uri="{FF2B5EF4-FFF2-40B4-BE49-F238E27FC236}">
                  <a16:creationId xmlns:a16="http://schemas.microsoft.com/office/drawing/2014/main" id="{BDBF8124-5100-4ECE-5252-EA4276AA2E1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3AD4E41F-A4C1-3679-5A92-E75B413A2CBC}"/>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F209436-654A-274A-296B-A418EA0191DC}"/>
              </a:ext>
            </a:extLst>
          </p:cNvPr>
          <p:cNvGrpSpPr/>
          <p:nvPr/>
        </p:nvGrpSpPr>
        <p:grpSpPr>
          <a:xfrm>
            <a:off x="11342400" y="5327460"/>
            <a:ext cx="849600" cy="738000"/>
            <a:chOff x="11110452" y="4595858"/>
            <a:chExt cx="1045029" cy="720000"/>
          </a:xfrm>
        </p:grpSpPr>
        <p:sp>
          <p:nvSpPr>
            <p:cNvPr id="21" name="Rectangle 20">
              <a:hlinkClick r:id="rId7" action="ppaction://hlinksldjump"/>
              <a:extLst>
                <a:ext uri="{FF2B5EF4-FFF2-40B4-BE49-F238E27FC236}">
                  <a16:creationId xmlns:a16="http://schemas.microsoft.com/office/drawing/2014/main" id="{9634C465-1F9F-6616-C273-EBAB30AA3A5A}"/>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7" action="ppaction://hlinksldjump"/>
              <a:extLst>
                <a:ext uri="{FF2B5EF4-FFF2-40B4-BE49-F238E27FC236}">
                  <a16:creationId xmlns:a16="http://schemas.microsoft.com/office/drawing/2014/main" id="{35DAEB9A-4D91-7CA8-0E5C-7D29DC4AC65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7B6DB9A9-5E38-692E-9A1F-5829FD7E75F6}"/>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757EBBF3-A7B8-9705-43EA-BC665FE7686B}"/>
              </a:ext>
            </a:extLst>
          </p:cNvPr>
          <p:cNvGrpSpPr/>
          <p:nvPr/>
        </p:nvGrpSpPr>
        <p:grpSpPr>
          <a:xfrm>
            <a:off x="11342400" y="788653"/>
            <a:ext cx="849600" cy="738000"/>
            <a:chOff x="11117035" y="780261"/>
            <a:chExt cx="1047612" cy="736044"/>
          </a:xfrm>
        </p:grpSpPr>
        <p:sp>
          <p:nvSpPr>
            <p:cNvPr id="25" name="Rectangle 24">
              <a:hlinkClick r:id="rId8" action="ppaction://hlinksldjump"/>
              <a:extLst>
                <a:ext uri="{FF2B5EF4-FFF2-40B4-BE49-F238E27FC236}">
                  <a16:creationId xmlns:a16="http://schemas.microsoft.com/office/drawing/2014/main" id="{BA736013-C08B-3BC4-285D-F200D53619AD}"/>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8" action="ppaction://hlinksldjump"/>
              <a:extLst>
                <a:ext uri="{FF2B5EF4-FFF2-40B4-BE49-F238E27FC236}">
                  <a16:creationId xmlns:a16="http://schemas.microsoft.com/office/drawing/2014/main" id="{561A4080-1B0F-2D36-8DC7-20C128C213E3}"/>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9C5C713D-1A05-8A85-EF05-0E76F061C134}"/>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8D0BDC19-1363-997B-AB95-BA1705624CAF}"/>
              </a:ext>
            </a:extLst>
          </p:cNvPr>
          <p:cNvGrpSpPr/>
          <p:nvPr/>
        </p:nvGrpSpPr>
        <p:grpSpPr>
          <a:xfrm>
            <a:off x="11342400" y="4559188"/>
            <a:ext cx="849600" cy="738000"/>
            <a:chOff x="11116149" y="3907446"/>
            <a:chExt cx="1045029" cy="720000"/>
          </a:xfrm>
        </p:grpSpPr>
        <p:sp>
          <p:nvSpPr>
            <p:cNvPr id="29" name="Rectangle 28">
              <a:hlinkClick r:id="rId9" action="ppaction://hlinksldjump"/>
              <a:extLst>
                <a:ext uri="{FF2B5EF4-FFF2-40B4-BE49-F238E27FC236}">
                  <a16:creationId xmlns:a16="http://schemas.microsoft.com/office/drawing/2014/main" id="{C2E48D15-6FC5-21EF-76EB-1C0CDBD773E4}"/>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9" action="ppaction://hlinksldjump"/>
              <a:extLst>
                <a:ext uri="{FF2B5EF4-FFF2-40B4-BE49-F238E27FC236}">
                  <a16:creationId xmlns:a16="http://schemas.microsoft.com/office/drawing/2014/main" id="{A35245EE-2D00-1FEB-0F53-0037E79AEBDC}"/>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9" action="ppaction://hlinksldjump"/>
              <a:extLst>
                <a:ext uri="{FF2B5EF4-FFF2-40B4-BE49-F238E27FC236}">
                  <a16:creationId xmlns:a16="http://schemas.microsoft.com/office/drawing/2014/main" id="{9BDCC7DC-2B8E-61A6-F498-852F53C1960F}"/>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3" name="Freeform 160">
            <a:hlinkClick r:id="rId3" action="ppaction://hlinksldjump"/>
            <a:extLst>
              <a:ext uri="{FF2B5EF4-FFF2-40B4-BE49-F238E27FC236}">
                <a16:creationId xmlns:a16="http://schemas.microsoft.com/office/drawing/2014/main" id="{02907EE4-3CF7-ABB6-4328-CE20A6FDDF91}"/>
              </a:ext>
            </a:extLst>
          </p:cNvPr>
          <p:cNvSpPr>
            <a:spLocks noEditPoints="1"/>
          </p:cNvSpPr>
          <p:nvPr/>
        </p:nvSpPr>
        <p:spPr bwMode="auto">
          <a:xfrm>
            <a:off x="11578767" y="614006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4" name="Group 53">
            <a:extLst>
              <a:ext uri="{FF2B5EF4-FFF2-40B4-BE49-F238E27FC236}">
                <a16:creationId xmlns:a16="http://schemas.microsoft.com/office/drawing/2014/main" id="{FBA9E568-3BCA-B724-9064-4DD67101F347}"/>
              </a:ext>
            </a:extLst>
          </p:cNvPr>
          <p:cNvGrpSpPr/>
          <p:nvPr/>
        </p:nvGrpSpPr>
        <p:grpSpPr>
          <a:xfrm>
            <a:off x="11342400" y="19267"/>
            <a:ext cx="849600" cy="738000"/>
            <a:chOff x="11119211" y="19049"/>
            <a:chExt cx="1045029" cy="721223"/>
          </a:xfrm>
          <a:solidFill>
            <a:schemeClr val="bg1">
              <a:lumMod val="65000"/>
            </a:schemeClr>
          </a:solidFill>
        </p:grpSpPr>
        <p:sp>
          <p:nvSpPr>
            <p:cNvPr id="55" name="Rectangle 54">
              <a:hlinkClick r:id="rId10" action="ppaction://hlinksldjump"/>
              <a:extLst>
                <a:ext uri="{FF2B5EF4-FFF2-40B4-BE49-F238E27FC236}">
                  <a16:creationId xmlns:a16="http://schemas.microsoft.com/office/drawing/2014/main" id="{D71FCFA7-05D5-0B6B-9383-122362974F85}"/>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6" name="TextBox 55">
              <a:hlinkClick r:id="rId10" action="ppaction://hlinksldjump"/>
              <a:extLst>
                <a:ext uri="{FF2B5EF4-FFF2-40B4-BE49-F238E27FC236}">
                  <a16:creationId xmlns:a16="http://schemas.microsoft.com/office/drawing/2014/main" id="{9B568480-1E3D-65AA-F0A5-97889A04EADB}"/>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57" name="Freeform 90">
              <a:extLst>
                <a:ext uri="{FF2B5EF4-FFF2-40B4-BE49-F238E27FC236}">
                  <a16:creationId xmlns:a16="http://schemas.microsoft.com/office/drawing/2014/main" id="{067A9075-56E9-D1CC-1414-1570EA2A260B}"/>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a:extLst>
              <a:ext uri="{FF2B5EF4-FFF2-40B4-BE49-F238E27FC236}">
                <a16:creationId xmlns:a16="http://schemas.microsoft.com/office/drawing/2014/main" id="{335ADC60-D8DA-A827-9016-1228C522AAEB}"/>
              </a:ext>
            </a:extLst>
          </p:cNvPr>
          <p:cNvGrpSpPr/>
          <p:nvPr/>
        </p:nvGrpSpPr>
        <p:grpSpPr>
          <a:xfrm>
            <a:off x="11342400" y="6094898"/>
            <a:ext cx="849600" cy="738000"/>
            <a:chOff x="11110452" y="4595858"/>
            <a:chExt cx="1045029" cy="720000"/>
          </a:xfrm>
          <a:solidFill>
            <a:schemeClr val="accent5">
              <a:lumMod val="75000"/>
            </a:schemeClr>
          </a:solidFill>
        </p:grpSpPr>
        <p:sp>
          <p:nvSpPr>
            <p:cNvPr id="78" name="Rectangle 77">
              <a:hlinkClick r:id="rId7" action="ppaction://hlinksldjump"/>
              <a:extLst>
                <a:ext uri="{FF2B5EF4-FFF2-40B4-BE49-F238E27FC236}">
                  <a16:creationId xmlns:a16="http://schemas.microsoft.com/office/drawing/2014/main" id="{707FC409-E086-E2A1-C667-223D7029AE79}"/>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9" name="TextBox 78">
              <a:hlinkClick r:id="rId7" action="ppaction://hlinksldjump"/>
              <a:extLst>
                <a:ext uri="{FF2B5EF4-FFF2-40B4-BE49-F238E27FC236}">
                  <a16:creationId xmlns:a16="http://schemas.microsoft.com/office/drawing/2014/main" id="{00538CF9-644C-4C42-51D3-DE0A3A01567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80" name="Freeform 160">
            <a:hlinkClick r:id="rId3" action="ppaction://hlinksldjump"/>
            <a:extLst>
              <a:ext uri="{FF2B5EF4-FFF2-40B4-BE49-F238E27FC236}">
                <a16:creationId xmlns:a16="http://schemas.microsoft.com/office/drawing/2014/main" id="{5B2553F8-74B9-2876-BA45-59B6EAC3039D}"/>
              </a:ext>
            </a:extLst>
          </p:cNvPr>
          <p:cNvSpPr>
            <a:spLocks noEditPoints="1"/>
          </p:cNvSpPr>
          <p:nvPr/>
        </p:nvSpPr>
        <p:spPr bwMode="auto">
          <a:xfrm>
            <a:off x="11641997" y="614006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1" name="Group 80">
            <a:extLst>
              <a:ext uri="{FF2B5EF4-FFF2-40B4-BE49-F238E27FC236}">
                <a16:creationId xmlns:a16="http://schemas.microsoft.com/office/drawing/2014/main" id="{3127D767-F6ED-F39F-012D-C54A4C72EEA7}"/>
              </a:ext>
            </a:extLst>
          </p:cNvPr>
          <p:cNvGrpSpPr/>
          <p:nvPr/>
        </p:nvGrpSpPr>
        <p:grpSpPr>
          <a:xfrm>
            <a:off x="11342400" y="1528757"/>
            <a:ext cx="849600" cy="737999"/>
            <a:chOff x="11117035" y="780261"/>
            <a:chExt cx="1047612" cy="736043"/>
          </a:xfrm>
          <a:solidFill>
            <a:srgbClr val="E6007E"/>
          </a:solidFill>
        </p:grpSpPr>
        <p:sp>
          <p:nvSpPr>
            <p:cNvPr id="82" name="Rectangle 81">
              <a:hlinkClick r:id="rId8" action="ppaction://hlinksldjump"/>
              <a:extLst>
                <a:ext uri="{FF2B5EF4-FFF2-40B4-BE49-F238E27FC236}">
                  <a16:creationId xmlns:a16="http://schemas.microsoft.com/office/drawing/2014/main" id="{71A142B8-0BDB-60F0-BA17-A1B6B69B79E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3" name="TextBox 82">
              <a:hlinkClick r:id="rId11" action="ppaction://hlinksldjump"/>
              <a:extLst>
                <a:ext uri="{FF2B5EF4-FFF2-40B4-BE49-F238E27FC236}">
                  <a16:creationId xmlns:a16="http://schemas.microsoft.com/office/drawing/2014/main" id="{79793FED-699B-A10F-1DD3-C995C9046027}"/>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84" name="Freeform 289">
              <a:extLst>
                <a:ext uri="{FF2B5EF4-FFF2-40B4-BE49-F238E27FC236}">
                  <a16:creationId xmlns:a16="http://schemas.microsoft.com/office/drawing/2014/main" id="{9A0CB178-9B85-7450-4498-528A29E47A0E}"/>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065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670FBEE9-9104-D2A2-7122-85D25B03EB73}"/>
              </a:ext>
            </a:extLst>
          </p:cNvPr>
          <p:cNvGraphicFramePr>
            <a:graphicFrameLocks noGrp="1"/>
          </p:cNvGraphicFramePr>
          <p:nvPr>
            <p:extLst>
              <p:ext uri="{D42A27DB-BD31-4B8C-83A1-F6EECF244321}">
                <p14:modId xmlns:p14="http://schemas.microsoft.com/office/powerpoint/2010/main" val="527324029"/>
              </p:ext>
            </p:extLst>
          </p:nvPr>
        </p:nvGraphicFramePr>
        <p:xfrm>
          <a:off x="426128" y="1063690"/>
          <a:ext cx="9871971" cy="5118978"/>
        </p:xfrm>
        <a:graphic>
          <a:graphicData uri="http://schemas.openxmlformats.org/drawingml/2006/table">
            <a:tbl>
              <a:tblPr firstRow="1" firstCol="1" lastRow="1" lastCol="1" bandRow="1" bandCol="1"/>
              <a:tblGrid>
                <a:gridCol w="816746">
                  <a:extLst>
                    <a:ext uri="{9D8B030D-6E8A-4147-A177-3AD203B41FA5}">
                      <a16:colId xmlns:a16="http://schemas.microsoft.com/office/drawing/2014/main" val="2941951331"/>
                    </a:ext>
                  </a:extLst>
                </a:gridCol>
                <a:gridCol w="1811045">
                  <a:extLst>
                    <a:ext uri="{9D8B030D-6E8A-4147-A177-3AD203B41FA5}">
                      <a16:colId xmlns:a16="http://schemas.microsoft.com/office/drawing/2014/main" val="1449332774"/>
                    </a:ext>
                  </a:extLst>
                </a:gridCol>
                <a:gridCol w="1811045">
                  <a:extLst>
                    <a:ext uri="{9D8B030D-6E8A-4147-A177-3AD203B41FA5}">
                      <a16:colId xmlns:a16="http://schemas.microsoft.com/office/drawing/2014/main" val="1362928049"/>
                    </a:ext>
                  </a:extLst>
                </a:gridCol>
                <a:gridCol w="1811045">
                  <a:extLst>
                    <a:ext uri="{9D8B030D-6E8A-4147-A177-3AD203B41FA5}">
                      <a16:colId xmlns:a16="http://schemas.microsoft.com/office/drawing/2014/main" val="3864132233"/>
                    </a:ext>
                  </a:extLst>
                </a:gridCol>
                <a:gridCol w="1811045">
                  <a:extLst>
                    <a:ext uri="{9D8B030D-6E8A-4147-A177-3AD203B41FA5}">
                      <a16:colId xmlns:a16="http://schemas.microsoft.com/office/drawing/2014/main" val="2468406182"/>
                    </a:ext>
                  </a:extLst>
                </a:gridCol>
                <a:gridCol w="1811045">
                  <a:extLst>
                    <a:ext uri="{9D8B030D-6E8A-4147-A177-3AD203B41FA5}">
                      <a16:colId xmlns:a16="http://schemas.microsoft.com/office/drawing/2014/main" val="3326812247"/>
                    </a:ext>
                  </a:extLst>
                </a:gridCol>
              </a:tblGrid>
              <a:tr h="307781">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001171474"/>
                  </a:ext>
                </a:extLst>
              </a:tr>
              <a:tr h="801102">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JUNE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10090290"/>
                  </a:ext>
                </a:extLst>
              </a:tr>
              <a:tr h="901175">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52242944"/>
                  </a:ext>
                </a:extLst>
              </a:tr>
              <a:tr h="981511">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AM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42343484"/>
                  </a:ext>
                </a:extLst>
              </a:tr>
              <a:tr h="961098">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292866140"/>
                  </a:ext>
                </a:extLst>
              </a:tr>
              <a:tr h="801102">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3D04E"/>
                          </a:solidFill>
                          <a:effectLst/>
                          <a:uLnTx/>
                          <a:uFillTx/>
                          <a:latin typeface="Arial Narrow" panose="020B0606020202030204" pitchFamily="34" charset="0"/>
                          <a:ea typeface="Arial Narrow" panose="020B0606020202030204" pitchFamily="34" charset="0"/>
                          <a:cs typeface="Arial Narrow" panose="020B0606020202030204" pitchFamily="34" charset="0"/>
                        </a:rPr>
                        <a:t>EMIS Short Sessions PM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30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extLst>
                  <a:ext uri="{0D108BD9-81ED-4DB2-BD59-A6C34878D82A}">
                    <a16:rowId xmlns:a16="http://schemas.microsoft.com/office/drawing/2014/main" val="1121202861"/>
                  </a:ext>
                </a:extLst>
              </a:tr>
            </a:tbl>
          </a:graphicData>
        </a:graphic>
      </p:graphicFrame>
      <p:grpSp>
        <p:nvGrpSpPr>
          <p:cNvPr id="3" name="Group 2">
            <a:extLst>
              <a:ext uri="{FF2B5EF4-FFF2-40B4-BE49-F238E27FC236}">
                <a16:creationId xmlns:a16="http://schemas.microsoft.com/office/drawing/2014/main" id="{21188148-182F-C078-9CF7-F5396B5BCBDC}"/>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81A25D98-9799-4BD7-625B-2D6C3834FC05}"/>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FBAE50D0-430E-5B64-543A-2B2EBE39A641}"/>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1BF69814-9D8A-A59B-1602-F0FDC68AA18F}"/>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639FBD45-0422-D1EF-E25A-813183DBD8FE}"/>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B82FD243-569C-60BB-7E18-E49FCBCE53EB}"/>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DCCD5BDD-B058-7183-410F-3D8140973DAA}"/>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2794E564-E101-0E39-CD17-BD19ACD43A65}"/>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88E30829-927C-F944-C79B-06F204D1B257}"/>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C5EEF77A-C323-F0ED-860F-B2061D3FDE2C}"/>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97A8B05-BF86-39FF-CB50-BE19DDB5CFCA}"/>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BF02D21B-E52E-DE3A-6E76-3C85A29CAEA6}"/>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B9DFCBF-20B4-AB01-320B-3D7E03D512EB}"/>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8FB89F8C-DA91-C9D4-F6EE-9E24F22017C9}"/>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5FA52A76-0F7F-953F-84C2-2CB8896694F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2B9F3128-B096-2EA5-B7B6-EFFE9C43D239}"/>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4B420B4-0707-CC99-3EBB-A907F92D61EC}"/>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5E5AA3D9-93F0-8036-AE8E-208FD3BD9F2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844D47E1-201D-D33F-8C81-98961546303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4AC43C58-0F6C-EC30-768F-64940A5F5C17}"/>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A968969-999C-D6AD-1E04-D9345FBA595D}"/>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56E024CB-A9C0-1E14-C37D-2BEAC905B5F8}"/>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55C0DFAA-2225-B1EA-484A-2994B9DBEB2A}"/>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E9BA04FC-9343-817E-152C-BA91D4CEAA8D}"/>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DD8A6F93-81E1-C01C-AC25-A213D839FD85}"/>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F762137D-63F2-4DCD-4A68-DF75106AF1A9}"/>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C97E0397-49A0-6215-F114-522883C642F8}"/>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E4B393AF-5F57-CB69-FF0C-FE398F2A4C2C}"/>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3ECB57DF-2947-6BB7-9A87-92C167431D3B}"/>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E8DC0763-FCF6-3D39-01CE-9BEDAA197754}"/>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C651265D-F15C-023E-44E6-1CE92404188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384EE9A2-D526-3C3B-5E6A-C095C5E5C3A0}"/>
              </a:ext>
            </a:extLst>
          </p:cNvPr>
          <p:cNvSpPr>
            <a:spLocks noEditPoints="1"/>
          </p:cNvSpPr>
          <p:nvPr/>
        </p:nvSpPr>
        <p:spPr bwMode="auto">
          <a:xfrm>
            <a:off x="11625716" y="6131984"/>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a:extLst>
              <a:ext uri="{FF2B5EF4-FFF2-40B4-BE49-F238E27FC236}">
                <a16:creationId xmlns:a16="http://schemas.microsoft.com/office/drawing/2014/main" id="{6C5B27CC-E1F8-55AA-A383-64039AAA1EC8}"/>
              </a:ext>
            </a:extLst>
          </p:cNvPr>
          <p:cNvGrpSpPr/>
          <p:nvPr/>
        </p:nvGrpSpPr>
        <p:grpSpPr>
          <a:xfrm>
            <a:off x="11342400" y="1543038"/>
            <a:ext cx="849600" cy="737999"/>
            <a:chOff x="11117035" y="780261"/>
            <a:chExt cx="1047612" cy="736043"/>
          </a:xfrm>
          <a:solidFill>
            <a:srgbClr val="E6007E"/>
          </a:solidFill>
        </p:grpSpPr>
        <p:sp>
          <p:nvSpPr>
            <p:cNvPr id="33" name="Rectangle 32">
              <a:hlinkClick r:id="rId11" action="ppaction://hlinksldjump"/>
              <a:extLst>
                <a:ext uri="{FF2B5EF4-FFF2-40B4-BE49-F238E27FC236}">
                  <a16:creationId xmlns:a16="http://schemas.microsoft.com/office/drawing/2014/main" id="{0F0B088B-AB8A-D16B-FABF-5FE72B70A67A}"/>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11" action="ppaction://hlinksldjump"/>
              <a:extLst>
                <a:ext uri="{FF2B5EF4-FFF2-40B4-BE49-F238E27FC236}">
                  <a16:creationId xmlns:a16="http://schemas.microsoft.com/office/drawing/2014/main" id="{5FAD2803-F746-2FC5-BE39-50857AF2ECAE}"/>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35" name="Freeform 289">
              <a:extLst>
                <a:ext uri="{FF2B5EF4-FFF2-40B4-BE49-F238E27FC236}">
                  <a16:creationId xmlns:a16="http://schemas.microsoft.com/office/drawing/2014/main" id="{2FB80E3C-13C5-84FE-0C5A-1DF58C24A1D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7390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46C92B6F-BA7C-F792-CF1E-5E558C5AB1F8}"/>
              </a:ext>
            </a:extLst>
          </p:cNvPr>
          <p:cNvGraphicFramePr>
            <a:graphicFrameLocks noGrp="1"/>
          </p:cNvGraphicFramePr>
          <p:nvPr>
            <p:extLst>
              <p:ext uri="{D42A27DB-BD31-4B8C-83A1-F6EECF244321}">
                <p14:modId xmlns:p14="http://schemas.microsoft.com/office/powerpoint/2010/main" val="2916218217"/>
              </p:ext>
            </p:extLst>
          </p:nvPr>
        </p:nvGraphicFramePr>
        <p:xfrm>
          <a:off x="417250" y="1017037"/>
          <a:ext cx="9951869" cy="5279728"/>
        </p:xfrm>
        <a:graphic>
          <a:graphicData uri="http://schemas.openxmlformats.org/drawingml/2006/table">
            <a:tbl>
              <a:tblPr firstRow="1" firstCol="1" lastRow="1" lastCol="1" bandRow="1" bandCol="1"/>
              <a:tblGrid>
                <a:gridCol w="825624">
                  <a:extLst>
                    <a:ext uri="{9D8B030D-6E8A-4147-A177-3AD203B41FA5}">
                      <a16:colId xmlns:a16="http://schemas.microsoft.com/office/drawing/2014/main" val="939579529"/>
                    </a:ext>
                  </a:extLst>
                </a:gridCol>
                <a:gridCol w="1825249">
                  <a:extLst>
                    <a:ext uri="{9D8B030D-6E8A-4147-A177-3AD203B41FA5}">
                      <a16:colId xmlns:a16="http://schemas.microsoft.com/office/drawing/2014/main" val="2449147026"/>
                    </a:ext>
                  </a:extLst>
                </a:gridCol>
                <a:gridCol w="1825249">
                  <a:extLst>
                    <a:ext uri="{9D8B030D-6E8A-4147-A177-3AD203B41FA5}">
                      <a16:colId xmlns:a16="http://schemas.microsoft.com/office/drawing/2014/main" val="1818997398"/>
                    </a:ext>
                  </a:extLst>
                </a:gridCol>
                <a:gridCol w="1825249">
                  <a:extLst>
                    <a:ext uri="{9D8B030D-6E8A-4147-A177-3AD203B41FA5}">
                      <a16:colId xmlns:a16="http://schemas.microsoft.com/office/drawing/2014/main" val="2650606858"/>
                    </a:ext>
                  </a:extLst>
                </a:gridCol>
                <a:gridCol w="1825249">
                  <a:extLst>
                    <a:ext uri="{9D8B030D-6E8A-4147-A177-3AD203B41FA5}">
                      <a16:colId xmlns:a16="http://schemas.microsoft.com/office/drawing/2014/main" val="2306596929"/>
                    </a:ext>
                  </a:extLst>
                </a:gridCol>
                <a:gridCol w="1825249">
                  <a:extLst>
                    <a:ext uri="{9D8B030D-6E8A-4147-A177-3AD203B41FA5}">
                      <a16:colId xmlns:a16="http://schemas.microsoft.com/office/drawing/2014/main" val="376296726"/>
                    </a:ext>
                  </a:extLst>
                </a:gridCol>
              </a:tblGrid>
              <a:tr h="338907">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112119932"/>
                  </a:ext>
                </a:extLst>
              </a:tr>
              <a:tr h="875214">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JULY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BA"/>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PM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551989955"/>
                  </a:ext>
                </a:extLst>
              </a:tr>
              <a:tr h="946315">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D3D04E"/>
                          </a:solidFill>
                          <a:effectLst/>
                          <a:uLnTx/>
                          <a:uFillTx/>
                          <a:latin typeface="Arial Narrow" panose="020B0606020202030204" pitchFamily="34" charset="0"/>
                          <a:ea typeface="Arial Narrow" panose="020B0606020202030204" pitchFamily="34" charset="0"/>
                          <a:cs typeface="Arial Narrow" panose="020B0606020202030204" pitchFamily="34" charset="0"/>
                        </a:rPr>
                        <a:t>EMIS Short Sessions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06844849"/>
                  </a:ext>
                </a:extLst>
              </a:tr>
              <a:tr h="110156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BA"/>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194771243"/>
                  </a:ext>
                </a:extLst>
              </a:tr>
              <a:tr h="1065320">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a:lnSpc>
                          <a:spcPct val="105000"/>
                        </a:lnSpc>
                      </a:pPr>
                      <a:endPar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10940839"/>
                  </a:ext>
                </a:extLst>
              </a:tr>
              <a:tr h="87521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93630622"/>
                  </a:ext>
                </a:extLst>
              </a:tr>
            </a:tbl>
          </a:graphicData>
        </a:graphic>
      </p:graphicFrame>
      <p:grpSp>
        <p:nvGrpSpPr>
          <p:cNvPr id="3" name="Group 2">
            <a:extLst>
              <a:ext uri="{FF2B5EF4-FFF2-40B4-BE49-F238E27FC236}">
                <a16:creationId xmlns:a16="http://schemas.microsoft.com/office/drawing/2014/main" id="{D68606F2-890E-3FFC-899C-2E611138147B}"/>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05EEF6E3-94FB-0517-9084-249189A0F378}"/>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6FFA6B3C-CBC9-2874-B227-E21F9242345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CA432983-CB79-9EA5-2165-45EFE1135770}"/>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28F0BC3D-65EC-4644-541E-151E2D910EE4}"/>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58050AAB-30C3-FAE1-4886-398EC10460BA}"/>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E59DAA3F-CCFB-1F0E-C490-0F89B122AC7A}"/>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EBF381FC-D9E1-E45E-1520-71BC0F61199A}"/>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A42C0B23-E980-C8CB-232F-505A6D26D7E2}"/>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763D0A8E-1320-DB84-8238-C485CFD3C690}"/>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146667D6-194D-C2DE-19FC-1160BC6DD50B}"/>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A286269B-B583-DAC1-7075-6AA88D05AE39}"/>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9BB08BB-957C-08C5-2A49-0D41EC2B5E99}"/>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B7BEE9C9-5D0B-80B8-0DE4-87EA78937552}"/>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7B2332A4-92C5-52E4-E01F-1C7FD2B96E3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C536982E-3666-8D02-86BC-BB2F884CCDC7}"/>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7280D47-AA33-EE91-62B2-931D72CC1763}"/>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98A888D2-5281-6C61-CE4B-B4C3E1BB240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400588D9-2640-2E9A-A890-CECED2B7961A}"/>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3474B308-E520-E00F-FE52-043F92800432}"/>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FB0AEE12-2ECA-2839-CD88-133B27850E4B}"/>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7DAB630E-CC44-8418-F0D8-688B85A3D8E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18FBAC28-8B38-2028-5417-F0DA133C08DE}"/>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600305B6-EC1C-40F5-E91F-13F70E3F58FF}"/>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B3984C1C-32ED-D0E1-EBE0-AC6107485CB6}"/>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0670924B-DCD2-00EF-0B65-AD1EA85FA85B}"/>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EDB9AB3C-4741-0D67-9E20-918309848484}"/>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B0B5D95D-2D95-EFBA-901C-7D52EA6E742B}"/>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86876478-5EE6-CF2A-1D25-BB6025BD5419}"/>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FD53AB11-0CA9-2C3A-15FC-5D2F7E59C1DA}"/>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DDFE5C8F-0222-EC7D-018B-9577D4E8CED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99FDB134-F27C-FA84-1BCB-EE5ECB063247}"/>
              </a:ext>
            </a:extLst>
          </p:cNvPr>
          <p:cNvSpPr>
            <a:spLocks noEditPoints="1"/>
          </p:cNvSpPr>
          <p:nvPr/>
        </p:nvSpPr>
        <p:spPr bwMode="auto">
          <a:xfrm>
            <a:off x="11617386"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ACB7B8D9-EF24-B78D-12DD-7412D1EF82A9}"/>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3217A60B-48CB-AD53-51DC-39C9F5969D9D}"/>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43E10880-946C-0A24-CE46-AA38157EC0CB}"/>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5CA7604B-BEF3-486B-AEDA-B7DDA6E6875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6287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CC61F131-3439-D0DD-57F4-D142BAC438AC}"/>
              </a:ext>
            </a:extLst>
          </p:cNvPr>
          <p:cNvGraphicFramePr>
            <a:graphicFrameLocks noGrp="1"/>
          </p:cNvGraphicFramePr>
          <p:nvPr>
            <p:extLst>
              <p:ext uri="{D42A27DB-BD31-4B8C-83A1-F6EECF244321}">
                <p14:modId xmlns:p14="http://schemas.microsoft.com/office/powerpoint/2010/main" val="3463858359"/>
              </p:ext>
            </p:extLst>
          </p:nvPr>
        </p:nvGraphicFramePr>
        <p:xfrm>
          <a:off x="426128" y="943981"/>
          <a:ext cx="9987377" cy="5335998"/>
        </p:xfrm>
        <a:graphic>
          <a:graphicData uri="http://schemas.openxmlformats.org/drawingml/2006/table">
            <a:tbl>
              <a:tblPr firstRow="1" firstCol="1" lastRow="1" lastCol="1" bandRow="1" bandCol="1"/>
              <a:tblGrid>
                <a:gridCol w="772357">
                  <a:extLst>
                    <a:ext uri="{9D8B030D-6E8A-4147-A177-3AD203B41FA5}">
                      <a16:colId xmlns:a16="http://schemas.microsoft.com/office/drawing/2014/main" val="1990041426"/>
                    </a:ext>
                  </a:extLst>
                </a:gridCol>
                <a:gridCol w="1843004">
                  <a:extLst>
                    <a:ext uri="{9D8B030D-6E8A-4147-A177-3AD203B41FA5}">
                      <a16:colId xmlns:a16="http://schemas.microsoft.com/office/drawing/2014/main" val="4173232343"/>
                    </a:ext>
                  </a:extLst>
                </a:gridCol>
                <a:gridCol w="1843004">
                  <a:extLst>
                    <a:ext uri="{9D8B030D-6E8A-4147-A177-3AD203B41FA5}">
                      <a16:colId xmlns:a16="http://schemas.microsoft.com/office/drawing/2014/main" val="2237008529"/>
                    </a:ext>
                  </a:extLst>
                </a:gridCol>
                <a:gridCol w="1843004">
                  <a:extLst>
                    <a:ext uri="{9D8B030D-6E8A-4147-A177-3AD203B41FA5}">
                      <a16:colId xmlns:a16="http://schemas.microsoft.com/office/drawing/2014/main" val="1336660179"/>
                    </a:ext>
                  </a:extLst>
                </a:gridCol>
                <a:gridCol w="1843004">
                  <a:extLst>
                    <a:ext uri="{9D8B030D-6E8A-4147-A177-3AD203B41FA5}">
                      <a16:colId xmlns:a16="http://schemas.microsoft.com/office/drawing/2014/main" val="3285842477"/>
                    </a:ext>
                  </a:extLst>
                </a:gridCol>
                <a:gridCol w="1843004">
                  <a:extLst>
                    <a:ext uri="{9D8B030D-6E8A-4147-A177-3AD203B41FA5}">
                      <a16:colId xmlns:a16="http://schemas.microsoft.com/office/drawing/2014/main" val="2337378499"/>
                    </a:ext>
                  </a:extLst>
                </a:gridCol>
              </a:tblGrid>
              <a:tr h="292966">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3269790411"/>
                  </a:ext>
                </a:extLst>
              </a:tr>
              <a:tr h="824457">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AUGUST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Registrar/F2 AM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975056726"/>
                  </a:ext>
                </a:extLst>
              </a:tr>
              <a:tr h="1001091">
                <a:tc vMerge="1">
                  <a:txBody>
                    <a:bodyPr/>
                    <a:lstStyle/>
                    <a:p>
                      <a:endParaRPr lang="en-GB"/>
                    </a:p>
                  </a:txBody>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Registrar/F2 PM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AM/PM</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67937834"/>
                  </a:ext>
                </a:extLst>
              </a:tr>
              <a:tr h="961706">
                <a:tc vMerge="1">
                  <a:txBody>
                    <a:bodyPr/>
                    <a:lstStyle/>
                    <a:p>
                      <a:endParaRPr lang="en-GB"/>
                    </a:p>
                  </a:txBody>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EMIS</a:t>
                      </a:r>
                      <a:r>
                        <a:rPr kumimoji="0" lang="en-GB"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 </a:t>
                      </a: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64705461"/>
                  </a:ext>
                </a:extLst>
              </a:tr>
              <a:tr h="1096887">
                <a:tc vMerge="1">
                  <a:txBody>
                    <a:bodyPr/>
                    <a:lstStyle/>
                    <a:p>
                      <a:endParaRPr lang="en-GB"/>
                    </a:p>
                  </a:txBody>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10677811"/>
                  </a:ext>
                </a:extLst>
              </a:tr>
              <a:tr h="693531">
                <a:tc vMerge="1">
                  <a:txBody>
                    <a:bodyPr/>
                    <a:lstStyle/>
                    <a:p>
                      <a:endParaRPr lang="en-GB"/>
                    </a:p>
                  </a:txBody>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28</a:t>
                      </a:r>
                    </a:p>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Summer Bank Holiday</a:t>
                      </a: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effectLst/>
                          <a:latin typeface="Calibri" panose="020F0502020204030204" pitchFamily="34" charset="0"/>
                          <a:ea typeface="Calibri" panose="020F0502020204030204" pitchFamily="34" charset="0"/>
                          <a:cs typeface="Times New Roman" panose="02020603050405020304" pitchFamily="18" charset="0"/>
                        </a:rPr>
                        <a:t>29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900" dirty="0">
                          <a:effectLst/>
                          <a:latin typeface="Calibri" panose="020F0502020204030204" pitchFamily="34" charset="0"/>
                          <a:ea typeface="Calibri" panose="020F0502020204030204" pitchFamily="34" charset="0"/>
                          <a:cs typeface="Times New Roman" panose="02020603050405020304" pitchFamily="18" charset="0"/>
                        </a:rPr>
                        <a:t>30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Calibri" panose="020F0502020204030204" pitchFamily="34" charset="0"/>
                          <a:cs typeface="Times New Roman" panose="02020603050405020304" pitchFamily="18" charset="0"/>
                        </a:rPr>
                        <a:t>31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effectLst/>
                        <a:latin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9D9D9"/>
                    </a:solidFill>
                  </a:tcPr>
                </a:tc>
                <a:extLst>
                  <a:ext uri="{0D108BD9-81ED-4DB2-BD59-A6C34878D82A}">
                    <a16:rowId xmlns:a16="http://schemas.microsoft.com/office/drawing/2014/main" val="1458285702"/>
                  </a:ext>
                </a:extLst>
              </a:tr>
            </a:tbl>
          </a:graphicData>
        </a:graphic>
      </p:graphicFrame>
      <p:grpSp>
        <p:nvGrpSpPr>
          <p:cNvPr id="3" name="Group 2">
            <a:extLst>
              <a:ext uri="{FF2B5EF4-FFF2-40B4-BE49-F238E27FC236}">
                <a16:creationId xmlns:a16="http://schemas.microsoft.com/office/drawing/2014/main" id="{D7087031-4E05-F6B0-5C54-7CBBEB927259}"/>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0C3CA04E-82D9-EF06-3FC3-D0AEC963B22E}"/>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E91E8800-2C05-E7A0-B18B-F81A2C70CD93}"/>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14D748EB-D8F4-9C4E-6122-B66EE6E511B8}"/>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93675E9D-94F9-B5B7-5180-DE7DE7824761}"/>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4EC32ACB-2029-0785-7CDE-6009C7FC36BC}"/>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31D839CB-C14F-2B6A-2A85-654BFFFFB451}"/>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36E44070-111C-15F7-5255-369AAC754A0C}"/>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757BB455-3DE7-7860-4920-EE6F22BA1C14}"/>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BFCC961E-643B-9BFF-AE38-C8790C606179}"/>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9CA282F6-EE75-42DF-B034-68CC27B0817E}"/>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E8190AA3-35C6-FFFA-95FE-B8B7E9D6FEEF}"/>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DCE1D1EE-043A-2784-E641-C10339672446}"/>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BDF6274D-A183-CC02-7077-077D20A64B2B}"/>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7B510049-78C1-7660-FA3E-4E8D5A072E54}"/>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FBFE4EAA-0B87-10A1-7AE2-5FCC50814E5E}"/>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1B7B28DD-8B2C-576B-DC5D-E131449AC03C}"/>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E5A1EB7B-E5CB-15C1-DE3A-8FB8632EEA4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F758CBD6-9980-9EA4-0E0F-4F133169FD9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13BF5876-CB1B-2AEE-A6F5-C16625F66E9C}"/>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8D9217C6-B3B3-E462-7058-5B7535EA2442}"/>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05BB9E41-185D-ACCD-FAD3-0D8EF1976EDC}"/>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AEC9025E-5BC8-CF46-959C-4B0CDECB85EE}"/>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059F51EA-B80A-B9FA-3847-2C503E5E703E}"/>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1C438214-379B-303B-99E2-59374C60F42C}"/>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71862330-2ED8-012F-D664-595D768A8AC1}"/>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4D0A5DE3-5A6D-759C-6DC2-1D947BE36BFA}"/>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FB130FF3-E729-9F5B-0096-CB5AF45114DD}"/>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734D603D-60C8-5EB9-35D6-77A39225A4B4}"/>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73646A8A-5447-4522-C1C6-BD53D449C1A7}"/>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489B1400-95E7-7DE1-A66A-E93D94F3AE2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C6AFDE08-BCA3-C0B5-C971-5B5E97E76C21}"/>
              </a:ext>
            </a:extLst>
          </p:cNvPr>
          <p:cNvSpPr>
            <a:spLocks noEditPoints="1"/>
          </p:cNvSpPr>
          <p:nvPr/>
        </p:nvSpPr>
        <p:spPr bwMode="auto">
          <a:xfrm>
            <a:off x="11651683" y="613514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E7E33382-C1F6-2795-CDCB-C59207046256}"/>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163C2C1D-28B3-D4A2-2D14-A574724F714B}"/>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FDF6213E-15CB-1908-4DD5-AC41F6C610A1}"/>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7248E80A-5F87-0F5C-ECEF-F6DE7A6EDF1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020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A9627CE6-1AD3-CDA9-6C92-CB7E2E10444E}"/>
              </a:ext>
            </a:extLst>
          </p:cNvPr>
          <p:cNvGraphicFramePr>
            <a:graphicFrameLocks noGrp="1"/>
          </p:cNvGraphicFramePr>
          <p:nvPr>
            <p:extLst>
              <p:ext uri="{D42A27DB-BD31-4B8C-83A1-F6EECF244321}">
                <p14:modId xmlns:p14="http://schemas.microsoft.com/office/powerpoint/2010/main" val="3157302491"/>
              </p:ext>
            </p:extLst>
          </p:nvPr>
        </p:nvGraphicFramePr>
        <p:xfrm>
          <a:off x="309994" y="1010540"/>
          <a:ext cx="10005133" cy="5168318"/>
        </p:xfrm>
        <a:graphic>
          <a:graphicData uri="http://schemas.openxmlformats.org/drawingml/2006/table">
            <a:tbl>
              <a:tblPr firstRow="1" firstCol="1" lastRow="1" lastCol="1" bandRow="1" bandCol="1"/>
              <a:tblGrid>
                <a:gridCol w="807868">
                  <a:extLst>
                    <a:ext uri="{9D8B030D-6E8A-4147-A177-3AD203B41FA5}">
                      <a16:colId xmlns:a16="http://schemas.microsoft.com/office/drawing/2014/main" val="3650600468"/>
                    </a:ext>
                  </a:extLst>
                </a:gridCol>
                <a:gridCol w="1839453">
                  <a:extLst>
                    <a:ext uri="{9D8B030D-6E8A-4147-A177-3AD203B41FA5}">
                      <a16:colId xmlns:a16="http://schemas.microsoft.com/office/drawing/2014/main" val="2210627169"/>
                    </a:ext>
                  </a:extLst>
                </a:gridCol>
                <a:gridCol w="1839453">
                  <a:extLst>
                    <a:ext uri="{9D8B030D-6E8A-4147-A177-3AD203B41FA5}">
                      <a16:colId xmlns:a16="http://schemas.microsoft.com/office/drawing/2014/main" val="3432494620"/>
                    </a:ext>
                  </a:extLst>
                </a:gridCol>
                <a:gridCol w="1839453">
                  <a:extLst>
                    <a:ext uri="{9D8B030D-6E8A-4147-A177-3AD203B41FA5}">
                      <a16:colId xmlns:a16="http://schemas.microsoft.com/office/drawing/2014/main" val="794750643"/>
                    </a:ext>
                  </a:extLst>
                </a:gridCol>
                <a:gridCol w="1839453">
                  <a:extLst>
                    <a:ext uri="{9D8B030D-6E8A-4147-A177-3AD203B41FA5}">
                      <a16:colId xmlns:a16="http://schemas.microsoft.com/office/drawing/2014/main" val="3084473616"/>
                    </a:ext>
                  </a:extLst>
                </a:gridCol>
                <a:gridCol w="1839453">
                  <a:extLst>
                    <a:ext uri="{9D8B030D-6E8A-4147-A177-3AD203B41FA5}">
                      <a16:colId xmlns:a16="http://schemas.microsoft.com/office/drawing/2014/main" val="3013653357"/>
                    </a:ext>
                  </a:extLst>
                </a:gridCol>
              </a:tblGrid>
              <a:tr h="290978">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2204421418"/>
                  </a:ext>
                </a:extLst>
              </a:tr>
              <a:tr h="625087">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SEPTEMBER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D9D9D9"/>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3499046"/>
                  </a:ext>
                </a:extLst>
              </a:tr>
              <a:tr h="937085">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PM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5</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AM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39626084"/>
                  </a:ext>
                </a:extLst>
              </a:tr>
              <a:tr h="1093083">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672959462"/>
                  </a:ext>
                </a:extLst>
              </a:tr>
              <a:tr h="1249081">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86691694"/>
                  </a:ext>
                </a:extLst>
              </a:tr>
              <a:tr h="97300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944923727"/>
                  </a:ext>
                </a:extLst>
              </a:tr>
            </a:tbl>
          </a:graphicData>
        </a:graphic>
      </p:graphicFrame>
      <p:grpSp>
        <p:nvGrpSpPr>
          <p:cNvPr id="3" name="Group 2">
            <a:extLst>
              <a:ext uri="{FF2B5EF4-FFF2-40B4-BE49-F238E27FC236}">
                <a16:creationId xmlns:a16="http://schemas.microsoft.com/office/drawing/2014/main" id="{3F6996A5-2D8B-8F1D-C9CD-2989CD981C67}"/>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534D7570-8525-0AF4-B481-C0D690371A64}"/>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B1464EF9-D49C-8FDC-9A68-36EA53E6863E}"/>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ED9F1339-6C77-A7F1-26C9-4BD56C68541F}"/>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D56F6A98-5275-C73A-48B5-525C44BC474D}"/>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6B501FF3-CE29-4F99-7D2D-679FF6BB3CB5}"/>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4C8D1B53-ABBC-C713-0B06-9AFBA997DF00}"/>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4E8C0E16-6144-536E-84EA-BF66254A5626}"/>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B2A79E97-AF16-6111-D795-0CA83061236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3F12A8CA-5DA2-02C5-5766-B4C1C3690ED1}"/>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5112180B-0FCE-5884-3059-6A402159FC45}"/>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658FB8B6-F9F0-68E4-8142-F4EA7326653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5DE2D0ED-AC45-ABDC-C8FF-E4151FD1C2D3}"/>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A76F8332-D7F4-CC17-4149-48BAC4BD63C5}"/>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44921B0F-3E70-7129-EFA5-38D420E17E80}"/>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CEC4C480-B610-E19B-97BB-467E11EDBB99}"/>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17C4DAD-2152-1A97-A96F-C15B4380BEEC}"/>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870A5CF7-E1FC-59DE-D8E6-779E85666E12}"/>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12AEABE9-B52B-E397-C521-2BB01279F926}"/>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9AF9C6AE-853E-2F8C-F38B-E695F09A799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642C0470-E960-F0A5-EF0F-4B387AA7704E}"/>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D12A544A-E210-0253-5220-A36866BF82A6}"/>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B080F9F9-5022-146C-7A02-B32E9E37CFB8}"/>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52D4EF1F-19BA-299F-2A90-BF0F7EA1011C}"/>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A20DE0F9-6E02-E9D9-067C-D8BA110A8FB7}"/>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507683F1-9057-6E81-04CA-C29BA6C5DA0F}"/>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2A07E261-2D97-1A02-E6D3-990594A7F4D7}"/>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3CF28246-F42C-9235-C590-27CEB3D76F0A}"/>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61CBE950-B7D2-78A1-6B88-9D690E2CCC0A}"/>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3C390CE6-9E22-7EB2-0568-6AF3EE9FA417}"/>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5754EE3D-5392-8730-AF3C-BF7E8C5DE06B}"/>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DB49BEC6-FA4A-0BB9-C40B-EED1A872D5D3}"/>
              </a:ext>
            </a:extLst>
          </p:cNvPr>
          <p:cNvSpPr>
            <a:spLocks noEditPoints="1"/>
          </p:cNvSpPr>
          <p:nvPr/>
        </p:nvSpPr>
        <p:spPr bwMode="auto">
          <a:xfrm>
            <a:off x="11647416"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E9CADDF9-DF38-318F-B902-3F18804AF658}"/>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23840E5F-C6EB-7AAC-7AD0-101D6547583C}"/>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78C337A1-EEF7-BC0F-D44D-6FE3CDAB0D89}"/>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98EBFE2F-F68E-0EBC-DB05-8203C2B16AE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8762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a:extLst>
              <a:ext uri="{FF2B5EF4-FFF2-40B4-BE49-F238E27FC236}">
                <a16:creationId xmlns:a16="http://schemas.microsoft.com/office/drawing/2014/main" id="{8577AFF3-7333-45A9-9582-881871F47D3D}"/>
              </a:ext>
            </a:extLst>
          </p:cNvPr>
          <p:cNvGraphicFramePr>
            <a:graphicFrameLocks noGrp="1"/>
          </p:cNvGraphicFramePr>
          <p:nvPr>
            <p:extLst>
              <p:ext uri="{D42A27DB-BD31-4B8C-83A1-F6EECF244321}">
                <p14:modId xmlns:p14="http://schemas.microsoft.com/office/powerpoint/2010/main" val="4000419689"/>
              </p:ext>
            </p:extLst>
          </p:nvPr>
        </p:nvGraphicFramePr>
        <p:xfrm>
          <a:off x="368300" y="991807"/>
          <a:ext cx="10014012" cy="5401814"/>
        </p:xfrm>
        <a:graphic>
          <a:graphicData uri="http://schemas.openxmlformats.org/drawingml/2006/table">
            <a:tbl>
              <a:tblPr firstRow="1" firstCol="1" lastRow="1" lastCol="1" bandRow="1" bandCol="1"/>
              <a:tblGrid>
                <a:gridCol w="754602">
                  <a:extLst>
                    <a:ext uri="{9D8B030D-6E8A-4147-A177-3AD203B41FA5}">
                      <a16:colId xmlns:a16="http://schemas.microsoft.com/office/drawing/2014/main" val="2762159706"/>
                    </a:ext>
                  </a:extLst>
                </a:gridCol>
                <a:gridCol w="1851882">
                  <a:extLst>
                    <a:ext uri="{9D8B030D-6E8A-4147-A177-3AD203B41FA5}">
                      <a16:colId xmlns:a16="http://schemas.microsoft.com/office/drawing/2014/main" val="3158349317"/>
                    </a:ext>
                  </a:extLst>
                </a:gridCol>
                <a:gridCol w="1851882">
                  <a:extLst>
                    <a:ext uri="{9D8B030D-6E8A-4147-A177-3AD203B41FA5}">
                      <a16:colId xmlns:a16="http://schemas.microsoft.com/office/drawing/2014/main" val="316169287"/>
                    </a:ext>
                  </a:extLst>
                </a:gridCol>
                <a:gridCol w="1851882">
                  <a:extLst>
                    <a:ext uri="{9D8B030D-6E8A-4147-A177-3AD203B41FA5}">
                      <a16:colId xmlns:a16="http://schemas.microsoft.com/office/drawing/2014/main" val="3638727620"/>
                    </a:ext>
                  </a:extLst>
                </a:gridCol>
                <a:gridCol w="1851882">
                  <a:extLst>
                    <a:ext uri="{9D8B030D-6E8A-4147-A177-3AD203B41FA5}">
                      <a16:colId xmlns:a16="http://schemas.microsoft.com/office/drawing/2014/main" val="1152643073"/>
                    </a:ext>
                  </a:extLst>
                </a:gridCol>
                <a:gridCol w="1851882">
                  <a:extLst>
                    <a:ext uri="{9D8B030D-6E8A-4147-A177-3AD203B41FA5}">
                      <a16:colId xmlns:a16="http://schemas.microsoft.com/office/drawing/2014/main" val="1002903155"/>
                    </a:ext>
                  </a:extLst>
                </a:gridCol>
              </a:tblGrid>
              <a:tr h="300330">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514817979"/>
                  </a:ext>
                </a:extLst>
              </a:tr>
              <a:tr h="956038">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OCTOBER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nSpc>
                          <a:spcPct val="107000"/>
                        </a:lnSpc>
                      </a:pPr>
                      <a:r>
                        <a:rPr lang="en-GB" sz="900" dirty="0">
                          <a:solidFill>
                            <a:schemeClr val="tx2">
                              <a:lumMod val="60000"/>
                              <a:lumOff val="40000"/>
                            </a:schemeClr>
                          </a:solidFill>
                          <a:effectLst/>
                          <a:latin typeface="Arial Narrow" panose="020B0606020202030204" pitchFamily="34" charset="0"/>
                          <a:cs typeface="Times New Roman" panose="02020603050405020304" pitchFamily="18" charset="0"/>
                        </a:rPr>
                        <a:t>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tx2">
                            <a:lumMod val="60000"/>
                            <a:lumOff val="40000"/>
                          </a:schemeClr>
                        </a:solidFill>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solidFill>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49708663"/>
                  </a:ext>
                </a:extLst>
              </a:tr>
              <a:tr h="956038">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EMIS</a:t>
                      </a:r>
                      <a:r>
                        <a:rPr kumimoji="0" lang="en-GB"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 </a:t>
                      </a: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241172449"/>
                  </a:ext>
                </a:extLst>
              </a:tr>
              <a:tr h="956038">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14996389"/>
                  </a:ext>
                </a:extLst>
              </a:tr>
              <a:tr h="956038">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23</a:t>
                      </a: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24</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474910179"/>
                  </a:ext>
                </a:extLst>
              </a:tr>
              <a:tr h="956038">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2">
                        <a:lumMod val="90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2">
                        <a:lumMod val="90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94417635"/>
                  </a:ext>
                </a:extLst>
              </a:tr>
            </a:tbl>
          </a:graphicData>
        </a:graphic>
      </p:graphicFrame>
      <p:grpSp>
        <p:nvGrpSpPr>
          <p:cNvPr id="2" name="Group 1">
            <a:extLst>
              <a:ext uri="{FF2B5EF4-FFF2-40B4-BE49-F238E27FC236}">
                <a16:creationId xmlns:a16="http://schemas.microsoft.com/office/drawing/2014/main" id="{4B376D6B-9C58-92B8-F194-30EAE6C43322}"/>
              </a:ext>
            </a:extLst>
          </p:cNvPr>
          <p:cNvGrpSpPr/>
          <p:nvPr/>
        </p:nvGrpSpPr>
        <p:grpSpPr>
          <a:xfrm>
            <a:off x="11342400" y="3799391"/>
            <a:ext cx="849600" cy="738000"/>
            <a:chOff x="11117715" y="3073104"/>
            <a:chExt cx="1045029" cy="720000"/>
          </a:xfrm>
        </p:grpSpPr>
        <p:sp>
          <p:nvSpPr>
            <p:cNvPr id="3" name="Rectangle 2">
              <a:hlinkClick r:id="rId4" action="ppaction://hlinksldjump"/>
              <a:extLst>
                <a:ext uri="{FF2B5EF4-FFF2-40B4-BE49-F238E27FC236}">
                  <a16:creationId xmlns:a16="http://schemas.microsoft.com/office/drawing/2014/main" id="{8418057B-53FF-A21E-5028-E8FF2584063B}"/>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2199C37D-D40F-83A7-FB2B-D9D56A66B41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60380314-2DB3-F53A-6F20-CFF3940A6341}"/>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7B4A1DF5-BC51-AD34-44CF-6E0568219867}"/>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4CF5B9FB-E2B4-E71F-D3EC-DFB4A0B6BBA8}"/>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5A278D10-5DE3-CCDD-F3CB-1FD52BEA6204}"/>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A39C5D54-9FF0-357A-46DE-F00192E4757E}"/>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DB942958-215E-BF11-4CE4-A4EBCBC2F2AD}"/>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2D9DBDBD-BAD6-D976-940B-108C9E3DD6CD}"/>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D1166479-2AFD-B74B-8A53-4B90EE4F42D7}"/>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B31C7D10-472C-95C9-0650-EFE64FFC0A07}"/>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548AB86E-A4A4-9184-3D10-013B41D8ECF7}"/>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26669469-7463-0857-2272-E4E9844D5A58}"/>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61D15A11-50A2-7968-054A-8B7B959DB1F6}"/>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569D80DC-7795-8526-7D0D-462E5CFCDAEF}"/>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1B5229FE-F63E-F806-6E78-A2FEDD21F87F}"/>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0FF6AF1F-B050-3652-48A0-2A222AE8470A}"/>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015CB81A-B5BE-03F3-F9C2-FC44A649375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A5C1086A-6705-925F-FB9A-059F8A1AF831}"/>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5A77ED95-35A6-CE4B-BF6A-599A663A0C85}"/>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62536683-600A-D460-C575-4DA7156384F8}"/>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F6B01340-39A3-692F-5968-2CA3C8F15195}"/>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24D66A99-19C2-9103-17B7-F2784E2FF6FB}"/>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2C7A6971-92B3-DFA2-74D6-46D5819E16B4}"/>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ADA7F902-D437-9DA7-1CFE-F51829EC28CA}"/>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8B78E226-5896-D59A-0441-AE4C41DAEBF2}"/>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CC7B3DB8-8EDA-8E14-E9E6-28CC803E5619}"/>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159C308E-5475-152D-EA33-C18C4F2BC76E}"/>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FC461D31-9072-6678-91F0-4BA9547B1EA3}"/>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4EC1E0CA-B818-BC26-15D3-B26EFAC1C5DD}"/>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4654C9FB-14C3-39FC-C721-1A655D72CB4D}"/>
              </a:ext>
            </a:extLst>
          </p:cNvPr>
          <p:cNvSpPr>
            <a:spLocks noEditPoints="1"/>
          </p:cNvSpPr>
          <p:nvPr/>
        </p:nvSpPr>
        <p:spPr bwMode="auto">
          <a:xfrm>
            <a:off x="11647416"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79B80373-10C5-222C-C00D-82816F2865DC}"/>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FA4D86CF-C9E6-B708-64F2-839828DC1F9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F62C41A9-DF8B-17F6-3A94-C0CB3AFA6877}"/>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6C5A25D2-E83A-324A-CD57-70720C5AF77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8999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4B9BE44D-BB9A-4C1D-8633-49B68F04FE0B}"/>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104B30D7-E85F-4911-B54A-39D88AAD29AC}"/>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a:extLst>
              <a:ext uri="{FF2B5EF4-FFF2-40B4-BE49-F238E27FC236}">
                <a16:creationId xmlns:a16="http://schemas.microsoft.com/office/drawing/2014/main" id="{FB8BE9FF-25CC-4372-A72B-325B3C0764AA}"/>
              </a:ext>
            </a:extLst>
          </p:cNvPr>
          <p:cNvGraphicFramePr>
            <a:graphicFrameLocks noGrp="1"/>
          </p:cNvGraphicFramePr>
          <p:nvPr>
            <p:extLst>
              <p:ext uri="{D42A27DB-BD31-4B8C-83A1-F6EECF244321}">
                <p14:modId xmlns:p14="http://schemas.microsoft.com/office/powerpoint/2010/main" val="1025415345"/>
              </p:ext>
            </p:extLst>
          </p:nvPr>
        </p:nvGraphicFramePr>
        <p:xfrm>
          <a:off x="408378" y="1089102"/>
          <a:ext cx="10093911" cy="5111355"/>
        </p:xfrm>
        <a:graphic>
          <a:graphicData uri="http://schemas.openxmlformats.org/drawingml/2006/table">
            <a:tbl>
              <a:tblPr firstRow="1" firstCol="1" lastRow="1" lastCol="1" bandRow="1" bandCol="1"/>
              <a:tblGrid>
                <a:gridCol w="834501">
                  <a:extLst>
                    <a:ext uri="{9D8B030D-6E8A-4147-A177-3AD203B41FA5}">
                      <a16:colId xmlns:a16="http://schemas.microsoft.com/office/drawing/2014/main" val="3931400140"/>
                    </a:ext>
                  </a:extLst>
                </a:gridCol>
                <a:gridCol w="1851882">
                  <a:extLst>
                    <a:ext uri="{9D8B030D-6E8A-4147-A177-3AD203B41FA5}">
                      <a16:colId xmlns:a16="http://schemas.microsoft.com/office/drawing/2014/main" val="3097432560"/>
                    </a:ext>
                  </a:extLst>
                </a:gridCol>
                <a:gridCol w="1851882">
                  <a:extLst>
                    <a:ext uri="{9D8B030D-6E8A-4147-A177-3AD203B41FA5}">
                      <a16:colId xmlns:a16="http://schemas.microsoft.com/office/drawing/2014/main" val="439899017"/>
                    </a:ext>
                  </a:extLst>
                </a:gridCol>
                <a:gridCol w="1851882">
                  <a:extLst>
                    <a:ext uri="{9D8B030D-6E8A-4147-A177-3AD203B41FA5}">
                      <a16:colId xmlns:a16="http://schemas.microsoft.com/office/drawing/2014/main" val="2284899214"/>
                    </a:ext>
                  </a:extLst>
                </a:gridCol>
                <a:gridCol w="1851882">
                  <a:extLst>
                    <a:ext uri="{9D8B030D-6E8A-4147-A177-3AD203B41FA5}">
                      <a16:colId xmlns:a16="http://schemas.microsoft.com/office/drawing/2014/main" val="1268291646"/>
                    </a:ext>
                  </a:extLst>
                </a:gridCol>
                <a:gridCol w="1851882">
                  <a:extLst>
                    <a:ext uri="{9D8B030D-6E8A-4147-A177-3AD203B41FA5}">
                      <a16:colId xmlns:a16="http://schemas.microsoft.com/office/drawing/2014/main" val="2400100059"/>
                    </a:ext>
                  </a:extLst>
                </a:gridCol>
              </a:tblGrid>
              <a:tr h="299714">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662331537"/>
                  </a:ext>
                </a:extLst>
              </a:tr>
              <a:tr h="953566">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NOVEMBER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AM </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350034487"/>
                  </a:ext>
                </a:extLst>
              </a:tr>
              <a:tr h="845523">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355928853"/>
                  </a:ext>
                </a:extLst>
              </a:tr>
              <a:tr h="996512">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703322290"/>
                  </a:ext>
                </a:extLst>
              </a:tr>
              <a:tr h="856563">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900" dirty="0">
                          <a:effectLst/>
                          <a:latin typeface="Arial Narrow" panose="020B0606020202030204" pitchFamily="34" charset="0"/>
                          <a:ea typeface="Times New Roman" panose="02020603050405020304" pitchFamily="18" charset="0"/>
                        </a:rPr>
                        <a:t>23</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79752729"/>
                  </a:ext>
                </a:extLst>
              </a:tr>
              <a:tr h="959999">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30</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9D9D9"/>
                    </a:solidFill>
                  </a:tcPr>
                </a:tc>
                <a:extLst>
                  <a:ext uri="{0D108BD9-81ED-4DB2-BD59-A6C34878D82A}">
                    <a16:rowId xmlns:a16="http://schemas.microsoft.com/office/drawing/2014/main" val="1805604216"/>
                  </a:ext>
                </a:extLst>
              </a:tr>
            </a:tbl>
          </a:graphicData>
        </a:graphic>
      </p:graphicFrame>
      <p:grpSp>
        <p:nvGrpSpPr>
          <p:cNvPr id="2" name="Group 1">
            <a:extLst>
              <a:ext uri="{FF2B5EF4-FFF2-40B4-BE49-F238E27FC236}">
                <a16:creationId xmlns:a16="http://schemas.microsoft.com/office/drawing/2014/main" id="{44835E32-7178-A853-8789-DE8742DC8D8A}"/>
              </a:ext>
            </a:extLst>
          </p:cNvPr>
          <p:cNvGrpSpPr/>
          <p:nvPr/>
        </p:nvGrpSpPr>
        <p:grpSpPr>
          <a:xfrm>
            <a:off x="11342400" y="3799391"/>
            <a:ext cx="849600" cy="738000"/>
            <a:chOff x="11117715" y="3073104"/>
            <a:chExt cx="1045029" cy="720000"/>
          </a:xfrm>
        </p:grpSpPr>
        <p:sp>
          <p:nvSpPr>
            <p:cNvPr id="3" name="Rectangle 2">
              <a:hlinkClick r:id="rId4" action="ppaction://hlinksldjump"/>
              <a:extLst>
                <a:ext uri="{FF2B5EF4-FFF2-40B4-BE49-F238E27FC236}">
                  <a16:creationId xmlns:a16="http://schemas.microsoft.com/office/drawing/2014/main" id="{F6EA37D2-9A1C-6B6A-35D7-6724276FE0BF}"/>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24F20C6C-DB87-644E-D630-AB13C0F33DC5}"/>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109B067B-DF90-7C62-06F3-903B88EE5180}"/>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00055CB1-E8BD-FA77-C14A-0D3F8052C371}"/>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B54927CE-2B2A-C9EE-4FCE-48AB5ACDD4D8}"/>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BAB31800-B442-B609-3559-3AEB589F8E5C}"/>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3E22FBEF-4014-E920-11EB-5FCF1FCEBE84}"/>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5EE6C74F-3741-8684-7C9A-903320656D5F}"/>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F84FBCC3-88A4-D2A9-5EBB-6ED5C6A5613F}"/>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EA74B5D-C81F-5BD8-E53D-3BF5E6059282}"/>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C244EDFF-9D2B-8BA0-C8FE-83C11677B17E}"/>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5397DB61-5B23-A10E-5BAA-F84F7E0B6D2E}"/>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C526A48A-9357-D61F-43D9-B0D895F26FD6}"/>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6060F413-5712-21E5-F520-87B1663F899C}"/>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B3C70D94-CB54-B7E8-3305-CA6876BEA85A}"/>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0B8C47BB-2FDB-2D9E-005B-EC48F0B23A30}"/>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9F120241-E8A7-CCC1-E89D-EBECB858D868}"/>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3D658D70-8F04-3CD1-A2C6-98346399108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16272716-661F-F4AA-6B1D-A28B1FC00CF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873D468-5FB5-ABEF-8AFB-74657697E983}"/>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B804146F-5756-A25A-137C-6AE9CE6BBC1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AA6DDACA-391C-62D3-AB23-A187BC559D03}"/>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C6740DBC-9DB4-23CD-78B7-035DCA5AC5E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689FBC00-5F5E-4876-9DDB-37B6642F92C4}"/>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D54E4EBB-AC5F-3274-4BB2-301D19BBAB49}"/>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7AEC6B51-41E4-D876-8FAC-0022B7D276E6}"/>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F405157B-85A6-53BF-1256-FC952CF30942}"/>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57D5CF0C-1244-A238-E10E-3A54600BD9B2}"/>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F01A1DC6-E3F6-4C9A-93E6-8E41B9EDA932}"/>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8C0EB817-2025-C48C-CBED-D43BDE70F82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C6861C7A-C7DF-AF01-1651-9D97EE679E0A}"/>
              </a:ext>
            </a:extLst>
          </p:cNvPr>
          <p:cNvSpPr>
            <a:spLocks noEditPoints="1"/>
          </p:cNvSpPr>
          <p:nvPr/>
        </p:nvSpPr>
        <p:spPr bwMode="auto">
          <a:xfrm>
            <a:off x="11638248"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C40187E8-B94D-3CC3-5A7F-6EC883586CF0}"/>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417CE36C-ABE3-5256-A7EE-2605C033E61A}"/>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DD2ABB31-D725-82E8-A995-292878E9B5CF}"/>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7C765005-A3DD-1426-2A07-D59401312A8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226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C397B50-7D37-4426-8934-95766244CD5C}"/>
              </a:ext>
            </a:extLst>
          </p:cNvPr>
          <p:cNvSpPr>
            <a:spLocks noGrp="1"/>
          </p:cNvSpPr>
          <p:nvPr>
            <p:ph idx="1"/>
          </p:nvPr>
        </p:nvSpPr>
        <p:spPr>
          <a:xfrm>
            <a:off x="368300" y="1561818"/>
            <a:ext cx="10417177" cy="4615145"/>
          </a:xfrm>
        </p:spPr>
        <p:txBody>
          <a:bodyPr>
            <a:normAutofit/>
          </a:bodyPr>
          <a:lstStyle/>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The Clinical Systems Training and Data Quality Team consists of subject matter experts; many have worked in previous roles within the NHS and Primary Care and have a passion for training and development and are able to adapt to individual needs.</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We aim to provide ICB and Primary Care GP Practices with high quality training for new and existing members of staff, as well as day to day support and optimisation training, to help improve patient care through IT systems. </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We provide support directly to the ICB which can include a variety of projects as well as providing resources to practices such as user guides, video guides, clinical templates, reports and document templates to help improve data quality.  </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We also support with the implementation of national services such as GP2GP, EPS, GP Connect and SCR.</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buNone/>
            </a:pPr>
            <a:endParaRPr lang="en-GB" sz="1600" dirty="0"/>
          </a:p>
        </p:txBody>
      </p:sp>
      <p:sp>
        <p:nvSpPr>
          <p:cNvPr id="2" name="Title 1">
            <a:extLst>
              <a:ext uri="{FF2B5EF4-FFF2-40B4-BE49-F238E27FC236}">
                <a16:creationId xmlns:a16="http://schemas.microsoft.com/office/drawing/2014/main" id="{CEE05A07-C733-448B-9642-C3EF419EEDF6}"/>
              </a:ext>
            </a:extLst>
          </p:cNvPr>
          <p:cNvSpPr>
            <a:spLocks noGrp="1"/>
          </p:cNvSpPr>
          <p:nvPr>
            <p:ph type="title"/>
          </p:nvPr>
        </p:nvSpPr>
        <p:spPr/>
        <p:txBody>
          <a:bodyPr>
            <a:normAutofit/>
          </a:bodyPr>
          <a:lstStyle/>
          <a:p>
            <a:r>
              <a:rPr lang="en-GB" sz="2800" dirty="0">
                <a:solidFill>
                  <a:srgbClr val="0070BA"/>
                </a:solidFill>
              </a:rPr>
              <a:t>About Us</a:t>
            </a:r>
          </a:p>
        </p:txBody>
      </p:sp>
      <p:grpSp>
        <p:nvGrpSpPr>
          <p:cNvPr id="12" name="Group 11">
            <a:extLst>
              <a:ext uri="{FF2B5EF4-FFF2-40B4-BE49-F238E27FC236}">
                <a16:creationId xmlns:a16="http://schemas.microsoft.com/office/drawing/2014/main" id="{7E2F9B6C-1B85-4286-B625-0CCCECF0CD40}"/>
              </a:ext>
            </a:extLst>
          </p:cNvPr>
          <p:cNvGrpSpPr/>
          <p:nvPr/>
        </p:nvGrpSpPr>
        <p:grpSpPr>
          <a:xfrm>
            <a:off x="11347090" y="3799391"/>
            <a:ext cx="849600" cy="738000"/>
            <a:chOff x="11117715" y="3073104"/>
            <a:chExt cx="1045029" cy="720000"/>
          </a:xfrm>
        </p:grpSpPr>
        <p:sp>
          <p:nvSpPr>
            <p:cNvPr id="57" name="Rectangle 56">
              <a:hlinkClick r:id="rId2" action="ppaction://hlinksldjump"/>
              <a:extLst>
                <a:ext uri="{FF2B5EF4-FFF2-40B4-BE49-F238E27FC236}">
                  <a16:creationId xmlns:a16="http://schemas.microsoft.com/office/drawing/2014/main" id="{D5D49285-E93B-4CA4-A579-B8DD4A06B297}"/>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3" name="TextBox 62">
              <a:hlinkClick r:id="rId2" action="ppaction://hlinksldjump"/>
              <a:extLst>
                <a:ext uri="{FF2B5EF4-FFF2-40B4-BE49-F238E27FC236}">
                  <a16:creationId xmlns:a16="http://schemas.microsoft.com/office/drawing/2014/main" id="{B09288F0-CB89-4549-A243-47B01E0784E2}"/>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72" name="Freeform 64">
              <a:extLst>
                <a:ext uri="{FF2B5EF4-FFF2-40B4-BE49-F238E27FC236}">
                  <a16:creationId xmlns:a16="http://schemas.microsoft.com/office/drawing/2014/main" id="{E8931485-3C88-45CF-A0DD-E43A9F6439E8}"/>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19E8636A-F065-4A1A-B5D1-6B3258F8FFB9}"/>
              </a:ext>
            </a:extLst>
          </p:cNvPr>
          <p:cNvGrpSpPr/>
          <p:nvPr/>
        </p:nvGrpSpPr>
        <p:grpSpPr>
          <a:xfrm>
            <a:off x="11347090" y="2274590"/>
            <a:ext cx="849600" cy="738000"/>
            <a:chOff x="11117035" y="1543446"/>
            <a:chExt cx="1053561" cy="720000"/>
          </a:xfrm>
        </p:grpSpPr>
        <p:sp>
          <p:nvSpPr>
            <p:cNvPr id="32" name="Rectangle 31">
              <a:hlinkClick r:id="rId3" action="ppaction://hlinksldjump"/>
              <a:extLst>
                <a:ext uri="{FF2B5EF4-FFF2-40B4-BE49-F238E27FC236}">
                  <a16:creationId xmlns:a16="http://schemas.microsoft.com/office/drawing/2014/main" id="{FCC5F309-ED24-4DC1-927A-A773405F42B3}"/>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1" name="TextBox 60">
              <a:hlinkClick r:id="rId3" action="ppaction://hlinksldjump"/>
              <a:extLst>
                <a:ext uri="{FF2B5EF4-FFF2-40B4-BE49-F238E27FC236}">
                  <a16:creationId xmlns:a16="http://schemas.microsoft.com/office/drawing/2014/main" id="{E3126ADE-48EB-466A-9B6D-148898471E0E}"/>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73" name="Freeform 77">
              <a:extLst>
                <a:ext uri="{FF2B5EF4-FFF2-40B4-BE49-F238E27FC236}">
                  <a16:creationId xmlns:a16="http://schemas.microsoft.com/office/drawing/2014/main" id="{7ED3D82B-E264-48BF-9B32-05F551C8854A}"/>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a:extLst>
              <a:ext uri="{FF2B5EF4-FFF2-40B4-BE49-F238E27FC236}">
                <a16:creationId xmlns:a16="http://schemas.microsoft.com/office/drawing/2014/main" id="{8D6661A1-8C67-4181-831B-22E2EB345C57}"/>
              </a:ext>
            </a:extLst>
          </p:cNvPr>
          <p:cNvGrpSpPr/>
          <p:nvPr/>
        </p:nvGrpSpPr>
        <p:grpSpPr>
          <a:xfrm>
            <a:off x="11347090" y="19267"/>
            <a:ext cx="849600" cy="738000"/>
            <a:chOff x="11119211" y="19049"/>
            <a:chExt cx="1045029" cy="721223"/>
          </a:xfrm>
        </p:grpSpPr>
        <p:sp>
          <p:nvSpPr>
            <p:cNvPr id="67" name="Rectangle 66">
              <a:hlinkClick r:id="rId4" action="ppaction://hlinksldjump"/>
              <a:extLst>
                <a:ext uri="{FF2B5EF4-FFF2-40B4-BE49-F238E27FC236}">
                  <a16:creationId xmlns:a16="http://schemas.microsoft.com/office/drawing/2014/main" id="{1613E4BB-CF0E-4BD8-9D52-EF6203009129}"/>
                </a:ext>
              </a:extLst>
            </p:cNvPr>
            <p:cNvSpPr/>
            <p:nvPr/>
          </p:nvSpPr>
          <p:spPr>
            <a:xfrm>
              <a:off x="11119211" y="19049"/>
              <a:ext cx="1045029" cy="720000"/>
            </a:xfrm>
            <a:prstGeom prst="rect">
              <a:avLst/>
            </a:prstGeom>
            <a:solidFill>
              <a:srgbClr val="0070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8" name="TextBox 67">
              <a:hlinkClick r:id="rId4" action="ppaction://hlinksldjump"/>
              <a:extLst>
                <a:ext uri="{FF2B5EF4-FFF2-40B4-BE49-F238E27FC236}">
                  <a16:creationId xmlns:a16="http://schemas.microsoft.com/office/drawing/2014/main" id="{A9A1C2C2-6760-4013-A4F5-965A27DA785B}"/>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74" name="Freeform 90">
              <a:extLst>
                <a:ext uri="{FF2B5EF4-FFF2-40B4-BE49-F238E27FC236}">
                  <a16:creationId xmlns:a16="http://schemas.microsoft.com/office/drawing/2014/main" id="{463C04A6-5C7A-436A-AD4C-419EA2468DCF}"/>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6AC11600-8CDE-4512-92DC-32A5349AD05B}"/>
              </a:ext>
            </a:extLst>
          </p:cNvPr>
          <p:cNvGrpSpPr/>
          <p:nvPr/>
        </p:nvGrpSpPr>
        <p:grpSpPr>
          <a:xfrm>
            <a:off x="11347090" y="3033702"/>
            <a:ext cx="849600" cy="738000"/>
            <a:chOff x="11117715" y="2310428"/>
            <a:chExt cx="1045029" cy="720000"/>
          </a:xfrm>
        </p:grpSpPr>
        <p:sp>
          <p:nvSpPr>
            <p:cNvPr id="52" name="Rectangle 51">
              <a:hlinkClick r:id="rId5" action="ppaction://hlinksldjump"/>
              <a:extLst>
                <a:ext uri="{FF2B5EF4-FFF2-40B4-BE49-F238E27FC236}">
                  <a16:creationId xmlns:a16="http://schemas.microsoft.com/office/drawing/2014/main" id="{98CEC8F7-728B-46EC-8C7F-CA0C519F18F0}"/>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9" name="TextBox 68">
              <a:hlinkClick r:id="rId5" action="ppaction://hlinksldjump"/>
              <a:extLst>
                <a:ext uri="{FF2B5EF4-FFF2-40B4-BE49-F238E27FC236}">
                  <a16:creationId xmlns:a16="http://schemas.microsoft.com/office/drawing/2014/main" id="{B6329E37-1342-4477-860C-C7256964F7E8}"/>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75" name="Freeform 152">
              <a:extLst>
                <a:ext uri="{FF2B5EF4-FFF2-40B4-BE49-F238E27FC236}">
                  <a16:creationId xmlns:a16="http://schemas.microsoft.com/office/drawing/2014/main" id="{8DA2040F-41B0-4066-97C1-207F0F441BEA}"/>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0" name="Rectangle 69">
            <a:hlinkClick r:id="rId6" action="ppaction://hlinksldjump"/>
            <a:extLst>
              <a:ext uri="{FF2B5EF4-FFF2-40B4-BE49-F238E27FC236}">
                <a16:creationId xmlns:a16="http://schemas.microsoft.com/office/drawing/2014/main" id="{6CD892B4-8A54-4FFE-B889-82FC9FD78970}"/>
              </a:ext>
            </a:extLst>
          </p:cNvPr>
          <p:cNvSpPr/>
          <p:nvPr/>
        </p:nvSpPr>
        <p:spPr>
          <a:xfrm>
            <a:off x="11342401" y="6087256"/>
            <a:ext cx="849600" cy="738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71" name="TextBox 70">
            <a:hlinkClick r:id="rId6" action="ppaction://hlinksldjump"/>
            <a:extLst>
              <a:ext uri="{FF2B5EF4-FFF2-40B4-BE49-F238E27FC236}">
                <a16:creationId xmlns:a16="http://schemas.microsoft.com/office/drawing/2014/main" id="{D26EBD20-2E88-419F-A6AE-39855FEEF63F}"/>
              </a:ext>
            </a:extLst>
          </p:cNvPr>
          <p:cNvSpPr txBox="1"/>
          <p:nvPr/>
        </p:nvSpPr>
        <p:spPr>
          <a:xfrm>
            <a:off x="11368144" y="6470112"/>
            <a:ext cx="828546" cy="387888"/>
          </a:xfrm>
          <a:prstGeom prst="rect">
            <a:avLst/>
          </a:prstGeom>
          <a:noFill/>
        </p:spPr>
        <p:txBody>
          <a:bodyPr wrap="square" rtlCol="0">
            <a:noAutofit/>
          </a:bodyPr>
          <a:lstStyle/>
          <a:p>
            <a:pPr algn="ctr"/>
            <a:r>
              <a:rPr lang="en-GB" sz="900" b="1" dirty="0">
                <a:solidFill>
                  <a:schemeClr val="bg1"/>
                </a:solidFill>
              </a:rPr>
              <a:t>Training Calendar</a:t>
            </a:r>
          </a:p>
        </p:txBody>
      </p:sp>
      <p:sp>
        <p:nvSpPr>
          <p:cNvPr id="76" name="Freeform 160">
            <a:hlinkClick r:id="rId6" action="ppaction://hlinksldjump"/>
            <a:extLst>
              <a:ext uri="{FF2B5EF4-FFF2-40B4-BE49-F238E27FC236}">
                <a16:creationId xmlns:a16="http://schemas.microsoft.com/office/drawing/2014/main" id="{74E4B6B9-822B-428E-976E-316858731619}"/>
              </a:ext>
            </a:extLst>
          </p:cNvPr>
          <p:cNvSpPr>
            <a:spLocks noEditPoints="1"/>
          </p:cNvSpPr>
          <p:nvPr/>
        </p:nvSpPr>
        <p:spPr bwMode="auto">
          <a:xfrm>
            <a:off x="11625716" y="6105529"/>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514FFC79-0D17-4E8D-AAA7-AA87AC64D4C4}"/>
              </a:ext>
            </a:extLst>
          </p:cNvPr>
          <p:cNvGrpSpPr/>
          <p:nvPr/>
        </p:nvGrpSpPr>
        <p:grpSpPr>
          <a:xfrm>
            <a:off x="11347090" y="5327460"/>
            <a:ext cx="849600" cy="738000"/>
            <a:chOff x="11110452" y="4595858"/>
            <a:chExt cx="1045029" cy="720000"/>
          </a:xfrm>
        </p:grpSpPr>
        <p:sp>
          <p:nvSpPr>
            <p:cNvPr id="59" name="Rectangle 58">
              <a:hlinkClick r:id="rId7" action="ppaction://hlinksldjump"/>
              <a:extLst>
                <a:ext uri="{FF2B5EF4-FFF2-40B4-BE49-F238E27FC236}">
                  <a16:creationId xmlns:a16="http://schemas.microsoft.com/office/drawing/2014/main" id="{EC62B02B-5CBF-41BE-BF75-9B844DADFCB9}"/>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4" name="TextBox 63">
              <a:hlinkClick r:id="rId7" action="ppaction://hlinksldjump"/>
              <a:extLst>
                <a:ext uri="{FF2B5EF4-FFF2-40B4-BE49-F238E27FC236}">
                  <a16:creationId xmlns:a16="http://schemas.microsoft.com/office/drawing/2014/main" id="{458CFCE3-59A3-4A7F-8A29-0734335C6A27}"/>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77" name="Freeform 184">
              <a:extLst>
                <a:ext uri="{FF2B5EF4-FFF2-40B4-BE49-F238E27FC236}">
                  <a16:creationId xmlns:a16="http://schemas.microsoft.com/office/drawing/2014/main" id="{AC55D2BE-BD9E-4C64-9A78-E2723B61C310}"/>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a:extLst>
              <a:ext uri="{FF2B5EF4-FFF2-40B4-BE49-F238E27FC236}">
                <a16:creationId xmlns:a16="http://schemas.microsoft.com/office/drawing/2014/main" id="{4BBAC1D6-19C2-427F-B4BD-2EB21D37124C}"/>
              </a:ext>
            </a:extLst>
          </p:cNvPr>
          <p:cNvGrpSpPr/>
          <p:nvPr/>
        </p:nvGrpSpPr>
        <p:grpSpPr>
          <a:xfrm>
            <a:off x="11347090" y="788653"/>
            <a:ext cx="849600" cy="738000"/>
            <a:chOff x="11117035" y="780261"/>
            <a:chExt cx="1047612" cy="736044"/>
          </a:xfrm>
        </p:grpSpPr>
        <p:sp>
          <p:nvSpPr>
            <p:cNvPr id="50" name="Rectangle 49">
              <a:hlinkClick r:id="rId8" action="ppaction://hlinksldjump"/>
              <a:extLst>
                <a:ext uri="{FF2B5EF4-FFF2-40B4-BE49-F238E27FC236}">
                  <a16:creationId xmlns:a16="http://schemas.microsoft.com/office/drawing/2014/main" id="{589513F4-32E6-47BF-A5EF-116028AB818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0" name="TextBox 59">
              <a:hlinkClick r:id="rId8" action="ppaction://hlinksldjump"/>
              <a:extLst>
                <a:ext uri="{FF2B5EF4-FFF2-40B4-BE49-F238E27FC236}">
                  <a16:creationId xmlns:a16="http://schemas.microsoft.com/office/drawing/2014/main" id="{A69B98F8-FD4B-4AFB-B32F-4A634BD22DF1}"/>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78" name="Freeform 289">
              <a:extLst>
                <a:ext uri="{FF2B5EF4-FFF2-40B4-BE49-F238E27FC236}">
                  <a16:creationId xmlns:a16="http://schemas.microsoft.com/office/drawing/2014/main" id="{6D510961-4780-4C89-A13E-CD846907663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633718BC-1089-436B-A805-5B677AC86512}"/>
              </a:ext>
            </a:extLst>
          </p:cNvPr>
          <p:cNvGrpSpPr/>
          <p:nvPr/>
        </p:nvGrpSpPr>
        <p:grpSpPr>
          <a:xfrm>
            <a:off x="11347090" y="4559188"/>
            <a:ext cx="849600" cy="738000"/>
            <a:chOff x="11116149" y="3907446"/>
            <a:chExt cx="1045029" cy="720000"/>
          </a:xfrm>
        </p:grpSpPr>
        <p:sp>
          <p:nvSpPr>
            <p:cNvPr id="58" name="Rectangle 57">
              <a:hlinkClick r:id="rId9" action="ppaction://hlinksldjump"/>
              <a:extLst>
                <a:ext uri="{FF2B5EF4-FFF2-40B4-BE49-F238E27FC236}">
                  <a16:creationId xmlns:a16="http://schemas.microsoft.com/office/drawing/2014/main" id="{63403096-FBF8-4D37-B648-52A83F716C1A}"/>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2" name="TextBox 61">
              <a:hlinkClick r:id="rId9" action="ppaction://hlinksldjump"/>
              <a:extLst>
                <a:ext uri="{FF2B5EF4-FFF2-40B4-BE49-F238E27FC236}">
                  <a16:creationId xmlns:a16="http://schemas.microsoft.com/office/drawing/2014/main" id="{744AC3EB-90D4-445B-A387-85FF808FB16B}"/>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79" name="Freeform 493">
              <a:hlinkClick r:id="rId9" action="ppaction://hlinksldjump"/>
              <a:extLst>
                <a:ext uri="{FF2B5EF4-FFF2-40B4-BE49-F238E27FC236}">
                  <a16:creationId xmlns:a16="http://schemas.microsoft.com/office/drawing/2014/main" id="{A631A182-24E9-453C-94A0-7AD68CD22A77}"/>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a:extLst>
              <a:ext uri="{FF2B5EF4-FFF2-40B4-BE49-F238E27FC236}">
                <a16:creationId xmlns:a16="http://schemas.microsoft.com/office/drawing/2014/main" id="{F96AB2CC-5917-AF34-00E9-7A1E97D9FDFF}"/>
              </a:ext>
            </a:extLst>
          </p:cNvPr>
          <p:cNvGrpSpPr/>
          <p:nvPr/>
        </p:nvGrpSpPr>
        <p:grpSpPr>
          <a:xfrm>
            <a:off x="11349185" y="1528756"/>
            <a:ext cx="847505" cy="721913"/>
            <a:chOff x="11117035" y="780261"/>
            <a:chExt cx="1045029" cy="720000"/>
          </a:xfrm>
          <a:solidFill>
            <a:srgbClr val="E6007E"/>
          </a:solidFill>
        </p:grpSpPr>
        <p:sp>
          <p:nvSpPr>
            <p:cNvPr id="16" name="Rectangle 15">
              <a:hlinkClick r:id="rId10" action="ppaction://hlinksldjump"/>
              <a:extLst>
                <a:ext uri="{FF2B5EF4-FFF2-40B4-BE49-F238E27FC236}">
                  <a16:creationId xmlns:a16="http://schemas.microsoft.com/office/drawing/2014/main" id="{6378212C-12A4-BFB7-4B44-823F6B3DC967}"/>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TextBox 16">
              <a:hlinkClick r:id="rId10" action="ppaction://hlinksldjump"/>
              <a:extLst>
                <a:ext uri="{FF2B5EF4-FFF2-40B4-BE49-F238E27FC236}">
                  <a16:creationId xmlns:a16="http://schemas.microsoft.com/office/drawing/2014/main" id="{73F487CF-9CED-B6AC-5EAE-DD29D03E27EC}"/>
                </a:ext>
              </a:extLst>
            </p:cNvPr>
            <p:cNvSpPr txBox="1"/>
            <p:nvPr/>
          </p:nvSpPr>
          <p:spPr>
            <a:xfrm>
              <a:off x="11173625" y="1101219"/>
              <a:ext cx="971655"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18" name="Freeform 289">
              <a:hlinkClick r:id="rId10" action="ppaction://hlinksldjump"/>
              <a:extLst>
                <a:ext uri="{FF2B5EF4-FFF2-40B4-BE49-F238E27FC236}">
                  <a16:creationId xmlns:a16="http://schemas.microsoft.com/office/drawing/2014/main" id="{AFF3F5B9-27FD-37C4-1261-376C2BBF9C6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453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7568EE3B-4DD2-4CB9-B383-A006F8E552C3}"/>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12F81377-FEC0-4F83-93F9-EDA8FDB4C99D}"/>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C137FE97-C946-481D-A8F1-970484D28F52}"/>
              </a:ext>
            </a:extLst>
          </p:cNvPr>
          <p:cNvGraphicFramePr>
            <a:graphicFrameLocks noGrp="1"/>
          </p:cNvGraphicFramePr>
          <p:nvPr>
            <p:extLst>
              <p:ext uri="{D42A27DB-BD31-4B8C-83A1-F6EECF244321}">
                <p14:modId xmlns:p14="http://schemas.microsoft.com/office/powerpoint/2010/main" val="2048891142"/>
              </p:ext>
            </p:extLst>
          </p:nvPr>
        </p:nvGraphicFramePr>
        <p:xfrm>
          <a:off x="405317" y="1171911"/>
          <a:ext cx="10167987" cy="5187898"/>
        </p:xfrm>
        <a:graphic>
          <a:graphicData uri="http://schemas.openxmlformats.org/drawingml/2006/table">
            <a:tbl>
              <a:tblPr firstRow="1" firstCol="1" lastRow="1" lastCol="1" bandRow="1" bandCol="1"/>
              <a:tblGrid>
                <a:gridCol w="837557">
                  <a:extLst>
                    <a:ext uri="{9D8B030D-6E8A-4147-A177-3AD203B41FA5}">
                      <a16:colId xmlns:a16="http://schemas.microsoft.com/office/drawing/2014/main" val="2941951331"/>
                    </a:ext>
                  </a:extLst>
                </a:gridCol>
                <a:gridCol w="1866086">
                  <a:extLst>
                    <a:ext uri="{9D8B030D-6E8A-4147-A177-3AD203B41FA5}">
                      <a16:colId xmlns:a16="http://schemas.microsoft.com/office/drawing/2014/main" val="1449332774"/>
                    </a:ext>
                  </a:extLst>
                </a:gridCol>
                <a:gridCol w="1866086">
                  <a:extLst>
                    <a:ext uri="{9D8B030D-6E8A-4147-A177-3AD203B41FA5}">
                      <a16:colId xmlns:a16="http://schemas.microsoft.com/office/drawing/2014/main" val="1362928049"/>
                    </a:ext>
                  </a:extLst>
                </a:gridCol>
                <a:gridCol w="1866086">
                  <a:extLst>
                    <a:ext uri="{9D8B030D-6E8A-4147-A177-3AD203B41FA5}">
                      <a16:colId xmlns:a16="http://schemas.microsoft.com/office/drawing/2014/main" val="3864132233"/>
                    </a:ext>
                  </a:extLst>
                </a:gridCol>
                <a:gridCol w="1866086">
                  <a:extLst>
                    <a:ext uri="{9D8B030D-6E8A-4147-A177-3AD203B41FA5}">
                      <a16:colId xmlns:a16="http://schemas.microsoft.com/office/drawing/2014/main" val="2468406182"/>
                    </a:ext>
                  </a:extLst>
                </a:gridCol>
                <a:gridCol w="1866086">
                  <a:extLst>
                    <a:ext uri="{9D8B030D-6E8A-4147-A177-3AD203B41FA5}">
                      <a16:colId xmlns:a16="http://schemas.microsoft.com/office/drawing/2014/main" val="3326812247"/>
                    </a:ext>
                  </a:extLst>
                </a:gridCol>
              </a:tblGrid>
              <a:tr h="307781">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001171474"/>
                  </a:ext>
                </a:extLst>
              </a:tr>
              <a:tr h="801102">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DECEMBER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2023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10090290"/>
                  </a:ext>
                </a:extLst>
              </a:tr>
              <a:tr h="1121095">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5</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6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BA"/>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6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6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EMIS</a:t>
                      </a:r>
                      <a:r>
                        <a:rPr kumimoji="0" lang="en-GB"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 </a:t>
                      </a: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52242944"/>
                  </a:ext>
                </a:extLst>
              </a:tr>
              <a:tr h="93684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Registrar/F2 AM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06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6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7030A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Registrar/F2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AM </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6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42343484"/>
                  </a:ext>
                </a:extLst>
              </a:tr>
              <a:tr h="961098">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22</a:t>
                      </a: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292866140"/>
                  </a:ext>
                </a:extLst>
              </a:tr>
              <a:tr h="896783">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Christmas Day</a:t>
                      </a: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Boxing Day</a:t>
                      </a: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29</a:t>
                      </a: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extLst>
                  <a:ext uri="{0D108BD9-81ED-4DB2-BD59-A6C34878D82A}">
                    <a16:rowId xmlns:a16="http://schemas.microsoft.com/office/drawing/2014/main" val="1121202861"/>
                  </a:ext>
                </a:extLst>
              </a:tr>
            </a:tbl>
          </a:graphicData>
        </a:graphic>
      </p:graphicFrame>
      <p:grpSp>
        <p:nvGrpSpPr>
          <p:cNvPr id="2" name="Group 1">
            <a:extLst>
              <a:ext uri="{FF2B5EF4-FFF2-40B4-BE49-F238E27FC236}">
                <a16:creationId xmlns:a16="http://schemas.microsoft.com/office/drawing/2014/main" id="{50E206DB-81B9-1825-3042-10848566F640}"/>
              </a:ext>
            </a:extLst>
          </p:cNvPr>
          <p:cNvGrpSpPr/>
          <p:nvPr/>
        </p:nvGrpSpPr>
        <p:grpSpPr>
          <a:xfrm>
            <a:off x="1131772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2DB07E56-BE80-D462-0FF7-123A45DF3866}"/>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36A644D8-513A-7912-FDCE-E50BE1C987B4}"/>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F70444A1-7383-7A28-24D8-315DA3CBB3FD}"/>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9A8317F2-0CF6-E281-931D-33D7F33AFD77}"/>
              </a:ext>
            </a:extLst>
          </p:cNvPr>
          <p:cNvGrpSpPr/>
          <p:nvPr/>
        </p:nvGrpSpPr>
        <p:grpSpPr>
          <a:xfrm>
            <a:off x="1131772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5D432F5A-5D59-EDCD-F836-43FD13D032B9}"/>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579B4FFF-2A3C-E78E-1ADE-C3BBE0A4C2A5}"/>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16D44217-2599-95A6-E7E8-DF44FF1F4D23}"/>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415FF93E-150C-05C2-8593-B8A779D09A6C}"/>
              </a:ext>
            </a:extLst>
          </p:cNvPr>
          <p:cNvGrpSpPr/>
          <p:nvPr/>
        </p:nvGrpSpPr>
        <p:grpSpPr>
          <a:xfrm>
            <a:off x="1131772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DFCB33A1-CFC2-A093-5B5F-31DB036DFCF9}"/>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D3B9D5D-C72D-D3B3-12CD-FCCB71CA1CE3}"/>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AB1EAE2A-7C96-9B38-AD0F-18596C17C1AB}"/>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EFA34776-12F5-FF31-5342-704C1EFAA091}"/>
              </a:ext>
            </a:extLst>
          </p:cNvPr>
          <p:cNvGrpSpPr/>
          <p:nvPr/>
        </p:nvGrpSpPr>
        <p:grpSpPr>
          <a:xfrm>
            <a:off x="1131772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9D79D3F1-4590-C613-C28F-25385E5F946F}"/>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A9840EFF-E6C4-EAA9-3F0A-FF4FC5D98F26}"/>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67AACF75-6B49-4209-BE7E-1C0836166EA7}"/>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96AE9D6F-1460-79C4-8CC7-1240AEBDB9D5}"/>
              </a:ext>
            </a:extLst>
          </p:cNvPr>
          <p:cNvGrpSpPr/>
          <p:nvPr/>
        </p:nvGrpSpPr>
        <p:grpSpPr>
          <a:xfrm>
            <a:off x="1131772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695479DE-9942-5AED-02A7-944464587AC7}"/>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DDFB8420-A0E0-0F95-2DC1-89BBB4C1985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13DA6B02-E33E-4109-425D-0567237C5A5F}"/>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0104690D-D3F0-59FA-DBBA-D8624C416088}"/>
              </a:ext>
            </a:extLst>
          </p:cNvPr>
          <p:cNvGrpSpPr/>
          <p:nvPr/>
        </p:nvGrpSpPr>
        <p:grpSpPr>
          <a:xfrm>
            <a:off x="1131772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D6C38BD2-E28E-111A-3F99-4D8A575CD2AE}"/>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54F0CD68-56E0-4834-17D2-14B0680FBA01}"/>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23A13001-7C56-E50C-C2B0-2E408C9711BC}"/>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6BFFE7AE-B92A-BEC8-DB20-CA1B951322F4}"/>
              </a:ext>
            </a:extLst>
          </p:cNvPr>
          <p:cNvGrpSpPr/>
          <p:nvPr/>
        </p:nvGrpSpPr>
        <p:grpSpPr>
          <a:xfrm>
            <a:off x="1131772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61E0275D-C90E-4BC8-A218-8FF382F291FD}"/>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13269F6F-3DE3-F0CF-58F5-16B3B13FBFD5}"/>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187F4BB2-54E4-7F5E-BE87-0EC22F75AA05}"/>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0705B425-B8DD-949F-2905-8C61B397CCA8}"/>
              </a:ext>
            </a:extLst>
          </p:cNvPr>
          <p:cNvGrpSpPr/>
          <p:nvPr/>
        </p:nvGrpSpPr>
        <p:grpSpPr>
          <a:xfrm>
            <a:off x="1131772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5D9F7E7A-8767-2D40-1EC4-50EA1B1D09C3}"/>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3D7A0863-EA7A-F428-2D12-A1D44E05371D}"/>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5F90326C-EF66-2519-292E-FCC88839745E}"/>
              </a:ext>
            </a:extLst>
          </p:cNvPr>
          <p:cNvSpPr>
            <a:spLocks noEditPoints="1"/>
          </p:cNvSpPr>
          <p:nvPr/>
        </p:nvSpPr>
        <p:spPr bwMode="auto">
          <a:xfrm>
            <a:off x="11615719"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E318A146-F14A-EB2C-372D-6F9622845A01}"/>
              </a:ext>
            </a:extLst>
          </p:cNvPr>
          <p:cNvGrpSpPr/>
          <p:nvPr/>
        </p:nvGrpSpPr>
        <p:grpSpPr>
          <a:xfrm>
            <a:off x="1131772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03C4963D-5361-C927-FA94-A8043B09D6AC}"/>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23EF8005-AFFE-0F30-CD59-6F6D1797EBA3}"/>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1376B9DB-6287-ABC6-B985-0CEBDCA942C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3644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3610DC90-E262-4B32-8905-AB6F9E824691}"/>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4FC90A82-526F-4538-9955-AFB21B65E259}"/>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20660CE5-3881-4186-8838-39E68DCF6D21}"/>
              </a:ext>
            </a:extLst>
          </p:cNvPr>
          <p:cNvGraphicFramePr>
            <a:graphicFrameLocks noGrp="1"/>
          </p:cNvGraphicFramePr>
          <p:nvPr>
            <p:extLst>
              <p:ext uri="{D42A27DB-BD31-4B8C-83A1-F6EECF244321}">
                <p14:modId xmlns:p14="http://schemas.microsoft.com/office/powerpoint/2010/main" val="3422133847"/>
              </p:ext>
            </p:extLst>
          </p:nvPr>
        </p:nvGraphicFramePr>
        <p:xfrm>
          <a:off x="368300" y="952842"/>
          <a:ext cx="10027449" cy="5653622"/>
        </p:xfrm>
        <a:graphic>
          <a:graphicData uri="http://schemas.openxmlformats.org/drawingml/2006/table">
            <a:tbl>
              <a:tblPr firstRow="1" firstCol="1" lastRow="1" lastCol="1" bandRow="1" bandCol="1"/>
              <a:tblGrid>
                <a:gridCol w="741409">
                  <a:extLst>
                    <a:ext uri="{9D8B030D-6E8A-4147-A177-3AD203B41FA5}">
                      <a16:colId xmlns:a16="http://schemas.microsoft.com/office/drawing/2014/main" val="939579529"/>
                    </a:ext>
                  </a:extLst>
                </a:gridCol>
                <a:gridCol w="1857208">
                  <a:extLst>
                    <a:ext uri="{9D8B030D-6E8A-4147-A177-3AD203B41FA5}">
                      <a16:colId xmlns:a16="http://schemas.microsoft.com/office/drawing/2014/main" val="2449147026"/>
                    </a:ext>
                  </a:extLst>
                </a:gridCol>
                <a:gridCol w="1857208">
                  <a:extLst>
                    <a:ext uri="{9D8B030D-6E8A-4147-A177-3AD203B41FA5}">
                      <a16:colId xmlns:a16="http://schemas.microsoft.com/office/drawing/2014/main" val="1818997398"/>
                    </a:ext>
                  </a:extLst>
                </a:gridCol>
                <a:gridCol w="1857208">
                  <a:extLst>
                    <a:ext uri="{9D8B030D-6E8A-4147-A177-3AD203B41FA5}">
                      <a16:colId xmlns:a16="http://schemas.microsoft.com/office/drawing/2014/main" val="2650606858"/>
                    </a:ext>
                  </a:extLst>
                </a:gridCol>
                <a:gridCol w="1857208">
                  <a:extLst>
                    <a:ext uri="{9D8B030D-6E8A-4147-A177-3AD203B41FA5}">
                      <a16:colId xmlns:a16="http://schemas.microsoft.com/office/drawing/2014/main" val="2306596929"/>
                    </a:ext>
                  </a:extLst>
                </a:gridCol>
                <a:gridCol w="1857208">
                  <a:extLst>
                    <a:ext uri="{9D8B030D-6E8A-4147-A177-3AD203B41FA5}">
                      <a16:colId xmlns:a16="http://schemas.microsoft.com/office/drawing/2014/main" val="376296726"/>
                    </a:ext>
                  </a:extLst>
                </a:gridCol>
              </a:tblGrid>
              <a:tr h="338907">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112119932"/>
                  </a:ext>
                </a:extLst>
              </a:tr>
              <a:tr h="1062943">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JANUARY</a:t>
                      </a: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1</a:t>
                      </a:r>
                    </a:p>
                    <a:p>
                      <a:pPr>
                        <a:lnSpc>
                          <a:spcPct val="107000"/>
                        </a:lnSpc>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New Years Day</a:t>
                      </a: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b="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b="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4</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b="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b="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 </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b="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551989955"/>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06844849"/>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194771243"/>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EMIS</a:t>
                      </a:r>
                      <a:r>
                        <a:rPr kumimoji="0" lang="en-GB"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 </a:t>
                      </a:r>
                      <a:r>
                        <a:rPr kumimoji="0" lang="en-US" sz="900" b="1" i="0" u="none" strike="noStrike" kern="1200" cap="none" spc="0" normalizeH="0" baseline="0" noProof="0" dirty="0">
                          <a:ln>
                            <a:noFill/>
                          </a:ln>
                          <a:solidFill>
                            <a:srgbClr val="10FCDA"/>
                          </a:solidFill>
                          <a:effectLst/>
                          <a:uLnTx/>
                          <a:uFillTx/>
                          <a:latin typeface="Arial Narrow" panose="020B0606020202030204" pitchFamily="34" charset="0"/>
                          <a:ea typeface="Arial Narrow" panose="020B0606020202030204" pitchFamily="34" charset="0"/>
                          <a:cs typeface="Arial Narrow" panose="020B0606020202030204" pitchFamily="34" charset="0"/>
                        </a:rPr>
                        <a:t>New Starter Non-Prescriber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10940839"/>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9D9D9"/>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9D9D9"/>
                    </a:solidFill>
                  </a:tcPr>
                </a:tc>
                <a:extLst>
                  <a:ext uri="{0D108BD9-81ED-4DB2-BD59-A6C34878D82A}">
                    <a16:rowId xmlns:a16="http://schemas.microsoft.com/office/drawing/2014/main" val="2493630622"/>
                  </a:ext>
                </a:extLst>
              </a:tr>
            </a:tbl>
          </a:graphicData>
        </a:graphic>
      </p:graphicFrame>
      <p:grpSp>
        <p:nvGrpSpPr>
          <p:cNvPr id="2" name="Group 1">
            <a:extLst>
              <a:ext uri="{FF2B5EF4-FFF2-40B4-BE49-F238E27FC236}">
                <a16:creationId xmlns:a16="http://schemas.microsoft.com/office/drawing/2014/main" id="{C2546313-FA71-9FC3-8824-D8F7E80521B8}"/>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273E53D8-4F22-A740-4EF0-8755DF5D9BE7}"/>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1425EE55-33E6-E4A3-97D7-9CC27EC90F53}"/>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672049C0-317E-0A0C-302B-53C98E6C4669}"/>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AE6A63CB-BACA-DD01-582D-8B4B8C7B94BA}"/>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0C859AC3-A760-C11F-3CA6-2AFE3E3CD675}"/>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8B14C447-D9F0-76A9-C632-5AEB38D48F6C}"/>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2D0F12EA-2061-EA6A-1AFD-A455DD52668B}"/>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57E8470D-6238-239B-3D95-FB6308433010}"/>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FECAD75C-256F-D4F0-D838-AE56A757354A}"/>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02BB29DE-7DB4-B0FF-2FF4-0C9C66753439}"/>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80DE3216-8DCD-1F77-B4D3-AC84EACC53FD}"/>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086BA0A6-77C8-F5B5-3019-799D866C90BE}"/>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865D488C-1750-D1C5-69D1-189F5AB84BF4}"/>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B0BB211C-3DBF-6226-E35C-82890EA763B0}"/>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0150B0C4-B802-073D-2609-3188ACA84CE3}"/>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886801B7-1D40-D0CA-2AB5-99F426288CA7}"/>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7E9D8F07-DBDD-5879-A3DA-8C9F93BB8994}"/>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8D9C4F3C-4FB4-91ED-C015-CEBBF36AEEB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F9D9E01E-1678-B51C-808B-6C6BB86B89E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E823C730-1D2E-4CEB-8724-97A8FAEE4A3A}"/>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045DCD4D-475B-82B6-E085-8891CEAC4E8F}"/>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C09C4D59-BEC5-D009-B646-1E9B569BEEC5}"/>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3C206F48-0367-F59C-FAA6-BD5B51239F5F}"/>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459474C-F71B-FBAF-3138-4428AF3FF8F3}"/>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967E05AD-882A-D9DE-49B6-BA80CD511A9C}"/>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C2BDB2D1-4064-0EF1-B5D8-7FBF075DC43A}"/>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453EF477-C8AF-662B-13FD-28C91806B143}"/>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A4EBE3BC-DFBB-5A9B-2914-31DCF5F0AA9A}"/>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973007FE-5389-3018-3406-9AA276E020A4}"/>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D47A8F79-AA0A-A60B-B82F-AE8D579A5290}"/>
                </a:ext>
              </a:extLst>
            </p:cNvPr>
            <p:cNvSpPr txBox="1"/>
            <p:nvPr/>
          </p:nvSpPr>
          <p:spPr>
            <a:xfrm>
              <a:off x="11125440" y="4915585"/>
              <a:ext cx="1021441" cy="319524"/>
            </a:xfrm>
            <a:prstGeom prst="rect">
              <a:avLst/>
            </a:prstGeom>
            <a:grp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A3F8B510-275A-E3D6-F771-DBCB3350CA7F}"/>
              </a:ext>
            </a:extLst>
          </p:cNvPr>
          <p:cNvSpPr>
            <a:spLocks noEditPoints="1"/>
          </p:cNvSpPr>
          <p:nvPr/>
        </p:nvSpPr>
        <p:spPr bwMode="auto">
          <a:xfrm>
            <a:off x="11625716" y="6131984"/>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1BC646D7-D818-E410-21D6-A82EFD5896CE}"/>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F6D3708C-B83B-D853-CC6B-AA436C1722D2}"/>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0E7B3A85-9EB9-9827-65A2-F6C59C36FCBC}"/>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0F0AC77B-F6D6-370F-2CB7-D0FA383B964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977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A29D7E47-456C-416E-8F34-7BCF02070D5D}"/>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C9B9BE4E-A890-4598-8BE8-61230D882800}"/>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3553D52C-141F-4FDB-B5C0-5D596D168AFC}"/>
              </a:ext>
            </a:extLst>
          </p:cNvPr>
          <p:cNvGraphicFramePr>
            <a:graphicFrameLocks noGrp="1"/>
          </p:cNvGraphicFramePr>
          <p:nvPr>
            <p:extLst>
              <p:ext uri="{D42A27DB-BD31-4B8C-83A1-F6EECF244321}">
                <p14:modId xmlns:p14="http://schemas.microsoft.com/office/powerpoint/2010/main" val="3178785286"/>
              </p:ext>
            </p:extLst>
          </p:nvPr>
        </p:nvGraphicFramePr>
        <p:xfrm>
          <a:off x="346229" y="1089102"/>
          <a:ext cx="10253707" cy="5350794"/>
        </p:xfrm>
        <a:graphic>
          <a:graphicData uri="http://schemas.openxmlformats.org/drawingml/2006/table">
            <a:tbl>
              <a:tblPr firstRow="1" firstCol="1" lastRow="1" lastCol="1" bandRow="1" bandCol="1"/>
              <a:tblGrid>
                <a:gridCol w="754602">
                  <a:extLst>
                    <a:ext uri="{9D8B030D-6E8A-4147-A177-3AD203B41FA5}">
                      <a16:colId xmlns:a16="http://schemas.microsoft.com/office/drawing/2014/main" val="1990041426"/>
                    </a:ext>
                  </a:extLst>
                </a:gridCol>
                <a:gridCol w="1899821">
                  <a:extLst>
                    <a:ext uri="{9D8B030D-6E8A-4147-A177-3AD203B41FA5}">
                      <a16:colId xmlns:a16="http://schemas.microsoft.com/office/drawing/2014/main" val="4173232343"/>
                    </a:ext>
                  </a:extLst>
                </a:gridCol>
                <a:gridCol w="1899821">
                  <a:extLst>
                    <a:ext uri="{9D8B030D-6E8A-4147-A177-3AD203B41FA5}">
                      <a16:colId xmlns:a16="http://schemas.microsoft.com/office/drawing/2014/main" val="2237008529"/>
                    </a:ext>
                  </a:extLst>
                </a:gridCol>
                <a:gridCol w="1899821">
                  <a:extLst>
                    <a:ext uri="{9D8B030D-6E8A-4147-A177-3AD203B41FA5}">
                      <a16:colId xmlns:a16="http://schemas.microsoft.com/office/drawing/2014/main" val="1336660179"/>
                    </a:ext>
                  </a:extLst>
                </a:gridCol>
                <a:gridCol w="1899821">
                  <a:extLst>
                    <a:ext uri="{9D8B030D-6E8A-4147-A177-3AD203B41FA5}">
                      <a16:colId xmlns:a16="http://schemas.microsoft.com/office/drawing/2014/main" val="3285842477"/>
                    </a:ext>
                  </a:extLst>
                </a:gridCol>
                <a:gridCol w="1899821">
                  <a:extLst>
                    <a:ext uri="{9D8B030D-6E8A-4147-A177-3AD203B41FA5}">
                      <a16:colId xmlns:a16="http://schemas.microsoft.com/office/drawing/2014/main" val="2337378499"/>
                    </a:ext>
                  </a:extLst>
                </a:gridCol>
              </a:tblGrid>
              <a:tr h="306705">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3269790411"/>
                  </a:ext>
                </a:extLst>
              </a:tr>
              <a:tr h="863120">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FEBRUARY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975056726"/>
                  </a:ext>
                </a:extLst>
              </a:tr>
              <a:tr h="826556">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5</a:t>
                      </a: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BA"/>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67937834"/>
                  </a:ext>
                </a:extLst>
              </a:tr>
              <a:tr h="86113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92D050"/>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Clinical AM </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AM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64705461"/>
                  </a:ext>
                </a:extLst>
              </a:tr>
              <a:tr h="981486">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BA"/>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10677811"/>
                  </a:ext>
                </a:extLst>
              </a:tr>
              <a:tr h="904555">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effectLst/>
                          <a:latin typeface="Arial Narrow" panose="020B0606020202030204" pitchFamily="34" charset="0"/>
                          <a:cs typeface="Times New Roman" panose="02020603050405020304" pitchFamily="18" charset="0"/>
                        </a:rPr>
                        <a:t>29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9D9D9"/>
                    </a:solidFill>
                  </a:tcPr>
                </a:tc>
                <a:extLst>
                  <a:ext uri="{0D108BD9-81ED-4DB2-BD59-A6C34878D82A}">
                    <a16:rowId xmlns:a16="http://schemas.microsoft.com/office/drawing/2014/main" val="1458285702"/>
                  </a:ext>
                </a:extLst>
              </a:tr>
            </a:tbl>
          </a:graphicData>
        </a:graphic>
      </p:graphicFrame>
      <p:grpSp>
        <p:nvGrpSpPr>
          <p:cNvPr id="2" name="Group 1">
            <a:extLst>
              <a:ext uri="{FF2B5EF4-FFF2-40B4-BE49-F238E27FC236}">
                <a16:creationId xmlns:a16="http://schemas.microsoft.com/office/drawing/2014/main" id="{E25CB03A-974B-398C-939E-CF9085DB0DFA}"/>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5FCCA0D5-2D80-04F2-7C25-3CAA6949E4F3}"/>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4AB60AB4-5DFD-7F3A-632F-77B5C31A7D0D}"/>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041A7A61-E77A-DC17-6933-05E6A2A11254}"/>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7FD9CCD8-E0CC-C5DD-243D-66F73D50516E}"/>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DB128040-7509-A566-302A-296EB20E5331}"/>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7ABED8FB-66AB-51EC-44B3-D22E0D31DA93}"/>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536F8FDC-B52F-3743-6982-6C8150B5AEA9}"/>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70705197-5F2D-F937-7E5F-B336FD12340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66143C08-7F7D-F204-604C-92F9BBB01F71}"/>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DB595D32-F8AC-79CA-AAD5-9254D91AC32F}"/>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5B5D8461-8A6F-F7C3-8D5E-830D0DBCF5D3}"/>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86C84C8-EDBF-F9D4-24F6-169C037B5EC2}"/>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7E091ECE-AB26-A5DB-9FD3-94FDD1A86BF5}"/>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A8C9A2B9-E39D-291A-4936-B7216A1E06A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EEDDB2A9-1F46-0927-AF85-2FE4EC233CA4}"/>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E5456D3-8D64-227F-8BCB-B7A7ED033B9B}"/>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E1B31320-8E5C-A498-C7DD-578CB831E3B5}"/>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2CBD2C49-56D0-846A-4907-D1BEAF664F5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43F57CB2-D98C-C309-6210-2435E22FFEA4}"/>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8F8A5FB-7CB2-D600-3C84-95E4A482B6B8}"/>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A1EF2E5B-DC4B-57A6-DD18-688A27555007}"/>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AD613B39-1A9B-2D7B-4282-199D0E7DF699}"/>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E3B3F515-1BE5-A9D9-69CA-D8AF6281A0F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30EE81C7-0951-0688-BF2E-78719150706E}"/>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4D570DAC-ACB0-7FAD-9032-A3C7F7E40E4B}"/>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0D0652DF-863D-8F04-8D69-255FD3247C33}"/>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07A7B1A2-80DA-68F6-9D66-5C25CBCDAF96}"/>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BA33E9B1-A797-38B2-8572-80220FA8E19B}"/>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BA0213FE-5904-149D-6BA7-CA9404D16EF9}"/>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2E261FBD-1944-63CF-B2AA-78AD2488AEC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A8327ACF-467D-9A8E-70AB-DC68180ADCF1}"/>
              </a:ext>
            </a:extLst>
          </p:cNvPr>
          <p:cNvSpPr>
            <a:spLocks noEditPoints="1"/>
          </p:cNvSpPr>
          <p:nvPr/>
        </p:nvSpPr>
        <p:spPr bwMode="auto">
          <a:xfrm>
            <a:off x="11638248" y="6103464"/>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8793D1DB-059E-B2C7-C42F-AACED91168F2}"/>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EC9A1C84-4BB1-AD01-FA5D-7D8F437C6D6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DA923694-B6B2-7950-8AFB-1E537CB338AB}"/>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26F78484-6A2D-2747-7DC0-1611B3B1AD6F}"/>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7115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A1E3CEE4-3705-4C67-A157-AEFCF03761F1}"/>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86CAD764-EDE8-460C-9478-608F836B814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158B1DB9-3E3E-4BAB-81E6-35980EFF7734}"/>
              </a:ext>
            </a:extLst>
          </p:cNvPr>
          <p:cNvGraphicFramePr>
            <a:graphicFrameLocks noGrp="1"/>
          </p:cNvGraphicFramePr>
          <p:nvPr>
            <p:extLst>
              <p:ext uri="{D42A27DB-BD31-4B8C-83A1-F6EECF244321}">
                <p14:modId xmlns:p14="http://schemas.microsoft.com/office/powerpoint/2010/main" val="4223731506"/>
              </p:ext>
            </p:extLst>
          </p:nvPr>
        </p:nvGraphicFramePr>
        <p:xfrm>
          <a:off x="390617" y="1030398"/>
          <a:ext cx="10111668" cy="5300064"/>
        </p:xfrm>
        <a:graphic>
          <a:graphicData uri="http://schemas.openxmlformats.org/drawingml/2006/table">
            <a:tbl>
              <a:tblPr firstRow="1" firstCol="1" lastRow="1" lastCol="1" bandRow="1" bandCol="1"/>
              <a:tblGrid>
                <a:gridCol w="807868">
                  <a:extLst>
                    <a:ext uri="{9D8B030D-6E8A-4147-A177-3AD203B41FA5}">
                      <a16:colId xmlns:a16="http://schemas.microsoft.com/office/drawing/2014/main" val="3650600468"/>
                    </a:ext>
                  </a:extLst>
                </a:gridCol>
                <a:gridCol w="1860760">
                  <a:extLst>
                    <a:ext uri="{9D8B030D-6E8A-4147-A177-3AD203B41FA5}">
                      <a16:colId xmlns:a16="http://schemas.microsoft.com/office/drawing/2014/main" val="2210627169"/>
                    </a:ext>
                  </a:extLst>
                </a:gridCol>
                <a:gridCol w="1860760">
                  <a:extLst>
                    <a:ext uri="{9D8B030D-6E8A-4147-A177-3AD203B41FA5}">
                      <a16:colId xmlns:a16="http://schemas.microsoft.com/office/drawing/2014/main" val="3432494620"/>
                    </a:ext>
                  </a:extLst>
                </a:gridCol>
                <a:gridCol w="1860760">
                  <a:extLst>
                    <a:ext uri="{9D8B030D-6E8A-4147-A177-3AD203B41FA5}">
                      <a16:colId xmlns:a16="http://schemas.microsoft.com/office/drawing/2014/main" val="794750643"/>
                    </a:ext>
                  </a:extLst>
                </a:gridCol>
                <a:gridCol w="1860760">
                  <a:extLst>
                    <a:ext uri="{9D8B030D-6E8A-4147-A177-3AD203B41FA5}">
                      <a16:colId xmlns:a16="http://schemas.microsoft.com/office/drawing/2014/main" val="3084473616"/>
                    </a:ext>
                  </a:extLst>
                </a:gridCol>
                <a:gridCol w="1860760">
                  <a:extLst>
                    <a:ext uri="{9D8B030D-6E8A-4147-A177-3AD203B41FA5}">
                      <a16:colId xmlns:a16="http://schemas.microsoft.com/office/drawing/2014/main" val="3013653357"/>
                    </a:ext>
                  </a:extLst>
                </a:gridCol>
              </a:tblGrid>
              <a:tr h="299134">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2204421418"/>
                  </a:ext>
                </a:extLst>
              </a:tr>
              <a:tr h="931363">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MARCH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3499046"/>
                  </a:ext>
                </a:extLst>
              </a:tr>
              <a:tr h="970577">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206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Intro to Optimisation AM</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 Training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39626084"/>
                  </a:ext>
                </a:extLst>
              </a:tr>
              <a:tr h="967666">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BA"/>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p>
                    <a:p>
                      <a:pPr marL="0" marR="0" lvl="0" indent="0" algn="l" defTabSz="914400" rtl="0" eaLnBrk="1" fontAlgn="auto" latinLnBrk="0" hangingPunct="1">
                        <a:lnSpc>
                          <a:spcPct val="10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15</a:t>
                      </a: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672959462"/>
                  </a:ext>
                </a:extLst>
              </a:tr>
              <a:tr h="964455">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19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Optimisation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70BA"/>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27EE4"/>
                          </a:solidFill>
                          <a:effectLst/>
                          <a:uLnTx/>
                          <a:uFillTx/>
                          <a:latin typeface="Arial Narrow" panose="020B0606020202030204" pitchFamily="34" charset="0"/>
                          <a:ea typeface="Arial Narrow" panose="020B0606020202030204" pitchFamily="34" charset="0"/>
                          <a:cs typeface="Arial Narrow" panose="020B0606020202030204" pitchFamily="34" charset="0"/>
                        </a:rPr>
                        <a:t>EMIS New Starter Admin AM</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22</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9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86691694"/>
                  </a:ext>
                </a:extLst>
              </a:tr>
              <a:tr h="956514">
                <a:tc vMerge="1">
                  <a:txBody>
                    <a:bodyPr/>
                    <a:lstStyle/>
                    <a:p>
                      <a:endParaRPr lang="en-GB"/>
                    </a:p>
                  </a:txBody>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9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27</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8EAADB"/>
                          </a:solidFill>
                          <a:effectLst/>
                          <a:uLnTx/>
                          <a:uFillTx/>
                          <a:latin typeface="Arial Narrow" panose="020B0606020202030204" pitchFamily="34" charset="0"/>
                          <a:ea typeface="Arial" panose="020B0604020202020204" pitchFamily="34" charset="0"/>
                          <a:cs typeface="Arial" panose="020B0604020202020204" pitchFamily="34" charset="0"/>
                        </a:rPr>
                        <a:t>SystmOne Short Sessions AM/PM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 Guidance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Optimisation 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29</a:t>
                      </a:r>
                    </a:p>
                    <a:p>
                      <a:pPr>
                        <a:lnSpc>
                          <a:spcPct val="107000"/>
                        </a:lnSpc>
                      </a:pPr>
                      <a:r>
                        <a:rPr lang="en-GB" sz="900" dirty="0">
                          <a:effectLst/>
                          <a:latin typeface="Arial Narrow" panose="020B0606020202030204" pitchFamily="34" charset="0"/>
                          <a:ea typeface="Calibri" panose="020F0502020204030204" pitchFamily="34" charset="0"/>
                          <a:cs typeface="Times New Roman" panose="02020603050405020304" pitchFamily="18" charset="0"/>
                        </a:rPr>
                        <a:t>Good Friday</a:t>
                      </a:r>
                    </a:p>
                    <a:p>
                      <a:pPr>
                        <a:lnSpc>
                          <a:spcPct val="107000"/>
                        </a:lnSpc>
                      </a:pPr>
                      <a:endParaRPr lang="en-GB" sz="9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44923727"/>
                  </a:ext>
                </a:extLst>
              </a:tr>
            </a:tbl>
          </a:graphicData>
        </a:graphic>
      </p:graphicFrame>
      <p:grpSp>
        <p:nvGrpSpPr>
          <p:cNvPr id="2" name="Group 1">
            <a:extLst>
              <a:ext uri="{FF2B5EF4-FFF2-40B4-BE49-F238E27FC236}">
                <a16:creationId xmlns:a16="http://schemas.microsoft.com/office/drawing/2014/main" id="{8B8ED413-6F63-5F5C-6BE5-C5AE652C7236}"/>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25A571EE-5375-72FF-8266-1398C3063FCB}"/>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68D39F96-220D-86DA-B831-2643C7DD02B6}"/>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C5F4C140-1538-F3EB-B31C-675F23EB2079}"/>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F9E072B3-51AF-E48C-FABD-D911AC21CCE4}"/>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A14BB6CF-39AD-F009-A38E-50C07EA9B198}"/>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DD008BED-753A-6628-55F1-23C25060D07B}"/>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245895CD-A21B-8DF6-BA7A-04C223168FB6}"/>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39CCA880-137E-78B3-A545-525D4926EFFD}"/>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F045FA1A-2F0B-F999-EEB8-AC021A553369}"/>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87768F22-93A2-9A91-AE01-E4BFF0B10E33}"/>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EF1D697E-8875-DDC9-0A91-409675196D10}"/>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317BF60E-B05F-8C61-F07E-62E2CB86DA4A}"/>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6241DBEE-D734-E874-4046-18F8A7738A67}"/>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51E7DE22-C9E0-6B53-4E56-EA2BC629DD03}"/>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DAF09E5A-E5AC-05C8-E799-B3C5C23A3BDD}"/>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90FDF18-16D3-7044-BD4A-BCAFDC6CB25B}"/>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FF269324-A6EE-4B73-94AC-A0DBA53B9A8B}"/>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FA199DCE-7976-E192-FFD0-5CE4A33630C6}"/>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CCDF3816-9AA1-93A8-42BE-A3FBEAE86A5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5329BA79-3ABE-0F5A-741D-E70CCEEC9101}"/>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C8F6189A-5F97-0F46-6051-ECB15FFCAC5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8FA33062-4B99-15E1-977F-29ECC31140F1}"/>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D396AB6E-9C7F-EE9E-1E96-069666BF05B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095CFD4-244F-BCF3-F914-4B0F7599811F}"/>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11B92DCE-2932-A86C-EF0D-7E82C25C9167}"/>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5AD45031-33BF-3DD6-A295-A508B646A3DF}"/>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E1E67879-18A0-29A4-4A99-E3399EAD74AA}"/>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0B8F0FE0-F930-A549-4EF1-23F830F216DA}"/>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4983B46C-4712-CB58-7554-89764F437934}"/>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6C42965E-0659-D8A8-1CBB-A75DB6554C6A}"/>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B1569DE0-574E-E78B-8A3F-2FCA638328D6}"/>
              </a:ext>
            </a:extLst>
          </p:cNvPr>
          <p:cNvSpPr>
            <a:spLocks noEditPoints="1"/>
          </p:cNvSpPr>
          <p:nvPr/>
        </p:nvSpPr>
        <p:spPr bwMode="auto">
          <a:xfrm>
            <a:off x="11638248" y="6141040"/>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97F7C282-94FF-5C51-70E2-18085C31C0A8}"/>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D2E206A5-F965-5D56-A909-543FEAF04F32}"/>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E19D20AC-AE44-41C8-4EDF-234BD74E961F}"/>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A26FCA8A-C362-F644-E8E4-04EBE60E4BE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7018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AD45FAC7-49EE-4C21-AF70-313A64AC2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592" y="395718"/>
            <a:ext cx="943636" cy="380807"/>
          </a:xfrm>
          <a:prstGeom prst="rect">
            <a:avLst/>
          </a:prstGeom>
        </p:spPr>
      </p:pic>
      <p:sp>
        <p:nvSpPr>
          <p:cNvPr id="15" name="Freeform 63">
            <a:extLst>
              <a:ext uri="{FF2B5EF4-FFF2-40B4-BE49-F238E27FC236}">
                <a16:creationId xmlns:a16="http://schemas.microsoft.com/office/drawing/2014/main" id="{135D8932-3652-1F9A-140F-12E847B0D575}"/>
              </a:ext>
            </a:extLst>
          </p:cNvPr>
          <p:cNvSpPr>
            <a:spLocks noEditPoints="1"/>
          </p:cNvSpPr>
          <p:nvPr/>
        </p:nvSpPr>
        <p:spPr bwMode="auto">
          <a:xfrm>
            <a:off x="11389146" y="4798453"/>
            <a:ext cx="335984" cy="299042"/>
          </a:xfrm>
          <a:custGeom>
            <a:avLst/>
            <a:gdLst>
              <a:gd name="T0" fmla="*/ 144 w 176"/>
              <a:gd name="T1" fmla="*/ 88 h 176"/>
              <a:gd name="T2" fmla="*/ 152 w 176"/>
              <a:gd name="T3" fmla="*/ 88 h 176"/>
              <a:gd name="T4" fmla="*/ 60 w 176"/>
              <a:gd name="T5" fmla="*/ 136 h 176"/>
              <a:gd name="T6" fmla="*/ 56 w 176"/>
              <a:gd name="T7" fmla="*/ 143 h 176"/>
              <a:gd name="T8" fmla="*/ 60 w 176"/>
              <a:gd name="T9" fmla="*/ 136 h 176"/>
              <a:gd name="T10" fmla="*/ 33 w 176"/>
              <a:gd name="T11" fmla="*/ 120 h 176"/>
              <a:gd name="T12" fmla="*/ 40 w 176"/>
              <a:gd name="T13" fmla="*/ 116 h 176"/>
              <a:gd name="T14" fmla="*/ 56 w 176"/>
              <a:gd name="T15" fmla="*/ 33 h 176"/>
              <a:gd name="T16" fmla="*/ 60 w 176"/>
              <a:gd name="T17" fmla="*/ 40 h 176"/>
              <a:gd name="T18" fmla="*/ 56 w 176"/>
              <a:gd name="T19" fmla="*/ 33 h 176"/>
              <a:gd name="T20" fmla="*/ 24 w 176"/>
              <a:gd name="T21" fmla="*/ 88 h 176"/>
              <a:gd name="T22" fmla="*/ 32 w 176"/>
              <a:gd name="T23" fmla="*/ 88 h 176"/>
              <a:gd name="T24" fmla="*/ 116 w 176"/>
              <a:gd name="T25" fmla="*/ 40 h 176"/>
              <a:gd name="T26" fmla="*/ 120 w 176"/>
              <a:gd name="T27" fmla="*/ 33 h 176"/>
              <a:gd name="T28" fmla="*/ 116 w 176"/>
              <a:gd name="T29" fmla="*/ 40 h 176"/>
              <a:gd name="T30" fmla="*/ 33 w 176"/>
              <a:gd name="T31" fmla="*/ 56 h 176"/>
              <a:gd name="T32" fmla="*/ 40 w 176"/>
              <a:gd name="T33" fmla="*/ 60 h 176"/>
              <a:gd name="T34" fmla="*/ 142 w 176"/>
              <a:gd name="T35" fmla="*/ 115 h 176"/>
              <a:gd name="T36" fmla="*/ 138 w 176"/>
              <a:gd name="T37" fmla="*/ 121 h 176"/>
              <a:gd name="T38" fmla="*/ 142 w 176"/>
              <a:gd name="T39" fmla="*/ 115 h 176"/>
              <a:gd name="T40" fmla="*/ 84 w 176"/>
              <a:gd name="T41" fmla="*/ 148 h 176"/>
              <a:gd name="T42" fmla="*/ 92 w 176"/>
              <a:gd name="T43" fmla="*/ 148 h 176"/>
              <a:gd name="T44" fmla="*/ 138 w 176"/>
              <a:gd name="T45" fmla="*/ 55 h 176"/>
              <a:gd name="T46" fmla="*/ 142 w 176"/>
              <a:gd name="T47" fmla="*/ 61 h 176"/>
              <a:gd name="T48" fmla="*/ 138 w 176"/>
              <a:gd name="T49" fmla="*/ 55 h 176"/>
              <a:gd name="T50" fmla="*/ 103 w 176"/>
              <a:gd name="T51" fmla="*/ 84 h 176"/>
              <a:gd name="T52" fmla="*/ 92 w 176"/>
              <a:gd name="T53" fmla="*/ 28 h 176"/>
              <a:gd name="T54" fmla="*/ 84 w 176"/>
              <a:gd name="T55" fmla="*/ 28 h 176"/>
              <a:gd name="T56" fmla="*/ 72 w 176"/>
              <a:gd name="T57" fmla="*/ 88 h 176"/>
              <a:gd name="T58" fmla="*/ 103 w 176"/>
              <a:gd name="T59" fmla="*/ 92 h 176"/>
              <a:gd name="T60" fmla="*/ 128 w 176"/>
              <a:gd name="T61" fmla="*/ 88 h 176"/>
              <a:gd name="T62" fmla="*/ 88 w 176"/>
              <a:gd name="T63" fmla="*/ 96 h 176"/>
              <a:gd name="T64" fmla="*/ 88 w 176"/>
              <a:gd name="T65" fmla="*/ 80 h 176"/>
              <a:gd name="T66" fmla="*/ 88 w 176"/>
              <a:gd name="T67" fmla="*/ 96 h 176"/>
              <a:gd name="T68" fmla="*/ 115 w 176"/>
              <a:gd name="T69" fmla="*/ 142 h 176"/>
              <a:gd name="T70" fmla="*/ 121 w 176"/>
              <a:gd name="T71" fmla="*/ 138 h 176"/>
              <a:gd name="T72" fmla="*/ 88 w 176"/>
              <a:gd name="T73" fmla="*/ 0 h 176"/>
              <a:gd name="T74" fmla="*/ 88 w 176"/>
              <a:gd name="T75" fmla="*/ 176 h 176"/>
              <a:gd name="T76" fmla="*/ 88 w 176"/>
              <a:gd name="T77" fmla="*/ 0 h 176"/>
              <a:gd name="T78" fmla="*/ 8 w 176"/>
              <a:gd name="T79" fmla="*/ 88 h 176"/>
              <a:gd name="T80" fmla="*/ 168 w 176"/>
              <a:gd name="T81"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8" y="84"/>
                </a:moveTo>
                <a:cubicBezTo>
                  <a:pt x="146" y="84"/>
                  <a:pt x="144" y="86"/>
                  <a:pt x="144" y="88"/>
                </a:cubicBezTo>
                <a:cubicBezTo>
                  <a:pt x="144" y="90"/>
                  <a:pt x="146" y="92"/>
                  <a:pt x="148" y="92"/>
                </a:cubicBezTo>
                <a:cubicBezTo>
                  <a:pt x="150" y="92"/>
                  <a:pt x="152" y="90"/>
                  <a:pt x="152" y="88"/>
                </a:cubicBezTo>
                <a:cubicBezTo>
                  <a:pt x="152" y="86"/>
                  <a:pt x="150" y="84"/>
                  <a:pt x="148" y="84"/>
                </a:cubicBezTo>
                <a:moveTo>
                  <a:pt x="60" y="136"/>
                </a:moveTo>
                <a:cubicBezTo>
                  <a:pt x="58" y="135"/>
                  <a:pt x="56" y="136"/>
                  <a:pt x="55" y="138"/>
                </a:cubicBezTo>
                <a:cubicBezTo>
                  <a:pt x="53" y="140"/>
                  <a:pt x="54" y="142"/>
                  <a:pt x="56" y="143"/>
                </a:cubicBezTo>
                <a:cubicBezTo>
                  <a:pt x="58" y="145"/>
                  <a:pt x="60" y="144"/>
                  <a:pt x="61" y="142"/>
                </a:cubicBezTo>
                <a:cubicBezTo>
                  <a:pt x="63" y="140"/>
                  <a:pt x="62" y="138"/>
                  <a:pt x="60" y="136"/>
                </a:cubicBezTo>
                <a:moveTo>
                  <a:pt x="34" y="115"/>
                </a:moveTo>
                <a:cubicBezTo>
                  <a:pt x="32" y="116"/>
                  <a:pt x="31" y="118"/>
                  <a:pt x="33" y="120"/>
                </a:cubicBezTo>
                <a:cubicBezTo>
                  <a:pt x="34" y="122"/>
                  <a:pt x="36" y="123"/>
                  <a:pt x="38" y="121"/>
                </a:cubicBezTo>
                <a:cubicBezTo>
                  <a:pt x="40" y="120"/>
                  <a:pt x="41" y="118"/>
                  <a:pt x="40" y="116"/>
                </a:cubicBezTo>
                <a:cubicBezTo>
                  <a:pt x="38" y="114"/>
                  <a:pt x="36" y="113"/>
                  <a:pt x="34" y="115"/>
                </a:cubicBezTo>
                <a:moveTo>
                  <a:pt x="56" y="33"/>
                </a:moveTo>
                <a:cubicBezTo>
                  <a:pt x="54" y="34"/>
                  <a:pt x="53" y="36"/>
                  <a:pt x="55" y="38"/>
                </a:cubicBezTo>
                <a:cubicBezTo>
                  <a:pt x="56" y="40"/>
                  <a:pt x="58" y="41"/>
                  <a:pt x="60" y="40"/>
                </a:cubicBezTo>
                <a:cubicBezTo>
                  <a:pt x="62" y="38"/>
                  <a:pt x="63" y="36"/>
                  <a:pt x="61" y="34"/>
                </a:cubicBezTo>
                <a:cubicBezTo>
                  <a:pt x="60" y="32"/>
                  <a:pt x="58" y="31"/>
                  <a:pt x="56" y="33"/>
                </a:cubicBezTo>
                <a:moveTo>
                  <a:pt x="28" y="84"/>
                </a:moveTo>
                <a:cubicBezTo>
                  <a:pt x="26" y="84"/>
                  <a:pt x="24" y="86"/>
                  <a:pt x="24" y="88"/>
                </a:cubicBezTo>
                <a:cubicBezTo>
                  <a:pt x="24" y="90"/>
                  <a:pt x="26" y="92"/>
                  <a:pt x="28" y="92"/>
                </a:cubicBezTo>
                <a:cubicBezTo>
                  <a:pt x="30" y="92"/>
                  <a:pt x="32" y="90"/>
                  <a:pt x="32" y="88"/>
                </a:cubicBezTo>
                <a:cubicBezTo>
                  <a:pt x="32" y="86"/>
                  <a:pt x="30" y="84"/>
                  <a:pt x="28" y="84"/>
                </a:cubicBezTo>
                <a:moveTo>
                  <a:pt x="116" y="40"/>
                </a:moveTo>
                <a:cubicBezTo>
                  <a:pt x="118" y="41"/>
                  <a:pt x="120" y="40"/>
                  <a:pt x="121" y="38"/>
                </a:cubicBezTo>
                <a:cubicBezTo>
                  <a:pt x="123" y="36"/>
                  <a:pt x="122" y="34"/>
                  <a:pt x="120" y="33"/>
                </a:cubicBezTo>
                <a:cubicBezTo>
                  <a:pt x="118" y="31"/>
                  <a:pt x="116" y="32"/>
                  <a:pt x="115" y="34"/>
                </a:cubicBezTo>
                <a:cubicBezTo>
                  <a:pt x="113" y="36"/>
                  <a:pt x="114" y="38"/>
                  <a:pt x="116" y="40"/>
                </a:cubicBezTo>
                <a:moveTo>
                  <a:pt x="38" y="55"/>
                </a:moveTo>
                <a:cubicBezTo>
                  <a:pt x="36" y="53"/>
                  <a:pt x="34" y="54"/>
                  <a:pt x="33" y="56"/>
                </a:cubicBezTo>
                <a:cubicBezTo>
                  <a:pt x="31" y="58"/>
                  <a:pt x="32" y="60"/>
                  <a:pt x="34" y="61"/>
                </a:cubicBezTo>
                <a:cubicBezTo>
                  <a:pt x="36" y="63"/>
                  <a:pt x="38" y="62"/>
                  <a:pt x="40" y="60"/>
                </a:cubicBezTo>
                <a:cubicBezTo>
                  <a:pt x="41" y="58"/>
                  <a:pt x="40" y="56"/>
                  <a:pt x="38" y="55"/>
                </a:cubicBezTo>
                <a:moveTo>
                  <a:pt x="142" y="115"/>
                </a:moveTo>
                <a:cubicBezTo>
                  <a:pt x="140" y="113"/>
                  <a:pt x="138" y="114"/>
                  <a:pt x="137" y="116"/>
                </a:cubicBezTo>
                <a:cubicBezTo>
                  <a:pt x="135" y="118"/>
                  <a:pt x="136" y="120"/>
                  <a:pt x="138" y="121"/>
                </a:cubicBezTo>
                <a:cubicBezTo>
                  <a:pt x="140" y="123"/>
                  <a:pt x="142" y="122"/>
                  <a:pt x="143" y="120"/>
                </a:cubicBezTo>
                <a:cubicBezTo>
                  <a:pt x="145" y="118"/>
                  <a:pt x="144" y="116"/>
                  <a:pt x="142" y="115"/>
                </a:cubicBezTo>
                <a:moveTo>
                  <a:pt x="88" y="144"/>
                </a:moveTo>
                <a:cubicBezTo>
                  <a:pt x="86" y="144"/>
                  <a:pt x="84" y="146"/>
                  <a:pt x="84" y="148"/>
                </a:cubicBezTo>
                <a:cubicBezTo>
                  <a:pt x="84" y="150"/>
                  <a:pt x="86" y="152"/>
                  <a:pt x="88" y="152"/>
                </a:cubicBezTo>
                <a:cubicBezTo>
                  <a:pt x="90" y="152"/>
                  <a:pt x="92" y="150"/>
                  <a:pt x="92" y="148"/>
                </a:cubicBezTo>
                <a:cubicBezTo>
                  <a:pt x="92" y="146"/>
                  <a:pt x="90" y="144"/>
                  <a:pt x="88" y="144"/>
                </a:cubicBezTo>
                <a:moveTo>
                  <a:pt x="138" y="55"/>
                </a:moveTo>
                <a:cubicBezTo>
                  <a:pt x="136" y="56"/>
                  <a:pt x="135" y="58"/>
                  <a:pt x="137" y="60"/>
                </a:cubicBezTo>
                <a:cubicBezTo>
                  <a:pt x="138" y="62"/>
                  <a:pt x="140" y="63"/>
                  <a:pt x="142" y="61"/>
                </a:cubicBezTo>
                <a:cubicBezTo>
                  <a:pt x="144" y="60"/>
                  <a:pt x="145" y="58"/>
                  <a:pt x="143" y="56"/>
                </a:cubicBezTo>
                <a:cubicBezTo>
                  <a:pt x="142" y="54"/>
                  <a:pt x="140" y="53"/>
                  <a:pt x="138" y="55"/>
                </a:cubicBezTo>
                <a:moveTo>
                  <a:pt x="124" y="84"/>
                </a:moveTo>
                <a:cubicBezTo>
                  <a:pt x="103" y="84"/>
                  <a:pt x="103" y="84"/>
                  <a:pt x="103" y="84"/>
                </a:cubicBezTo>
                <a:cubicBezTo>
                  <a:pt x="102" y="78"/>
                  <a:pt x="98" y="74"/>
                  <a:pt x="92" y="73"/>
                </a:cubicBezTo>
                <a:cubicBezTo>
                  <a:pt x="92" y="28"/>
                  <a:pt x="92" y="28"/>
                  <a:pt x="92" y="28"/>
                </a:cubicBezTo>
                <a:cubicBezTo>
                  <a:pt x="92" y="26"/>
                  <a:pt x="90" y="24"/>
                  <a:pt x="88" y="24"/>
                </a:cubicBezTo>
                <a:cubicBezTo>
                  <a:pt x="86" y="24"/>
                  <a:pt x="84" y="26"/>
                  <a:pt x="84" y="28"/>
                </a:cubicBezTo>
                <a:cubicBezTo>
                  <a:pt x="84" y="73"/>
                  <a:pt x="84" y="73"/>
                  <a:pt x="84" y="73"/>
                </a:cubicBezTo>
                <a:cubicBezTo>
                  <a:pt x="77" y="74"/>
                  <a:pt x="72" y="81"/>
                  <a:pt x="72" y="88"/>
                </a:cubicBezTo>
                <a:cubicBezTo>
                  <a:pt x="72" y="97"/>
                  <a:pt x="79" y="104"/>
                  <a:pt x="88" y="104"/>
                </a:cubicBezTo>
                <a:cubicBezTo>
                  <a:pt x="95" y="104"/>
                  <a:pt x="102" y="99"/>
                  <a:pt x="103" y="92"/>
                </a:cubicBezTo>
                <a:cubicBezTo>
                  <a:pt x="124" y="92"/>
                  <a:pt x="124" y="92"/>
                  <a:pt x="124" y="92"/>
                </a:cubicBezTo>
                <a:cubicBezTo>
                  <a:pt x="126" y="92"/>
                  <a:pt x="128" y="90"/>
                  <a:pt x="128" y="88"/>
                </a:cubicBezTo>
                <a:cubicBezTo>
                  <a:pt x="128" y="86"/>
                  <a:pt x="126" y="84"/>
                  <a:pt x="124"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moveTo>
                  <a:pt x="116" y="136"/>
                </a:moveTo>
                <a:cubicBezTo>
                  <a:pt x="114" y="138"/>
                  <a:pt x="113" y="140"/>
                  <a:pt x="115" y="142"/>
                </a:cubicBezTo>
                <a:cubicBezTo>
                  <a:pt x="116" y="144"/>
                  <a:pt x="118" y="145"/>
                  <a:pt x="120" y="143"/>
                </a:cubicBezTo>
                <a:cubicBezTo>
                  <a:pt x="122" y="142"/>
                  <a:pt x="123" y="140"/>
                  <a:pt x="121" y="138"/>
                </a:cubicBezTo>
                <a:cubicBezTo>
                  <a:pt x="120" y="136"/>
                  <a:pt x="118" y="135"/>
                  <a:pt x="116" y="13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65">
            <a:extLst>
              <a:ext uri="{FF2B5EF4-FFF2-40B4-BE49-F238E27FC236}">
                <a16:creationId xmlns:a16="http://schemas.microsoft.com/office/drawing/2014/main" id="{08A35891-B106-63FE-255B-10F7B0E51F2B}"/>
              </a:ext>
            </a:extLst>
          </p:cNvPr>
          <p:cNvSpPr>
            <a:spLocks noEditPoints="1"/>
          </p:cNvSpPr>
          <p:nvPr/>
        </p:nvSpPr>
        <p:spPr bwMode="auto">
          <a:xfrm>
            <a:off x="10970714" y="3692048"/>
            <a:ext cx="359084" cy="360000"/>
          </a:xfrm>
          <a:custGeom>
            <a:avLst/>
            <a:gdLst>
              <a:gd name="T0" fmla="*/ 176 w 176"/>
              <a:gd name="T1" fmla="*/ 140 h 176"/>
              <a:gd name="T2" fmla="*/ 170 w 176"/>
              <a:gd name="T3" fmla="*/ 130 h 176"/>
              <a:gd name="T4" fmla="*/ 128 w 176"/>
              <a:gd name="T5" fmla="*/ 100 h 176"/>
              <a:gd name="T6" fmla="*/ 111 w 176"/>
              <a:gd name="T7" fmla="*/ 112 h 176"/>
              <a:gd name="T8" fmla="*/ 105 w 176"/>
              <a:gd name="T9" fmla="*/ 115 h 176"/>
              <a:gd name="T10" fmla="*/ 99 w 176"/>
              <a:gd name="T11" fmla="*/ 111 h 176"/>
              <a:gd name="T12" fmla="*/ 65 w 176"/>
              <a:gd name="T13" fmla="*/ 77 h 176"/>
              <a:gd name="T14" fmla="*/ 64 w 176"/>
              <a:gd name="T15" fmla="*/ 65 h 176"/>
              <a:gd name="T16" fmla="*/ 73 w 176"/>
              <a:gd name="T17" fmla="*/ 55 h 176"/>
              <a:gd name="T18" fmla="*/ 72 w 176"/>
              <a:gd name="T19" fmla="*/ 40 h 176"/>
              <a:gd name="T20" fmla="*/ 44 w 176"/>
              <a:gd name="T21" fmla="*/ 4 h 176"/>
              <a:gd name="T22" fmla="*/ 0 w 176"/>
              <a:gd name="T23" fmla="*/ 42 h 176"/>
              <a:gd name="T24" fmla="*/ 4 w 176"/>
              <a:gd name="T25" fmla="*/ 60 h 176"/>
              <a:gd name="T26" fmla="*/ 116 w 176"/>
              <a:gd name="T27" fmla="*/ 172 h 176"/>
              <a:gd name="T28" fmla="*/ 176 w 176"/>
              <a:gd name="T29" fmla="*/ 140 h 176"/>
              <a:gd name="T30" fmla="*/ 134 w 176"/>
              <a:gd name="T31" fmla="*/ 168 h 176"/>
              <a:gd name="T32" fmla="*/ 118 w 176"/>
              <a:gd name="T33" fmla="*/ 164 h 176"/>
              <a:gd name="T34" fmla="*/ 11 w 176"/>
              <a:gd name="T35" fmla="*/ 57 h 176"/>
              <a:gd name="T36" fmla="*/ 36 w 176"/>
              <a:gd name="T37" fmla="*/ 8 h 176"/>
              <a:gd name="T38" fmla="*/ 39 w 176"/>
              <a:gd name="T39" fmla="*/ 10 h 176"/>
              <a:gd name="T40" fmla="*/ 66 w 176"/>
              <a:gd name="T41" fmla="*/ 44 h 176"/>
              <a:gd name="T42" fmla="*/ 68 w 176"/>
              <a:gd name="T43" fmla="*/ 48 h 176"/>
              <a:gd name="T44" fmla="*/ 58 w 176"/>
              <a:gd name="T45" fmla="*/ 59 h 176"/>
              <a:gd name="T46" fmla="*/ 53 w 176"/>
              <a:gd name="T47" fmla="*/ 71 h 176"/>
              <a:gd name="T48" fmla="*/ 58 w 176"/>
              <a:gd name="T49" fmla="*/ 82 h 176"/>
              <a:gd name="T50" fmla="*/ 94 w 176"/>
              <a:gd name="T51" fmla="*/ 118 h 176"/>
              <a:gd name="T52" fmla="*/ 116 w 176"/>
              <a:gd name="T53" fmla="*/ 118 h 176"/>
              <a:gd name="T54" fmla="*/ 126 w 176"/>
              <a:gd name="T55" fmla="*/ 109 h 176"/>
              <a:gd name="T56" fmla="*/ 131 w 176"/>
              <a:gd name="T57" fmla="*/ 109 h 176"/>
              <a:gd name="T58" fmla="*/ 165 w 176"/>
              <a:gd name="T59" fmla="*/ 136 h 176"/>
              <a:gd name="T60" fmla="*/ 167 w 176"/>
              <a:gd name="T61" fmla="*/ 137 h 176"/>
              <a:gd name="T62" fmla="*/ 168 w 176"/>
              <a:gd name="T63"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6" y="140"/>
                </a:moveTo>
                <a:cubicBezTo>
                  <a:pt x="176" y="140"/>
                  <a:pt x="176" y="140"/>
                  <a:pt x="176" y="140"/>
                </a:cubicBez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itle 5">
            <a:extLst>
              <a:ext uri="{FF2B5EF4-FFF2-40B4-BE49-F238E27FC236}">
                <a16:creationId xmlns:a16="http://schemas.microsoft.com/office/drawing/2014/main" id="{C3EB8E57-89AD-2DF4-2FCA-C7651A00E0DB}"/>
              </a:ext>
            </a:extLst>
          </p:cNvPr>
          <p:cNvSpPr>
            <a:spLocks noGrp="1"/>
          </p:cNvSpPr>
          <p:nvPr>
            <p:ph type="ctrTitle"/>
          </p:nvPr>
        </p:nvSpPr>
        <p:spPr>
          <a:xfrm>
            <a:off x="388772" y="191512"/>
            <a:ext cx="7256834" cy="679345"/>
          </a:xfrm>
        </p:spPr>
        <p:txBody>
          <a:bodyPr/>
          <a:lstStyle/>
          <a:p>
            <a:r>
              <a:rPr lang="en-GB" dirty="0">
                <a:latin typeface="Arial" panose="020B0604020202020204" pitchFamily="34" charset="0"/>
                <a:cs typeface="Arial" panose="020B0604020202020204" pitchFamily="34" charset="0"/>
              </a:rPr>
              <a:t>Bookings</a:t>
            </a:r>
          </a:p>
        </p:txBody>
      </p:sp>
      <p:sp>
        <p:nvSpPr>
          <p:cNvPr id="8" name="Subtitle 7">
            <a:extLst>
              <a:ext uri="{FF2B5EF4-FFF2-40B4-BE49-F238E27FC236}">
                <a16:creationId xmlns:a16="http://schemas.microsoft.com/office/drawing/2014/main" id="{5133234E-EF68-D6EC-7D95-87B326C7DC6B}"/>
              </a:ext>
            </a:extLst>
          </p:cNvPr>
          <p:cNvSpPr>
            <a:spLocks noGrp="1"/>
          </p:cNvSpPr>
          <p:nvPr>
            <p:ph type="subTitle" idx="1"/>
          </p:nvPr>
        </p:nvSpPr>
        <p:spPr>
          <a:xfrm>
            <a:off x="388771" y="923350"/>
            <a:ext cx="8399094" cy="1253793"/>
          </a:xfrm>
        </p:spPr>
        <p:txBody>
          <a:bodyPr>
            <a:normAutofit/>
          </a:bodyPr>
          <a:lstStyle/>
          <a:p>
            <a:r>
              <a:rPr lang="en-GB" sz="1900" dirty="0">
                <a:latin typeface="Arial" panose="020B0604020202020204" pitchFamily="34" charset="0"/>
                <a:cs typeface="Arial" panose="020B0604020202020204" pitchFamily="34" charset="0"/>
              </a:rPr>
              <a:t>For more information on courses or bookings, please contact the team on:</a:t>
            </a:r>
          </a:p>
          <a:p>
            <a:r>
              <a:rPr lang="en-GB" sz="1900" dirty="0">
                <a:latin typeface="Arial" panose="020B0604020202020204" pitchFamily="34" charset="0"/>
                <a:cs typeface="Arial" panose="020B0604020202020204" pitchFamily="34" charset="0"/>
              </a:rPr>
              <a:t>	</a:t>
            </a:r>
            <a:r>
              <a:rPr lang="en-GB" sz="1900" b="1" u="sng" dirty="0">
                <a:solidFill>
                  <a:schemeClr val="bg1"/>
                </a:solidFill>
                <a:effectLst/>
                <a:latin typeface="Arial" panose="020B0604020202020204" pitchFamily="34" charset="0"/>
                <a:ea typeface="Wingdings" panose="05000000000000000000" pitchFamily="2" charset="2"/>
                <a:cs typeface="Arial" panose="020B0604020202020204" pitchFamily="34" charset="0"/>
                <a:hlinkClick r:id="rId4">
                  <a:extLst>
                    <a:ext uri="{A12FA001-AC4F-418D-AE19-62706E023703}">
                      <ahyp:hlinkClr xmlns:ahyp="http://schemas.microsoft.com/office/drawing/2018/hyperlinkcolor" val="tx"/>
                    </a:ext>
                  </a:extLst>
                </a:hlinkClick>
              </a:rPr>
              <a:t>agcsu.gpsystemstraining@nhs.net</a:t>
            </a:r>
            <a:endParaRPr lang="en-GB" sz="1900" b="1" u="sng" dirty="0">
              <a:solidFill>
                <a:schemeClr val="bg1"/>
              </a:solidFill>
              <a:effectLst/>
              <a:latin typeface="Arial" panose="020B0604020202020204" pitchFamily="34" charset="0"/>
              <a:ea typeface="Wingdings" panose="05000000000000000000" pitchFamily="2" charset="2"/>
              <a:cs typeface="Arial" panose="020B0604020202020204" pitchFamily="34" charset="0"/>
            </a:endParaRPr>
          </a:p>
        </p:txBody>
      </p:sp>
      <p:sp>
        <p:nvSpPr>
          <p:cNvPr id="9" name="Freeform 289">
            <a:extLst>
              <a:ext uri="{FF2B5EF4-FFF2-40B4-BE49-F238E27FC236}">
                <a16:creationId xmlns:a16="http://schemas.microsoft.com/office/drawing/2014/main" id="{51BAB37C-8A8C-4C20-47B4-3D01655904D0}"/>
              </a:ext>
            </a:extLst>
          </p:cNvPr>
          <p:cNvSpPr>
            <a:spLocks noEditPoints="1"/>
          </p:cNvSpPr>
          <p:nvPr/>
        </p:nvSpPr>
        <p:spPr bwMode="auto">
          <a:xfrm>
            <a:off x="783969" y="1399566"/>
            <a:ext cx="291524" cy="21249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5">
            <a:extLst>
              <a:ext uri="{FF2B5EF4-FFF2-40B4-BE49-F238E27FC236}">
                <a16:creationId xmlns:a16="http://schemas.microsoft.com/office/drawing/2014/main" id="{EB143360-0184-28CA-8C67-9C559B2F2709}"/>
              </a:ext>
            </a:extLst>
          </p:cNvPr>
          <p:cNvSpPr txBox="1">
            <a:spLocks/>
          </p:cNvSpPr>
          <p:nvPr/>
        </p:nvSpPr>
        <p:spPr>
          <a:xfrm>
            <a:off x="388771" y="1974014"/>
            <a:ext cx="7256834" cy="6793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dirty="0">
                <a:latin typeface="Arial" panose="020B0604020202020204" pitchFamily="34" charset="0"/>
                <a:cs typeface="Arial" panose="020B0604020202020204" pitchFamily="34" charset="0"/>
              </a:rPr>
              <a:t>Clinical Systems Support</a:t>
            </a:r>
          </a:p>
        </p:txBody>
      </p:sp>
      <p:sp>
        <p:nvSpPr>
          <p:cNvPr id="13" name="Subtitle 7">
            <a:extLst>
              <a:ext uri="{FF2B5EF4-FFF2-40B4-BE49-F238E27FC236}">
                <a16:creationId xmlns:a16="http://schemas.microsoft.com/office/drawing/2014/main" id="{BF0A8967-2474-E1D4-A7C1-767B21EF5CA3}"/>
              </a:ext>
            </a:extLst>
          </p:cNvPr>
          <p:cNvSpPr txBox="1">
            <a:spLocks/>
          </p:cNvSpPr>
          <p:nvPr/>
        </p:nvSpPr>
        <p:spPr>
          <a:xfrm>
            <a:off x="388771" y="2610865"/>
            <a:ext cx="9390956" cy="2241007"/>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800" dirty="0">
              <a:latin typeface="Arial" panose="020B0604020202020204" pitchFamily="34" charset="0"/>
              <a:cs typeface="Arial" panose="020B0604020202020204" pitchFamily="34" charset="0"/>
            </a:endParaRPr>
          </a:p>
          <a:p>
            <a:r>
              <a:rPr lang="en-GB" sz="7200" dirty="0">
                <a:latin typeface="Arial" panose="020B0604020202020204" pitchFamily="34" charset="0"/>
                <a:cs typeface="Arial" panose="020B0604020202020204" pitchFamily="34" charset="0"/>
              </a:rPr>
              <a:t>If you </a:t>
            </a:r>
            <a:r>
              <a:rPr lang="en-GB" sz="7200">
                <a:latin typeface="Arial" panose="020B0604020202020204" pitchFamily="34" charset="0"/>
                <a:cs typeface="Arial" panose="020B0604020202020204" pitchFamily="34" charset="0"/>
              </a:rPr>
              <a:t>require support, </a:t>
            </a:r>
            <a:r>
              <a:rPr lang="en-GB" sz="7200" dirty="0">
                <a:latin typeface="Arial" panose="020B0604020202020204" pitchFamily="34" charset="0"/>
                <a:cs typeface="Arial" panose="020B0604020202020204" pitchFamily="34" charset="0"/>
              </a:rPr>
              <a:t>please contact the team on:</a:t>
            </a:r>
          </a:p>
          <a:p>
            <a:pPr>
              <a:lnSpc>
                <a:spcPct val="125000"/>
              </a:lnSpc>
              <a:spcAft>
                <a:spcPts val="800"/>
              </a:spcAft>
            </a:pPr>
            <a:r>
              <a:rPr lang="en-GB" sz="6400" dirty="0">
                <a:effectLst/>
                <a:latin typeface="Arial" panose="020B0604020202020204" pitchFamily="34" charset="0"/>
                <a:ea typeface="Yu Mincho"/>
                <a:cs typeface="Arial" panose="020B0604020202020204" pitchFamily="34" charset="0"/>
              </a:rPr>
              <a:t>For </a:t>
            </a:r>
            <a:r>
              <a:rPr lang="en-GB" sz="6400" dirty="0">
                <a:latin typeface="Arial" panose="020B0604020202020204" pitchFamily="34" charset="0"/>
                <a:ea typeface="Yu Mincho"/>
                <a:cs typeface="Arial" panose="020B0604020202020204" pitchFamily="34" charset="0"/>
              </a:rPr>
              <a:t>Lincolnshire, Essex</a:t>
            </a:r>
            <a:r>
              <a:rPr lang="en-GB" sz="6400" dirty="0">
                <a:effectLst/>
                <a:latin typeface="Arial" panose="020B0604020202020204" pitchFamily="34" charset="0"/>
                <a:ea typeface="Yu Mincho"/>
                <a:cs typeface="Arial" panose="020B0604020202020204" pitchFamily="34" charset="0"/>
              </a:rPr>
              <a:t> </a:t>
            </a:r>
            <a:r>
              <a:rPr lang="en-GB" sz="6400" dirty="0">
                <a:latin typeface="Arial" panose="020B0604020202020204" pitchFamily="34" charset="0"/>
                <a:ea typeface="Yu Mincho"/>
                <a:cs typeface="Arial" panose="020B0604020202020204" pitchFamily="34" charset="0"/>
              </a:rPr>
              <a:t>and Northamptonshire Customers </a:t>
            </a:r>
            <a:endParaRPr lang="en-GB" sz="6400" dirty="0">
              <a:effectLst/>
              <a:latin typeface="Arial" panose="020B0604020202020204" pitchFamily="34" charset="0"/>
              <a:ea typeface="Yu Mincho"/>
              <a:cs typeface="Arial" panose="020B0604020202020204" pitchFamily="34" charset="0"/>
            </a:endParaRPr>
          </a:p>
          <a:p>
            <a:pPr marL="896620">
              <a:lnSpc>
                <a:spcPct val="125000"/>
              </a:lnSpc>
              <a:spcBef>
                <a:spcPts val="0"/>
              </a:spcBef>
            </a:pPr>
            <a:r>
              <a:rPr lang="en-GB" sz="6400" b="1" u="sng" dirty="0">
                <a:effectLst/>
                <a:latin typeface="Arial" panose="020B0604020202020204" pitchFamily="34" charset="0"/>
                <a:ea typeface="Yu Mincho" panose="02020400000000000000" pitchFamily="18" charset="-128"/>
                <a:cs typeface="Arial" panose="020B0604020202020204" pitchFamily="34" charset="0"/>
                <a:hlinkClick r:id="rId5">
                  <a:extLst>
                    <a:ext uri="{A12FA001-AC4F-418D-AE19-62706E023703}">
                      <ahyp:hlinkClr xmlns:ahyp="http://schemas.microsoft.com/office/drawing/2018/hyperlinkcolor" val="tx"/>
                    </a:ext>
                  </a:extLst>
                </a:hlinkClick>
              </a:rPr>
              <a:t>https://ardengem.saasiteu.com</a:t>
            </a:r>
            <a:endParaRPr lang="en-GB" sz="6400" b="1" u="sng" dirty="0">
              <a:effectLst/>
              <a:latin typeface="Arial" panose="020B0604020202020204" pitchFamily="34" charset="0"/>
              <a:ea typeface="Yu Mincho" panose="02020400000000000000" pitchFamily="18" charset="-128"/>
              <a:cs typeface="Arial" panose="020B0604020202020204" pitchFamily="34" charset="0"/>
            </a:endParaRPr>
          </a:p>
          <a:p>
            <a:pPr marL="896620">
              <a:lnSpc>
                <a:spcPct val="125000"/>
              </a:lnSpc>
              <a:spcBef>
                <a:spcPts val="0"/>
              </a:spcBef>
            </a:pPr>
            <a:endParaRPr lang="en-GB" sz="6400" dirty="0">
              <a:effectLst/>
              <a:latin typeface="Arial" panose="020B0604020202020204" pitchFamily="34" charset="0"/>
              <a:ea typeface="Yu Mincho" panose="02020400000000000000" pitchFamily="18" charset="-128"/>
              <a:cs typeface="Arial" panose="020B0604020202020204" pitchFamily="34" charset="0"/>
            </a:endParaRPr>
          </a:p>
          <a:p>
            <a:pPr>
              <a:lnSpc>
                <a:spcPct val="125000"/>
              </a:lnSpc>
            </a:pPr>
            <a:r>
              <a:rPr lang="en-GB" sz="6400" dirty="0">
                <a:effectLst/>
                <a:latin typeface="Arial" panose="020B0604020202020204" pitchFamily="34" charset="0"/>
                <a:ea typeface="Yu Mincho" panose="02020400000000000000" pitchFamily="18" charset="-128"/>
                <a:cs typeface="Arial" panose="020B0604020202020204" pitchFamily="34" charset="0"/>
              </a:rPr>
              <a:t>For Hampshire, Southampton and Isle of Wight Customers</a:t>
            </a:r>
          </a:p>
          <a:p>
            <a:pPr marL="896620">
              <a:lnSpc>
                <a:spcPct val="125000"/>
              </a:lnSpc>
              <a:spcAft>
                <a:spcPts val="800"/>
              </a:spcAft>
            </a:pPr>
            <a:r>
              <a:rPr lang="en-GB" sz="6400" b="1" u="sng" dirty="0">
                <a:effectLst/>
                <a:latin typeface="Arial" panose="020B0604020202020204" pitchFamily="34" charset="0"/>
                <a:ea typeface="Yu Mincho" panose="02020400000000000000" pitchFamily="18" charset="-128"/>
                <a:cs typeface="Arial" panose="020B0604020202020204" pitchFamily="34" charset="0"/>
                <a:hlinkClick r:id="rId6">
                  <a:extLst>
                    <a:ext uri="{A12FA001-AC4F-418D-AE19-62706E023703}">
                      <ahyp:hlinkClr xmlns:ahyp="http://schemas.microsoft.com/office/drawing/2018/hyperlinkcolor" val="tx"/>
                    </a:ext>
                  </a:extLst>
                </a:hlinkClick>
              </a:rPr>
              <a:t>https://trusted-technology.co.uk/support</a:t>
            </a:r>
            <a:endParaRPr lang="en-GB" sz="6400" b="1" u="sng" dirty="0">
              <a:effectLst/>
              <a:latin typeface="Arial" panose="020B0604020202020204" pitchFamily="34" charset="0"/>
              <a:ea typeface="Yu Mincho" panose="02020400000000000000" pitchFamily="18"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Freeform 180">
            <a:extLst>
              <a:ext uri="{FF2B5EF4-FFF2-40B4-BE49-F238E27FC236}">
                <a16:creationId xmlns:a16="http://schemas.microsoft.com/office/drawing/2014/main" id="{7BD9983F-7DBB-0860-D856-AB761FE8ADD3}"/>
              </a:ext>
            </a:extLst>
          </p:cNvPr>
          <p:cNvSpPr>
            <a:spLocks noEditPoints="1"/>
          </p:cNvSpPr>
          <p:nvPr/>
        </p:nvSpPr>
        <p:spPr bwMode="auto">
          <a:xfrm>
            <a:off x="783968" y="3487964"/>
            <a:ext cx="334275" cy="24340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 name="Freeform 180">
            <a:extLst>
              <a:ext uri="{FF2B5EF4-FFF2-40B4-BE49-F238E27FC236}">
                <a16:creationId xmlns:a16="http://schemas.microsoft.com/office/drawing/2014/main" id="{07950FF4-1920-9246-820E-88CFA41E1B81}"/>
              </a:ext>
            </a:extLst>
          </p:cNvPr>
          <p:cNvSpPr>
            <a:spLocks noEditPoints="1"/>
          </p:cNvSpPr>
          <p:nvPr/>
        </p:nvSpPr>
        <p:spPr bwMode="auto">
          <a:xfrm>
            <a:off x="783969" y="4389119"/>
            <a:ext cx="334275" cy="219347"/>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339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1E83B7-82F6-4BEA-9843-E2DC5C5CEFED}"/>
              </a:ext>
            </a:extLst>
          </p:cNvPr>
          <p:cNvSpPr/>
          <p:nvPr/>
        </p:nvSpPr>
        <p:spPr>
          <a:xfrm>
            <a:off x="0" y="6139543"/>
            <a:ext cx="1436914" cy="674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87F94559-DD04-465A-B9D0-C22D4D98F553}"/>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Demonstrator sites and their projects (x20)</a:t>
            </a:r>
            <a:endParaRPr lang="en-GB" sz="1800" b="0" dirty="0">
              <a:solidFill>
                <a:schemeClr val="bg1"/>
              </a:solidFill>
            </a:endParaRPr>
          </a:p>
        </p:txBody>
      </p:sp>
      <p:sp>
        <p:nvSpPr>
          <p:cNvPr id="31" name="Title 1">
            <a:extLst>
              <a:ext uri="{FF2B5EF4-FFF2-40B4-BE49-F238E27FC236}">
                <a16:creationId xmlns:a16="http://schemas.microsoft.com/office/drawing/2014/main" id="{F8542D80-B3F8-4130-B96E-A9EE7CB0DD76}"/>
              </a:ext>
            </a:extLst>
          </p:cNvPr>
          <p:cNvSpPr>
            <a:spLocks noGrp="1"/>
          </p:cNvSpPr>
          <p:nvPr>
            <p:ph type="title"/>
          </p:nvPr>
        </p:nvSpPr>
        <p:spPr>
          <a:xfrm>
            <a:off x="368300" y="9525"/>
            <a:ext cx="10985500" cy="1325563"/>
          </a:xfrm>
        </p:spPr>
        <p:txBody>
          <a:bodyPr>
            <a:normAutofit/>
          </a:bodyPr>
          <a:lstStyle/>
          <a:p>
            <a:r>
              <a:rPr lang="en-GB" sz="2800" dirty="0">
                <a:solidFill>
                  <a:srgbClr val="E6007E"/>
                </a:solidFill>
              </a:rPr>
              <a:t>How to Book Training</a:t>
            </a:r>
          </a:p>
        </p:txBody>
      </p:sp>
      <p:sp>
        <p:nvSpPr>
          <p:cNvPr id="35" name="TextBox 34">
            <a:extLst>
              <a:ext uri="{FF2B5EF4-FFF2-40B4-BE49-F238E27FC236}">
                <a16:creationId xmlns:a16="http://schemas.microsoft.com/office/drawing/2014/main" id="{BFEE08AD-151F-4701-A15E-4AD2BEBE76C1}"/>
              </a:ext>
            </a:extLst>
          </p:cNvPr>
          <p:cNvSpPr txBox="1"/>
          <p:nvPr/>
        </p:nvSpPr>
        <p:spPr>
          <a:xfrm>
            <a:off x="403119" y="1364476"/>
            <a:ext cx="10488084" cy="4383182"/>
          </a:xfrm>
          <a:prstGeom prst="rect">
            <a:avLst/>
          </a:prstGeom>
          <a:noFill/>
        </p:spPr>
        <p:txBody>
          <a:bodyPr wrap="square" lIns="91440" tIns="45720" rIns="91440" bIns="45720" anchor="t">
            <a:noAutofit/>
          </a:bodyPr>
          <a:lstStyle/>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For more information or to book any of the training outlined in this prospectus, please contact the team via email.  </a:t>
            </a: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  </a:t>
            </a:r>
            <a:r>
              <a:rPr lang="en-GB" sz="1400" dirty="0">
                <a:latin typeface="Arial" panose="020B0604020202020204" pitchFamily="34" charset="0"/>
                <a:ea typeface="Yu Mincho" panose="02020400000000000000" pitchFamily="18" charset="-128"/>
                <a:cs typeface="Times New Roman" panose="02020603050405020304" pitchFamily="18" charset="0"/>
              </a:rPr>
              <a:t>	</a:t>
            </a:r>
            <a:r>
              <a:rPr lang="en-GB" sz="14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2">
                  <a:extLst>
                    <a:ext uri="{A12FA001-AC4F-418D-AE19-62706E023703}">
                      <ahyp:hlinkClr xmlns:ahyp="http://schemas.microsoft.com/office/drawing/2018/hyperlinkcolor" val="tx"/>
                    </a:ext>
                  </a:extLst>
                </a:hlinkClick>
              </a:rPr>
              <a:t>agcsu.gpsystemstraining@nhs.net</a:t>
            </a:r>
            <a:endParaRPr lang="en-GB" sz="14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a:lnSpc>
                <a:spcPct val="125000"/>
              </a:lnSpc>
              <a:spcAft>
                <a:spcPts val="800"/>
              </a:spcAft>
            </a:pP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When booking training sessions, our team will be able to advise you and provide a selection of available dates. Once you have confirmed the date/s you require, your training session will be confirmed, and a MS Teams invite will be sent via email to the attendee/s.  All booking requests must be received at least 48 hours prior to the scheduled session.</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endParaRPr lang="en-GB" sz="1400" dirty="0">
              <a:effectLst/>
              <a:latin typeface="Arial"/>
              <a:ea typeface="Yu Mincho"/>
              <a:cs typeface="Times New Roman"/>
            </a:endParaRPr>
          </a:p>
          <a:p>
            <a:pPr lvl="0">
              <a:lnSpc>
                <a:spcPct val="125000"/>
              </a:lnSpc>
              <a:spcAft>
                <a:spcPts val="800"/>
              </a:spcAft>
              <a:buSzPts val="2200"/>
            </a:pPr>
            <a:endParaRPr lang="en-GB" sz="1400" b="1" dirty="0">
              <a:solidFill>
                <a:srgbClr val="0070BA"/>
              </a:solidFill>
              <a:latin typeface="Arial" panose="020B0604020202020204" pitchFamily="34" charset="0"/>
            </a:endParaRPr>
          </a:p>
          <a:p>
            <a:pPr>
              <a:lnSpc>
                <a:spcPct val="125000"/>
              </a:lnSpc>
              <a:spcAft>
                <a:spcPts val="800"/>
              </a:spcAft>
              <a:buSzPts val="2200"/>
            </a:pPr>
            <a:r>
              <a:rPr lang="en-GB" sz="1400" b="1" dirty="0">
                <a:solidFill>
                  <a:srgbClr val="E6007E"/>
                </a:solidFill>
                <a:effectLst/>
                <a:latin typeface="Arial" panose="020B0604020202020204" pitchFamily="34" charset="0"/>
                <a:ea typeface="Yu Mincho" panose="02020400000000000000" pitchFamily="18" charset="-128"/>
                <a:cs typeface="Arial" panose="020B0604020202020204" pitchFamily="34" charset="0"/>
              </a:rPr>
              <a:t>For New Starter Sessions only please </a:t>
            </a:r>
            <a:r>
              <a:rPr lang="en-GB" sz="1400" b="1" dirty="0">
                <a:solidFill>
                  <a:srgbClr val="E6007E"/>
                </a:solidFill>
                <a:effectLst/>
                <a:latin typeface="Arial" panose="020B0604020202020204" pitchFamily="34" charset="0"/>
                <a:ea typeface="Yu Mincho" panose="02020400000000000000" pitchFamily="18" charset="-128"/>
                <a:cs typeface="Arial" panose="020B0604020202020204" pitchFamily="34" charset="0"/>
                <a:hlinkClick r:id="rId3"/>
              </a:rPr>
              <a:t>click here</a:t>
            </a:r>
            <a:r>
              <a:rPr lang="en-GB" sz="1400" b="1" dirty="0">
                <a:solidFill>
                  <a:srgbClr val="E6007E"/>
                </a:solidFill>
                <a:effectLst/>
                <a:latin typeface="Arial" panose="020B0604020202020204" pitchFamily="34" charset="0"/>
                <a:ea typeface="Yu Mincho" panose="02020400000000000000" pitchFamily="18" charset="-128"/>
                <a:cs typeface="Arial" panose="020B0604020202020204" pitchFamily="34" charset="0"/>
              </a:rPr>
              <a:t> to book your training</a:t>
            </a:r>
          </a:p>
          <a:p>
            <a:pPr lvl="0">
              <a:lnSpc>
                <a:spcPct val="125000"/>
              </a:lnSpc>
              <a:spcAft>
                <a:spcPts val="800"/>
              </a:spcAft>
              <a:buSzPts val="2200"/>
            </a:pPr>
            <a:endParaRPr lang="en-GB" sz="1400" b="1" dirty="0">
              <a:solidFill>
                <a:srgbClr val="FF0000"/>
              </a:solidFill>
              <a:effectLst/>
              <a:latin typeface="Calibri" panose="020F0502020204030204" pitchFamily="34" charset="0"/>
              <a:ea typeface="Wingdings" panose="05000000000000000000" pitchFamily="2" charset="2"/>
              <a:cs typeface="Wingdings" panose="05000000000000000000" pitchFamily="2" charset="2"/>
            </a:endParaRPr>
          </a:p>
        </p:txBody>
      </p:sp>
      <p:sp>
        <p:nvSpPr>
          <p:cNvPr id="78" name="Freeform 289">
            <a:extLst>
              <a:ext uri="{FF2B5EF4-FFF2-40B4-BE49-F238E27FC236}">
                <a16:creationId xmlns:a16="http://schemas.microsoft.com/office/drawing/2014/main" id="{70BF907B-5C82-4C9F-A95D-50B2A4BB5DD0}"/>
              </a:ext>
            </a:extLst>
          </p:cNvPr>
          <p:cNvSpPr>
            <a:spLocks noEditPoints="1"/>
          </p:cNvSpPr>
          <p:nvPr/>
        </p:nvSpPr>
        <p:spPr bwMode="auto">
          <a:xfrm>
            <a:off x="893516" y="1797234"/>
            <a:ext cx="294147" cy="233771"/>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E6007E"/>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TextBox 66">
            <a:hlinkClick r:id="rId4" action="ppaction://hlinksldjump"/>
            <a:extLst>
              <a:ext uri="{FF2B5EF4-FFF2-40B4-BE49-F238E27FC236}">
                <a16:creationId xmlns:a16="http://schemas.microsoft.com/office/drawing/2014/main" id="{4CAF021A-4F30-425F-99F5-C02C51863469}"/>
              </a:ext>
            </a:extLst>
          </p:cNvPr>
          <p:cNvSpPr txBox="1"/>
          <p:nvPr/>
        </p:nvSpPr>
        <p:spPr>
          <a:xfrm>
            <a:off x="9774285" y="6252439"/>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9" name="Freeform 160">
            <a:hlinkClick r:id="rId4" action="ppaction://hlinksldjump"/>
            <a:extLst>
              <a:ext uri="{FF2B5EF4-FFF2-40B4-BE49-F238E27FC236}">
                <a16:creationId xmlns:a16="http://schemas.microsoft.com/office/drawing/2014/main" id="{D3CA0ECB-0EF5-4578-A22F-7402DB2623F2}"/>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2A258FC8-6FD3-6362-33DE-DFC75405619C}"/>
              </a:ext>
            </a:extLst>
          </p:cNvPr>
          <p:cNvGrpSpPr/>
          <p:nvPr/>
        </p:nvGrpSpPr>
        <p:grpSpPr>
          <a:xfrm>
            <a:off x="11349280" y="3799391"/>
            <a:ext cx="849600" cy="738000"/>
            <a:chOff x="11117715" y="3073104"/>
            <a:chExt cx="1045029" cy="720000"/>
          </a:xfrm>
        </p:grpSpPr>
        <p:sp>
          <p:nvSpPr>
            <p:cNvPr id="3" name="Rectangle 2">
              <a:hlinkClick r:id="rId5" action="ppaction://hlinksldjump"/>
              <a:extLst>
                <a:ext uri="{FF2B5EF4-FFF2-40B4-BE49-F238E27FC236}">
                  <a16:creationId xmlns:a16="http://schemas.microsoft.com/office/drawing/2014/main" id="{72DC2686-4B01-52CA-EAA8-E722A0860788}"/>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5" action="ppaction://hlinksldjump"/>
              <a:extLst>
                <a:ext uri="{FF2B5EF4-FFF2-40B4-BE49-F238E27FC236}">
                  <a16:creationId xmlns:a16="http://schemas.microsoft.com/office/drawing/2014/main" id="{B94E45CD-3FEA-A194-FA36-928B0A605A6C}"/>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8A090B1B-8CC9-8F91-388C-795073260E43}"/>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F9A98376-1C02-3C25-7849-F34AC82993F7}"/>
              </a:ext>
            </a:extLst>
          </p:cNvPr>
          <p:cNvGrpSpPr/>
          <p:nvPr/>
        </p:nvGrpSpPr>
        <p:grpSpPr>
          <a:xfrm>
            <a:off x="11349280" y="2274590"/>
            <a:ext cx="849600" cy="738000"/>
            <a:chOff x="11117035" y="1543446"/>
            <a:chExt cx="1053561" cy="720000"/>
          </a:xfrm>
        </p:grpSpPr>
        <p:sp>
          <p:nvSpPr>
            <p:cNvPr id="8" name="Rectangle 7">
              <a:hlinkClick r:id="rId6" action="ppaction://hlinksldjump"/>
              <a:extLst>
                <a:ext uri="{FF2B5EF4-FFF2-40B4-BE49-F238E27FC236}">
                  <a16:creationId xmlns:a16="http://schemas.microsoft.com/office/drawing/2014/main" id="{499A7D91-031F-3180-2211-7D52E14C3AB2}"/>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6" action="ppaction://hlinksldjump"/>
              <a:extLst>
                <a:ext uri="{FF2B5EF4-FFF2-40B4-BE49-F238E27FC236}">
                  <a16:creationId xmlns:a16="http://schemas.microsoft.com/office/drawing/2014/main" id="{BE9F1E32-2A00-779A-36C5-C81B4337969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CC97C506-A4AD-9918-29EE-DE9706616F44}"/>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EAE24113-B186-B439-C10E-7549BE0B78B8}"/>
              </a:ext>
            </a:extLst>
          </p:cNvPr>
          <p:cNvGrpSpPr/>
          <p:nvPr/>
        </p:nvGrpSpPr>
        <p:grpSpPr>
          <a:xfrm>
            <a:off x="11349280" y="19267"/>
            <a:ext cx="849600" cy="738000"/>
            <a:chOff x="11119211" y="19049"/>
            <a:chExt cx="1045029" cy="721223"/>
          </a:xfrm>
          <a:solidFill>
            <a:schemeClr val="bg1">
              <a:lumMod val="65000"/>
            </a:schemeClr>
          </a:solidFill>
        </p:grpSpPr>
        <p:sp>
          <p:nvSpPr>
            <p:cNvPr id="12" name="Rectangle 11">
              <a:hlinkClick r:id="rId7" action="ppaction://hlinksldjump"/>
              <a:extLst>
                <a:ext uri="{FF2B5EF4-FFF2-40B4-BE49-F238E27FC236}">
                  <a16:creationId xmlns:a16="http://schemas.microsoft.com/office/drawing/2014/main" id="{8757C6B4-CA5A-AC57-5DFE-4ADC3A08FE9F}"/>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7" action="ppaction://hlinksldjump"/>
              <a:extLst>
                <a:ext uri="{FF2B5EF4-FFF2-40B4-BE49-F238E27FC236}">
                  <a16:creationId xmlns:a16="http://schemas.microsoft.com/office/drawing/2014/main" id="{F5F33ADC-403E-D2B4-2398-3FBF45DA5CAD}"/>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5" name="Freeform 90">
              <a:extLst>
                <a:ext uri="{FF2B5EF4-FFF2-40B4-BE49-F238E27FC236}">
                  <a16:creationId xmlns:a16="http://schemas.microsoft.com/office/drawing/2014/main" id="{A4167A76-46ED-5249-A9CC-BB41C6F1254E}"/>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7B7E867E-4234-AF68-C9A0-C880DC21D229}"/>
              </a:ext>
            </a:extLst>
          </p:cNvPr>
          <p:cNvGrpSpPr/>
          <p:nvPr/>
        </p:nvGrpSpPr>
        <p:grpSpPr>
          <a:xfrm>
            <a:off x="11349280" y="3033702"/>
            <a:ext cx="849600" cy="738000"/>
            <a:chOff x="11117715" y="2310428"/>
            <a:chExt cx="1045029" cy="720000"/>
          </a:xfrm>
        </p:grpSpPr>
        <p:sp>
          <p:nvSpPr>
            <p:cNvPr id="17" name="Rectangle 16">
              <a:hlinkClick r:id="rId8" action="ppaction://hlinksldjump"/>
              <a:extLst>
                <a:ext uri="{FF2B5EF4-FFF2-40B4-BE49-F238E27FC236}">
                  <a16:creationId xmlns:a16="http://schemas.microsoft.com/office/drawing/2014/main" id="{EE03DE27-9C97-2894-353C-3E4A1FE540F4}"/>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Box 17">
              <a:hlinkClick r:id="rId8" action="ppaction://hlinksldjump"/>
              <a:extLst>
                <a:ext uri="{FF2B5EF4-FFF2-40B4-BE49-F238E27FC236}">
                  <a16:creationId xmlns:a16="http://schemas.microsoft.com/office/drawing/2014/main" id="{ACF1895B-728C-E379-1FF2-3424316F71E5}"/>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9" name="Freeform 152">
              <a:extLst>
                <a:ext uri="{FF2B5EF4-FFF2-40B4-BE49-F238E27FC236}">
                  <a16:creationId xmlns:a16="http://schemas.microsoft.com/office/drawing/2014/main" id="{EF7525FF-8A6C-EB6F-C8F3-21F89DBAD958}"/>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1A21EAD3-3F80-735A-B9E7-B98908DBA054}"/>
              </a:ext>
            </a:extLst>
          </p:cNvPr>
          <p:cNvGrpSpPr/>
          <p:nvPr/>
        </p:nvGrpSpPr>
        <p:grpSpPr>
          <a:xfrm>
            <a:off x="11349280" y="5327460"/>
            <a:ext cx="849600" cy="738000"/>
            <a:chOff x="11110452" y="4595858"/>
            <a:chExt cx="1045029" cy="720000"/>
          </a:xfrm>
        </p:grpSpPr>
        <p:sp>
          <p:nvSpPr>
            <p:cNvPr id="22" name="Rectangle 21">
              <a:hlinkClick r:id="rId9" action="ppaction://hlinksldjump"/>
              <a:extLst>
                <a:ext uri="{FF2B5EF4-FFF2-40B4-BE49-F238E27FC236}">
                  <a16:creationId xmlns:a16="http://schemas.microsoft.com/office/drawing/2014/main" id="{7BB2F81F-488D-AB64-7FC8-4B60A5EFA16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3" name="TextBox 22">
              <a:hlinkClick r:id="rId9" action="ppaction://hlinksldjump"/>
              <a:extLst>
                <a:ext uri="{FF2B5EF4-FFF2-40B4-BE49-F238E27FC236}">
                  <a16:creationId xmlns:a16="http://schemas.microsoft.com/office/drawing/2014/main" id="{E3DFF68F-D151-1C89-2CD2-6CB285772C9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4" name="Freeform 184">
              <a:extLst>
                <a:ext uri="{FF2B5EF4-FFF2-40B4-BE49-F238E27FC236}">
                  <a16:creationId xmlns:a16="http://schemas.microsoft.com/office/drawing/2014/main" id="{F30A4A70-13BF-BE32-6E22-D79A709EEC37}"/>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85C497B7-1932-4C78-CC03-7D10AB2C9318}"/>
              </a:ext>
            </a:extLst>
          </p:cNvPr>
          <p:cNvGrpSpPr/>
          <p:nvPr/>
        </p:nvGrpSpPr>
        <p:grpSpPr>
          <a:xfrm>
            <a:off x="11336829" y="777842"/>
            <a:ext cx="862051" cy="721913"/>
            <a:chOff x="11099099" y="780261"/>
            <a:chExt cx="1062965" cy="720000"/>
          </a:xfrm>
          <a:solidFill>
            <a:srgbClr val="E6007E"/>
          </a:solidFill>
        </p:grpSpPr>
        <p:sp>
          <p:nvSpPr>
            <p:cNvPr id="26" name="Rectangle 25">
              <a:hlinkClick r:id="rId10" action="ppaction://hlinksldjump"/>
              <a:extLst>
                <a:ext uri="{FF2B5EF4-FFF2-40B4-BE49-F238E27FC236}">
                  <a16:creationId xmlns:a16="http://schemas.microsoft.com/office/drawing/2014/main" id="{2607928D-DF62-8F70-F216-7090C0C13C55}"/>
                </a:ext>
              </a:extLst>
            </p:cNvPr>
            <p:cNvSpPr/>
            <p:nvPr/>
          </p:nvSpPr>
          <p:spPr>
            <a:xfrm>
              <a:off x="11117035" y="780261"/>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TextBox 26">
              <a:hlinkClick r:id="rId10" action="ppaction://hlinksldjump"/>
              <a:extLst>
                <a:ext uri="{FF2B5EF4-FFF2-40B4-BE49-F238E27FC236}">
                  <a16:creationId xmlns:a16="http://schemas.microsoft.com/office/drawing/2014/main" id="{91579596-A69F-B201-70E3-83596BEC05F6}"/>
                </a:ext>
              </a:extLst>
            </p:cNvPr>
            <p:cNvSpPr txBox="1"/>
            <p:nvPr/>
          </p:nvSpPr>
          <p:spPr>
            <a:xfrm>
              <a:off x="11099099" y="1098040"/>
              <a:ext cx="1038903" cy="349681"/>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8" name="Freeform 289">
              <a:extLst>
                <a:ext uri="{FF2B5EF4-FFF2-40B4-BE49-F238E27FC236}">
                  <a16:creationId xmlns:a16="http://schemas.microsoft.com/office/drawing/2014/main" id="{C9CA24D7-C3B6-CDB9-2ABF-3E286986591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A7D96284-42ED-7C16-F951-2ADB2C3A80D9}"/>
              </a:ext>
            </a:extLst>
          </p:cNvPr>
          <p:cNvGrpSpPr/>
          <p:nvPr/>
        </p:nvGrpSpPr>
        <p:grpSpPr>
          <a:xfrm>
            <a:off x="11349280" y="4559188"/>
            <a:ext cx="849600" cy="738000"/>
            <a:chOff x="11116149" y="3907446"/>
            <a:chExt cx="1045029" cy="720000"/>
          </a:xfrm>
        </p:grpSpPr>
        <p:sp>
          <p:nvSpPr>
            <p:cNvPr id="30" name="Rectangle 29">
              <a:hlinkClick r:id="rId11" action="ppaction://hlinksldjump"/>
              <a:extLst>
                <a:ext uri="{FF2B5EF4-FFF2-40B4-BE49-F238E27FC236}">
                  <a16:creationId xmlns:a16="http://schemas.microsoft.com/office/drawing/2014/main" id="{2E94903A-5264-987A-F270-14CF63252BB3}"/>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2" name="TextBox 31">
              <a:hlinkClick r:id="rId11" action="ppaction://hlinksldjump"/>
              <a:extLst>
                <a:ext uri="{FF2B5EF4-FFF2-40B4-BE49-F238E27FC236}">
                  <a16:creationId xmlns:a16="http://schemas.microsoft.com/office/drawing/2014/main" id="{528C5B44-9146-F4D0-A639-D430647C95AF}"/>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3" name="Freeform 493">
              <a:hlinkClick r:id="rId11" action="ppaction://hlinksldjump"/>
              <a:extLst>
                <a:ext uri="{FF2B5EF4-FFF2-40B4-BE49-F238E27FC236}">
                  <a16:creationId xmlns:a16="http://schemas.microsoft.com/office/drawing/2014/main" id="{D7CAE767-CE74-3D62-65E2-CC8353AF7382}"/>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1" name="Group 40">
            <a:extLst>
              <a:ext uri="{FF2B5EF4-FFF2-40B4-BE49-F238E27FC236}">
                <a16:creationId xmlns:a16="http://schemas.microsoft.com/office/drawing/2014/main" id="{FBD30157-042A-4796-5953-960C1D20FFC2}"/>
              </a:ext>
            </a:extLst>
          </p:cNvPr>
          <p:cNvGrpSpPr/>
          <p:nvPr/>
        </p:nvGrpSpPr>
        <p:grpSpPr>
          <a:xfrm>
            <a:off x="11349280" y="6094898"/>
            <a:ext cx="849600" cy="738000"/>
            <a:chOff x="11110452" y="4595858"/>
            <a:chExt cx="1045029" cy="720000"/>
          </a:xfrm>
        </p:grpSpPr>
        <p:sp>
          <p:nvSpPr>
            <p:cNvPr id="42" name="Rectangle 41">
              <a:hlinkClick r:id="rId9" action="ppaction://hlinksldjump"/>
              <a:extLst>
                <a:ext uri="{FF2B5EF4-FFF2-40B4-BE49-F238E27FC236}">
                  <a16:creationId xmlns:a16="http://schemas.microsoft.com/office/drawing/2014/main" id="{0229A30A-56F4-C7B8-E747-3745C1CE0D96}"/>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4" name="TextBox 43">
              <a:hlinkClick r:id="rId9" action="ppaction://hlinksldjump"/>
              <a:extLst>
                <a:ext uri="{FF2B5EF4-FFF2-40B4-BE49-F238E27FC236}">
                  <a16:creationId xmlns:a16="http://schemas.microsoft.com/office/drawing/2014/main" id="{A614C0D7-F4DA-9DEE-D737-48634703293F}"/>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6" name="Freeform 160">
            <a:hlinkClick r:id="rId4" action="ppaction://hlinksldjump"/>
            <a:extLst>
              <a:ext uri="{FF2B5EF4-FFF2-40B4-BE49-F238E27FC236}">
                <a16:creationId xmlns:a16="http://schemas.microsoft.com/office/drawing/2014/main" id="{962C77C1-9892-85C1-D9BC-6DBA3145C515}"/>
              </a:ext>
            </a:extLst>
          </p:cNvPr>
          <p:cNvSpPr>
            <a:spLocks noEditPoints="1"/>
          </p:cNvSpPr>
          <p:nvPr/>
        </p:nvSpPr>
        <p:spPr bwMode="auto">
          <a:xfrm>
            <a:off x="11597064"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0" name="Object 19">
            <a:extLst>
              <a:ext uri="{FF2B5EF4-FFF2-40B4-BE49-F238E27FC236}">
                <a16:creationId xmlns:a16="http://schemas.microsoft.com/office/drawing/2014/main" id="{9B9766A2-FA35-DEA0-56FB-2962D047B990}"/>
              </a:ext>
            </a:extLst>
          </p:cNvPr>
          <p:cNvGraphicFramePr>
            <a:graphicFrameLocks noChangeAspect="1"/>
          </p:cNvGraphicFramePr>
          <p:nvPr>
            <p:extLst>
              <p:ext uri="{D42A27DB-BD31-4B8C-83A1-F6EECF244321}">
                <p14:modId xmlns:p14="http://schemas.microsoft.com/office/powerpoint/2010/main" val="1403297814"/>
              </p:ext>
            </p:extLst>
          </p:nvPr>
        </p:nvGraphicFramePr>
        <p:xfrm>
          <a:off x="6700838" y="3930650"/>
          <a:ext cx="695325" cy="600075"/>
        </p:xfrm>
        <a:graphic>
          <a:graphicData uri="http://schemas.openxmlformats.org/presentationml/2006/ole">
            <mc:AlternateContent xmlns:mc="http://schemas.openxmlformats.org/markup-compatibility/2006">
              <mc:Choice xmlns:v="urn:schemas-microsoft-com:vml" Requires="v">
                <p:oleObj name="Acrobat Document" showAsIcon="1" r:id="rId12" imgW="695160" imgH="599760" progId="AcroExch.Document.DC">
                  <p:embed/>
                </p:oleObj>
              </mc:Choice>
              <mc:Fallback>
                <p:oleObj name="Acrobat Document" showAsIcon="1" r:id="rId12" imgW="695160" imgH="599760" progId="AcroExch.Document.DC">
                  <p:embed/>
                  <p:pic>
                    <p:nvPicPr>
                      <p:cNvPr id="20" name="Object 19">
                        <a:extLst>
                          <a:ext uri="{FF2B5EF4-FFF2-40B4-BE49-F238E27FC236}">
                            <a16:creationId xmlns:a16="http://schemas.microsoft.com/office/drawing/2014/main" id="{9B9766A2-FA35-DEA0-56FB-2962D047B990}"/>
                          </a:ext>
                        </a:extLst>
                      </p:cNvPr>
                      <p:cNvPicPr/>
                      <p:nvPr/>
                    </p:nvPicPr>
                    <p:blipFill>
                      <a:blip r:embed="rId13"/>
                      <a:stretch>
                        <a:fillRect/>
                      </a:stretch>
                    </p:blipFill>
                    <p:spPr>
                      <a:xfrm>
                        <a:off x="6700838" y="3930650"/>
                        <a:ext cx="695325" cy="600075"/>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CA00DF85-5E80-C70B-A395-6B422203DB32}"/>
              </a:ext>
            </a:extLst>
          </p:cNvPr>
          <p:cNvGrpSpPr/>
          <p:nvPr/>
        </p:nvGrpSpPr>
        <p:grpSpPr>
          <a:xfrm>
            <a:off x="11349280" y="1521552"/>
            <a:ext cx="849600" cy="722373"/>
            <a:chOff x="11119211" y="19049"/>
            <a:chExt cx="1045029" cy="720000"/>
          </a:xfrm>
        </p:grpSpPr>
        <p:sp>
          <p:nvSpPr>
            <p:cNvPr id="36" name="Rectangle 35">
              <a:hlinkClick r:id="rId14" action="ppaction://hlinksldjump"/>
              <a:extLst>
                <a:ext uri="{FF2B5EF4-FFF2-40B4-BE49-F238E27FC236}">
                  <a16:creationId xmlns:a16="http://schemas.microsoft.com/office/drawing/2014/main" id="{F5871E6D-E344-2172-4586-F00EC58FAE68}"/>
                </a:ext>
              </a:extLst>
            </p:cNvPr>
            <p:cNvSpPr/>
            <p:nvPr/>
          </p:nvSpPr>
          <p:spPr>
            <a:xfrm>
              <a:off x="11119211" y="19049"/>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14" action="ppaction://hlinksldjump"/>
              <a:extLst>
                <a:ext uri="{FF2B5EF4-FFF2-40B4-BE49-F238E27FC236}">
                  <a16:creationId xmlns:a16="http://schemas.microsoft.com/office/drawing/2014/main" id="{AC0B1DE0-AF78-596B-A4C4-09A04D9FE356}"/>
                </a:ext>
              </a:extLst>
            </p:cNvPr>
            <p:cNvSpPr txBox="1"/>
            <p:nvPr/>
          </p:nvSpPr>
          <p:spPr>
            <a:xfrm>
              <a:off x="11145125" y="370002"/>
              <a:ext cx="1003099" cy="324942"/>
            </a:xfrm>
            <a:prstGeom prst="rect">
              <a:avLst/>
            </a:prstGeom>
            <a:noFill/>
          </p:spPr>
          <p:txBody>
            <a:bodyPr wrap="none" rtlCol="0">
              <a:noAutofit/>
            </a:bodyPr>
            <a:lstStyle/>
            <a:p>
              <a:pPr algn="ctr"/>
              <a:r>
                <a:rPr lang="en-GB" sz="900" b="1" dirty="0">
                  <a:solidFill>
                    <a:schemeClr val="bg1"/>
                  </a:solidFill>
                </a:rPr>
                <a:t>Access </a:t>
              </a:r>
            </a:p>
            <a:p>
              <a:pPr algn="ctr"/>
              <a:r>
                <a:rPr lang="en-GB" sz="900" b="1" dirty="0">
                  <a:solidFill>
                    <a:schemeClr val="bg1"/>
                  </a:solidFill>
                </a:rPr>
                <a:t>Support</a:t>
              </a:r>
            </a:p>
          </p:txBody>
        </p:sp>
      </p:grpSp>
      <p:sp>
        <p:nvSpPr>
          <p:cNvPr id="38" name="Freeform 289">
            <a:hlinkClick r:id="rId14" action="ppaction://hlinksldjump"/>
            <a:extLst>
              <a:ext uri="{FF2B5EF4-FFF2-40B4-BE49-F238E27FC236}">
                <a16:creationId xmlns:a16="http://schemas.microsoft.com/office/drawing/2014/main" id="{B2426697-E3C4-4BD4-D206-AFFB88C55D80}"/>
              </a:ext>
            </a:extLst>
          </p:cNvPr>
          <p:cNvSpPr>
            <a:spLocks noEditPoints="1"/>
          </p:cNvSpPr>
          <p:nvPr/>
        </p:nvSpPr>
        <p:spPr bwMode="auto">
          <a:xfrm>
            <a:off x="11645971" y="1592321"/>
            <a:ext cx="272409" cy="258694"/>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642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1E83B7-82F6-4BEA-9843-E2DC5C5CEFED}"/>
              </a:ext>
            </a:extLst>
          </p:cNvPr>
          <p:cNvSpPr/>
          <p:nvPr/>
        </p:nvSpPr>
        <p:spPr>
          <a:xfrm>
            <a:off x="0" y="6139543"/>
            <a:ext cx="1436914" cy="674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87F94559-DD04-465A-B9D0-C22D4D98F553}"/>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Demonstrator sites and their projects (x20)</a:t>
            </a:r>
            <a:endParaRPr lang="en-GB" sz="1800" b="0" dirty="0">
              <a:solidFill>
                <a:schemeClr val="bg1"/>
              </a:solidFill>
            </a:endParaRPr>
          </a:p>
        </p:txBody>
      </p:sp>
      <p:sp>
        <p:nvSpPr>
          <p:cNvPr id="31" name="Title 1">
            <a:extLst>
              <a:ext uri="{FF2B5EF4-FFF2-40B4-BE49-F238E27FC236}">
                <a16:creationId xmlns:a16="http://schemas.microsoft.com/office/drawing/2014/main" id="{F8542D80-B3F8-4130-B96E-A9EE7CB0DD76}"/>
              </a:ext>
            </a:extLst>
          </p:cNvPr>
          <p:cNvSpPr>
            <a:spLocks noGrp="1"/>
          </p:cNvSpPr>
          <p:nvPr>
            <p:ph type="title"/>
          </p:nvPr>
        </p:nvSpPr>
        <p:spPr>
          <a:xfrm>
            <a:off x="368300" y="9525"/>
            <a:ext cx="10985500" cy="1325563"/>
          </a:xfrm>
        </p:spPr>
        <p:txBody>
          <a:bodyPr>
            <a:normAutofit/>
          </a:bodyPr>
          <a:lstStyle/>
          <a:p>
            <a:r>
              <a:rPr lang="en-GB" sz="2800" dirty="0">
                <a:solidFill>
                  <a:srgbClr val="E6007E"/>
                </a:solidFill>
              </a:rPr>
              <a:t>How to Access Clinical Systems Support and Advice</a:t>
            </a:r>
          </a:p>
        </p:txBody>
      </p:sp>
      <p:sp>
        <p:nvSpPr>
          <p:cNvPr id="35" name="TextBox 34">
            <a:extLst>
              <a:ext uri="{FF2B5EF4-FFF2-40B4-BE49-F238E27FC236}">
                <a16:creationId xmlns:a16="http://schemas.microsoft.com/office/drawing/2014/main" id="{BFEE08AD-151F-4701-A15E-4AD2BEBE76C1}"/>
              </a:ext>
            </a:extLst>
          </p:cNvPr>
          <p:cNvSpPr txBox="1"/>
          <p:nvPr/>
        </p:nvSpPr>
        <p:spPr>
          <a:xfrm>
            <a:off x="403119" y="1364475"/>
            <a:ext cx="10488084" cy="5360373"/>
          </a:xfrm>
          <a:prstGeom prst="rect">
            <a:avLst/>
          </a:prstGeom>
          <a:noFill/>
        </p:spPr>
        <p:txBody>
          <a:bodyPr wrap="square" lIns="91440" tIns="45720" rIns="91440" bIns="45720" anchor="t">
            <a:noAutofit/>
          </a:bodyPr>
          <a:lstStyle/>
          <a:p>
            <a:pPr lvl="0">
              <a:lnSpc>
                <a:spcPct val="125000"/>
              </a:lnSpc>
              <a:spcAft>
                <a:spcPts val="800"/>
              </a:spcAft>
              <a:buSzPts val="2200"/>
            </a:pPr>
            <a:endParaRPr lang="en-GB" sz="1400" b="1" dirty="0">
              <a:solidFill>
                <a:srgbClr val="FF0000"/>
              </a:solidFill>
              <a:effectLst/>
              <a:latin typeface="Calibri" panose="020F0502020204030204" pitchFamily="34" charset="0"/>
              <a:ea typeface="Wingdings" panose="05000000000000000000" pitchFamily="2" charset="2"/>
              <a:cs typeface="Wingdings" panose="05000000000000000000" pitchFamily="2" charset="2"/>
            </a:endParaRPr>
          </a:p>
        </p:txBody>
      </p:sp>
      <p:sp>
        <p:nvSpPr>
          <p:cNvPr id="67" name="TextBox 66">
            <a:hlinkClick r:id="rId2" action="ppaction://hlinksldjump"/>
            <a:extLst>
              <a:ext uri="{FF2B5EF4-FFF2-40B4-BE49-F238E27FC236}">
                <a16:creationId xmlns:a16="http://schemas.microsoft.com/office/drawing/2014/main" id="{4CAF021A-4F30-425F-99F5-C02C51863469}"/>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9" name="Freeform 160">
            <a:hlinkClick r:id="rId2" action="ppaction://hlinksldjump"/>
            <a:extLst>
              <a:ext uri="{FF2B5EF4-FFF2-40B4-BE49-F238E27FC236}">
                <a16:creationId xmlns:a16="http://schemas.microsoft.com/office/drawing/2014/main" id="{D3CA0ECB-0EF5-4578-A22F-7402DB2623F2}"/>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6A1BF08C-8A4E-E2E7-E33A-8C678FAC834A}"/>
              </a:ext>
            </a:extLst>
          </p:cNvPr>
          <p:cNvSpPr txBox="1"/>
          <p:nvPr/>
        </p:nvSpPr>
        <p:spPr>
          <a:xfrm>
            <a:off x="425792" y="1298256"/>
            <a:ext cx="10488084" cy="5360373"/>
          </a:xfrm>
          <a:prstGeom prst="rect">
            <a:avLst/>
          </a:prstGeom>
          <a:noFill/>
        </p:spPr>
        <p:txBody>
          <a:bodyPr wrap="square" lIns="91440" tIns="45720" rIns="91440" bIns="45720" anchor="t">
            <a:noAutofit/>
          </a:bodyPr>
          <a:lstStyle/>
          <a:p>
            <a:pPr>
              <a:lnSpc>
                <a:spcPct val="125000"/>
              </a:lnSpc>
              <a:spcAft>
                <a:spcPts val="800"/>
              </a:spcAft>
            </a:pPr>
            <a:r>
              <a:rPr lang="en-GB" sz="1400" dirty="0">
                <a:effectLst/>
                <a:latin typeface="Arial"/>
                <a:ea typeface="Yu Mincho"/>
                <a:cs typeface="Times New Roman"/>
              </a:rPr>
              <a:t>We also offer Clinical Systems Support on a daily basis, you can log your request by using the method below.</a:t>
            </a:r>
            <a:r>
              <a:rPr lang="en-GB" sz="1400" dirty="0">
                <a:latin typeface="Arial"/>
                <a:ea typeface="Yu Mincho"/>
                <a:cs typeface="Times New Roman"/>
              </a:rPr>
              <a:t>  </a:t>
            </a:r>
            <a:endParaRPr lang="en-GB" sz="1400" dirty="0">
              <a:effectLst/>
              <a:latin typeface="Arial" panose="020B0604020202020204" pitchFamily="34" charset="0"/>
              <a:ea typeface="Yu Mincho" panose="02020400000000000000" pitchFamily="18" charset="-128"/>
              <a:cs typeface="Times New Roman" panose="02020603050405020304" pitchFamily="18" charset="0"/>
            </a:endParaRPr>
          </a:p>
          <a:p>
            <a:pPr>
              <a:lnSpc>
                <a:spcPct val="125000"/>
              </a:lnSpc>
              <a:spcAft>
                <a:spcPts val="800"/>
              </a:spcAft>
            </a:pPr>
            <a:endParaRPr lang="en-GB" sz="1400" dirty="0">
              <a:effectLst/>
              <a:latin typeface="Arial" panose="020B0604020202020204" pitchFamily="34" charset="0"/>
              <a:ea typeface="Yu Mincho" panose="02020400000000000000" pitchFamily="18" charset="-128"/>
              <a:cs typeface="Times New Roman" panose="02020603050405020304" pitchFamily="18" charset="0"/>
            </a:endParaRPr>
          </a:p>
          <a:p>
            <a:pPr>
              <a:lnSpc>
                <a:spcPct val="125000"/>
              </a:lnSpc>
            </a:pPr>
            <a:r>
              <a:rPr lang="en-GB" sz="1400" dirty="0">
                <a:effectLst/>
                <a:latin typeface="Arial"/>
                <a:ea typeface="Yu Mincho"/>
                <a:cs typeface="Times New Roman"/>
              </a:rPr>
              <a:t>For </a:t>
            </a:r>
            <a:r>
              <a:rPr lang="en-GB" sz="1400" dirty="0">
                <a:latin typeface="Arial"/>
                <a:ea typeface="Yu Mincho"/>
                <a:cs typeface="Times New Roman"/>
              </a:rPr>
              <a:t>Lincolnshire, Essex</a:t>
            </a:r>
            <a:r>
              <a:rPr lang="en-GB" sz="1400" dirty="0">
                <a:effectLst/>
                <a:latin typeface="Arial"/>
                <a:ea typeface="Yu Mincho"/>
                <a:cs typeface="Times New Roman"/>
              </a:rPr>
              <a:t> </a:t>
            </a:r>
            <a:r>
              <a:rPr lang="en-GB" sz="1400" dirty="0">
                <a:latin typeface="Arial"/>
                <a:ea typeface="Yu Mincho"/>
                <a:cs typeface="Times New Roman"/>
              </a:rPr>
              <a:t>and Northamptonshire Customers </a:t>
            </a:r>
            <a:endParaRPr lang="en-GB" sz="1400" dirty="0">
              <a:effectLst/>
              <a:latin typeface="Arial"/>
              <a:ea typeface="Yu Mincho"/>
              <a:cs typeface="Times New Roman"/>
            </a:endParaRPr>
          </a:p>
          <a:p>
            <a:pPr marL="896620">
              <a:lnSpc>
                <a:spcPct val="125000"/>
              </a:lnSpc>
            </a:pPr>
            <a:endParaRPr lang="en-GB" sz="1400" b="1" u="sng" dirty="0">
              <a:solidFill>
                <a:srgbClr val="0070BA"/>
              </a:solidFill>
              <a:effectLst/>
              <a:latin typeface="Arial" panose="020B060402020202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896620">
              <a:lnSpc>
                <a:spcPct val="125000"/>
              </a:lnSpc>
            </a:pPr>
            <a:r>
              <a:rPr lang="en-GB" sz="1400" b="1" u="sng" dirty="0">
                <a:solidFill>
                  <a:srgbClr val="0070BA"/>
                </a:solidFill>
                <a:effectLst/>
                <a:latin typeface="Arial" panose="020B060402020202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https://ardengem.saasiteu.com</a:t>
            </a:r>
            <a:endParaRPr lang="en-GB" sz="1400" dirty="0">
              <a:solidFill>
                <a:srgbClr val="0070BA"/>
              </a:solidFill>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25000"/>
              </a:lnSpc>
            </a:pP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marL="457200">
              <a:lnSpc>
                <a:spcPct val="125000"/>
              </a:lnSpc>
            </a:pP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pPr>
            <a:r>
              <a:rPr lang="en-GB" sz="1400" dirty="0">
                <a:effectLst/>
                <a:latin typeface="Arial" panose="020B0604020202020204" pitchFamily="34" charset="0"/>
                <a:ea typeface="Yu Mincho" panose="02020400000000000000" pitchFamily="18" charset="-128"/>
                <a:cs typeface="Times New Roman" panose="02020603050405020304" pitchFamily="18" charset="0"/>
              </a:rPr>
              <a:t>For Hampshire, Southampton and Isle of Wight Customers</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marL="896620"/>
            <a:endParaRPr lang="en-GB" sz="1400" b="1" u="sng" dirty="0">
              <a:solidFill>
                <a:srgbClr val="0070C0"/>
              </a:solidFill>
              <a:effectLst/>
              <a:latin typeface="Arial"/>
              <a:ea typeface="Yu Mincho"/>
              <a:cs typeface="Arial"/>
              <a:hlinkClick r:id="rId4">
                <a:extLst>
                  <a:ext uri="{A12FA001-AC4F-418D-AE19-62706E023703}">
                    <ahyp:hlinkClr xmlns:ahyp="http://schemas.microsoft.com/office/drawing/2018/hyperlinkcolor" val="tx"/>
                  </a:ext>
                </a:extLst>
              </a:hlinkClick>
            </a:endParaRPr>
          </a:p>
          <a:p>
            <a:pPr marL="896620"/>
            <a:r>
              <a:rPr lang="en-GB" sz="1400" b="1" u="sng" dirty="0">
                <a:solidFill>
                  <a:srgbClr val="0070C0"/>
                </a:solidFill>
                <a:effectLst/>
                <a:latin typeface="Arial"/>
                <a:ea typeface="Yu Mincho"/>
                <a:cs typeface="Arial"/>
                <a:hlinkClick r:id="rId4">
                  <a:extLst>
                    <a:ext uri="{A12FA001-AC4F-418D-AE19-62706E023703}">
                      <ahyp:hlinkClr xmlns:ahyp="http://schemas.microsoft.com/office/drawing/2018/hyperlinkcolor" val="tx"/>
                    </a:ext>
                  </a:extLst>
                </a:hlinkClick>
              </a:rPr>
              <a:t>https://trusted-technology.co.uk/support</a:t>
            </a:r>
            <a:endParaRPr lang="en-GB" sz="1400" b="1" u="sng" dirty="0">
              <a:solidFill>
                <a:srgbClr val="0070C0"/>
              </a:solidFill>
              <a:effectLst/>
              <a:latin typeface="Arial"/>
              <a:ea typeface="Yu Mincho"/>
              <a:cs typeface="Arial"/>
            </a:endParaRPr>
          </a:p>
          <a:p>
            <a:pPr lvl="0">
              <a:lnSpc>
                <a:spcPct val="125000"/>
              </a:lnSpc>
              <a:spcAft>
                <a:spcPts val="800"/>
              </a:spcAft>
              <a:buSzPts val="2200"/>
            </a:pPr>
            <a:endParaRPr lang="en-GB" sz="1400" b="1" dirty="0">
              <a:solidFill>
                <a:srgbClr val="0070BA"/>
              </a:solidFill>
              <a:latin typeface="Arial" panose="020B0604020202020204" pitchFamily="34" charset="0"/>
              <a:ea typeface="Yu Mincho" panose="02020400000000000000" pitchFamily="18" charset="-128"/>
              <a:cs typeface="Times New Roman" panose="02020603050405020304" pitchFamily="18" charset="0"/>
            </a:endParaRPr>
          </a:p>
        </p:txBody>
      </p:sp>
      <p:sp>
        <p:nvSpPr>
          <p:cNvPr id="6" name="Freeform 180">
            <a:extLst>
              <a:ext uri="{FF2B5EF4-FFF2-40B4-BE49-F238E27FC236}">
                <a16:creationId xmlns:a16="http://schemas.microsoft.com/office/drawing/2014/main" id="{130C62DB-AB19-EA8C-15B6-6F863C1E2ECF}"/>
              </a:ext>
            </a:extLst>
          </p:cNvPr>
          <p:cNvSpPr>
            <a:spLocks noEditPoints="1"/>
          </p:cNvSpPr>
          <p:nvPr/>
        </p:nvSpPr>
        <p:spPr bwMode="auto">
          <a:xfrm>
            <a:off x="794317" y="2607110"/>
            <a:ext cx="334275" cy="24340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rgbClr val="E6007E"/>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80">
            <a:extLst>
              <a:ext uri="{FF2B5EF4-FFF2-40B4-BE49-F238E27FC236}">
                <a16:creationId xmlns:a16="http://schemas.microsoft.com/office/drawing/2014/main" id="{43142763-AA4E-2A64-C3CF-D786D18E9B8A}"/>
              </a:ext>
            </a:extLst>
          </p:cNvPr>
          <p:cNvSpPr>
            <a:spLocks noEditPoints="1"/>
          </p:cNvSpPr>
          <p:nvPr/>
        </p:nvSpPr>
        <p:spPr bwMode="auto">
          <a:xfrm>
            <a:off x="794317" y="3875084"/>
            <a:ext cx="334275" cy="24340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rgbClr val="E6007E"/>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0">
            <a:hlinkClick r:id="rId2" action="ppaction://hlinksldjump"/>
            <a:extLst>
              <a:ext uri="{FF2B5EF4-FFF2-40B4-BE49-F238E27FC236}">
                <a16:creationId xmlns:a16="http://schemas.microsoft.com/office/drawing/2014/main" id="{ECDE29E5-3203-AEE8-6546-AB259E50D9F7}"/>
              </a:ext>
            </a:extLst>
          </p:cNvPr>
          <p:cNvSpPr>
            <a:spLocks noEditPoints="1"/>
          </p:cNvSpPr>
          <p:nvPr/>
        </p:nvSpPr>
        <p:spPr bwMode="auto">
          <a:xfrm>
            <a:off x="11597064"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1" name="Group 60">
            <a:extLst>
              <a:ext uri="{FF2B5EF4-FFF2-40B4-BE49-F238E27FC236}">
                <a16:creationId xmlns:a16="http://schemas.microsoft.com/office/drawing/2014/main" id="{3C01AAB8-94AB-BAC9-CB47-8370C7C023D0}"/>
              </a:ext>
            </a:extLst>
          </p:cNvPr>
          <p:cNvGrpSpPr/>
          <p:nvPr/>
        </p:nvGrpSpPr>
        <p:grpSpPr>
          <a:xfrm>
            <a:off x="11344803" y="3799391"/>
            <a:ext cx="849600" cy="738000"/>
            <a:chOff x="11117715" y="3073104"/>
            <a:chExt cx="1045029" cy="720000"/>
          </a:xfrm>
        </p:grpSpPr>
        <p:sp>
          <p:nvSpPr>
            <p:cNvPr id="62" name="Rectangle 61">
              <a:hlinkClick r:id="rId5" action="ppaction://hlinksldjump"/>
              <a:extLst>
                <a:ext uri="{FF2B5EF4-FFF2-40B4-BE49-F238E27FC236}">
                  <a16:creationId xmlns:a16="http://schemas.microsoft.com/office/drawing/2014/main" id="{84E1E6ED-8D3B-275F-41EF-69F34A1CFA0D}"/>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8" name="TextBox 67">
              <a:hlinkClick r:id="rId5" action="ppaction://hlinksldjump"/>
              <a:extLst>
                <a:ext uri="{FF2B5EF4-FFF2-40B4-BE49-F238E27FC236}">
                  <a16:creationId xmlns:a16="http://schemas.microsoft.com/office/drawing/2014/main" id="{7819C6B1-2C6E-8D9E-7E9E-C8A41791764C}"/>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72" name="Freeform 64">
              <a:extLst>
                <a:ext uri="{FF2B5EF4-FFF2-40B4-BE49-F238E27FC236}">
                  <a16:creationId xmlns:a16="http://schemas.microsoft.com/office/drawing/2014/main" id="{6B7B5883-70AE-8040-39B5-EFA86D59E441}"/>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a:extLst>
              <a:ext uri="{FF2B5EF4-FFF2-40B4-BE49-F238E27FC236}">
                <a16:creationId xmlns:a16="http://schemas.microsoft.com/office/drawing/2014/main" id="{18A7DAAA-9687-D650-C6A5-49E173AD585A}"/>
              </a:ext>
            </a:extLst>
          </p:cNvPr>
          <p:cNvGrpSpPr/>
          <p:nvPr/>
        </p:nvGrpSpPr>
        <p:grpSpPr>
          <a:xfrm>
            <a:off x="11344803" y="2274590"/>
            <a:ext cx="849600" cy="738000"/>
            <a:chOff x="11117035" y="1543446"/>
            <a:chExt cx="1053561" cy="720000"/>
          </a:xfrm>
        </p:grpSpPr>
        <p:sp>
          <p:nvSpPr>
            <p:cNvPr id="78" name="Rectangle 77">
              <a:hlinkClick r:id="rId6" action="ppaction://hlinksldjump"/>
              <a:extLst>
                <a:ext uri="{FF2B5EF4-FFF2-40B4-BE49-F238E27FC236}">
                  <a16:creationId xmlns:a16="http://schemas.microsoft.com/office/drawing/2014/main" id="{5435D372-1006-2F8F-78E1-4BFAA22FE86C}"/>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9" name="TextBox 78">
              <a:hlinkClick r:id="rId6" action="ppaction://hlinksldjump"/>
              <a:extLst>
                <a:ext uri="{FF2B5EF4-FFF2-40B4-BE49-F238E27FC236}">
                  <a16:creationId xmlns:a16="http://schemas.microsoft.com/office/drawing/2014/main" id="{12776AD6-2A40-46D3-E740-83CEACB53B53}"/>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80" name="Freeform 77">
              <a:extLst>
                <a:ext uri="{FF2B5EF4-FFF2-40B4-BE49-F238E27FC236}">
                  <a16:creationId xmlns:a16="http://schemas.microsoft.com/office/drawing/2014/main" id="{7F2F07B3-FA73-85B0-156E-E7EC2692B811}"/>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a:extLst>
              <a:ext uri="{FF2B5EF4-FFF2-40B4-BE49-F238E27FC236}">
                <a16:creationId xmlns:a16="http://schemas.microsoft.com/office/drawing/2014/main" id="{3B71A147-1AEF-E510-733A-B440A7287488}"/>
              </a:ext>
            </a:extLst>
          </p:cNvPr>
          <p:cNvGrpSpPr/>
          <p:nvPr/>
        </p:nvGrpSpPr>
        <p:grpSpPr>
          <a:xfrm>
            <a:off x="11344803" y="19267"/>
            <a:ext cx="849600" cy="738000"/>
            <a:chOff x="11119211" y="19049"/>
            <a:chExt cx="1045029" cy="721223"/>
          </a:xfrm>
          <a:solidFill>
            <a:schemeClr val="bg1">
              <a:lumMod val="65000"/>
            </a:schemeClr>
          </a:solidFill>
        </p:grpSpPr>
        <p:sp>
          <p:nvSpPr>
            <p:cNvPr id="82" name="Rectangle 81">
              <a:hlinkClick r:id="rId7" action="ppaction://hlinksldjump"/>
              <a:extLst>
                <a:ext uri="{FF2B5EF4-FFF2-40B4-BE49-F238E27FC236}">
                  <a16:creationId xmlns:a16="http://schemas.microsoft.com/office/drawing/2014/main" id="{993D8FB4-E28C-D350-B5E4-E6AFD7D085C7}"/>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3" name="TextBox 82">
              <a:hlinkClick r:id="rId7" action="ppaction://hlinksldjump"/>
              <a:extLst>
                <a:ext uri="{FF2B5EF4-FFF2-40B4-BE49-F238E27FC236}">
                  <a16:creationId xmlns:a16="http://schemas.microsoft.com/office/drawing/2014/main" id="{A38E3777-D6BF-723A-D8D0-80FA6C558276}"/>
                </a:ext>
              </a:extLst>
            </p:cNvPr>
            <p:cNvSpPr txBox="1"/>
            <p:nvPr/>
          </p:nvSpPr>
          <p:spPr>
            <a:xfrm>
              <a:off x="11141303" y="488486"/>
              <a:ext cx="1020761" cy="251786"/>
            </a:xfrm>
            <a:prstGeom prst="rect">
              <a:avLst/>
            </a:prstGeom>
            <a:noFill/>
            <a:ln>
              <a:noFill/>
            </a:ln>
          </p:spPr>
          <p:txBody>
            <a:bodyPr wrap="none" rtlCol="0">
              <a:noAutofit/>
            </a:bodyPr>
            <a:lstStyle/>
            <a:p>
              <a:pPr algn="ctr"/>
              <a:r>
                <a:rPr lang="en-GB" sz="900" b="1" dirty="0">
                  <a:solidFill>
                    <a:schemeClr val="bg1"/>
                  </a:solidFill>
                </a:rPr>
                <a:t>About Us</a:t>
              </a:r>
            </a:p>
          </p:txBody>
        </p:sp>
        <p:sp>
          <p:nvSpPr>
            <p:cNvPr id="84" name="Freeform 90">
              <a:extLst>
                <a:ext uri="{FF2B5EF4-FFF2-40B4-BE49-F238E27FC236}">
                  <a16:creationId xmlns:a16="http://schemas.microsoft.com/office/drawing/2014/main" id="{2384EDCE-273F-F88C-9001-B0D289593BDB}"/>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F8C7BD3B-AB7B-4C7F-1D0E-3D03E9DDBBD9}"/>
              </a:ext>
            </a:extLst>
          </p:cNvPr>
          <p:cNvGrpSpPr/>
          <p:nvPr/>
        </p:nvGrpSpPr>
        <p:grpSpPr>
          <a:xfrm>
            <a:off x="11344803" y="3033702"/>
            <a:ext cx="849600" cy="738000"/>
            <a:chOff x="11117715" y="2310428"/>
            <a:chExt cx="1045029" cy="720000"/>
          </a:xfrm>
        </p:grpSpPr>
        <p:sp>
          <p:nvSpPr>
            <p:cNvPr id="86" name="Rectangle 85">
              <a:hlinkClick r:id="rId8" action="ppaction://hlinksldjump"/>
              <a:extLst>
                <a:ext uri="{FF2B5EF4-FFF2-40B4-BE49-F238E27FC236}">
                  <a16:creationId xmlns:a16="http://schemas.microsoft.com/office/drawing/2014/main" id="{6A3F3501-5C53-76FA-0E55-DF7F3C5D2C22}"/>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7" name="TextBox 86">
              <a:hlinkClick r:id="rId8" action="ppaction://hlinksldjump"/>
              <a:extLst>
                <a:ext uri="{FF2B5EF4-FFF2-40B4-BE49-F238E27FC236}">
                  <a16:creationId xmlns:a16="http://schemas.microsoft.com/office/drawing/2014/main" id="{BCB0A8CE-CBC7-EF77-A471-291363A3A313}"/>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88" name="Freeform 152">
              <a:extLst>
                <a:ext uri="{FF2B5EF4-FFF2-40B4-BE49-F238E27FC236}">
                  <a16:creationId xmlns:a16="http://schemas.microsoft.com/office/drawing/2014/main" id="{A2DD2732-55E7-97F1-CD60-ACC5E586872D}"/>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9" name="Group 88">
            <a:extLst>
              <a:ext uri="{FF2B5EF4-FFF2-40B4-BE49-F238E27FC236}">
                <a16:creationId xmlns:a16="http://schemas.microsoft.com/office/drawing/2014/main" id="{CE62A0B9-14BD-A3DF-274B-A57603479D29}"/>
              </a:ext>
            </a:extLst>
          </p:cNvPr>
          <p:cNvGrpSpPr/>
          <p:nvPr/>
        </p:nvGrpSpPr>
        <p:grpSpPr>
          <a:xfrm>
            <a:off x="11344803" y="5327460"/>
            <a:ext cx="849600" cy="738000"/>
            <a:chOff x="11110452" y="4595858"/>
            <a:chExt cx="1045029" cy="720000"/>
          </a:xfrm>
        </p:grpSpPr>
        <p:sp>
          <p:nvSpPr>
            <p:cNvPr id="90" name="Rectangle 89">
              <a:hlinkClick r:id="rId9" action="ppaction://hlinksldjump"/>
              <a:extLst>
                <a:ext uri="{FF2B5EF4-FFF2-40B4-BE49-F238E27FC236}">
                  <a16:creationId xmlns:a16="http://schemas.microsoft.com/office/drawing/2014/main" id="{91FB8D54-EAEC-A9E9-297B-9155D47A0AA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1" name="TextBox 90">
              <a:hlinkClick r:id="rId9" action="ppaction://hlinksldjump"/>
              <a:extLst>
                <a:ext uri="{FF2B5EF4-FFF2-40B4-BE49-F238E27FC236}">
                  <a16:creationId xmlns:a16="http://schemas.microsoft.com/office/drawing/2014/main" id="{E8B6288E-8AE3-5FC6-3D0B-FEB93538572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92" name="Freeform 184">
              <a:extLst>
                <a:ext uri="{FF2B5EF4-FFF2-40B4-BE49-F238E27FC236}">
                  <a16:creationId xmlns:a16="http://schemas.microsoft.com/office/drawing/2014/main" id="{D6E85269-0338-457E-DD51-07C9E0A96243}"/>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96">
            <a:extLst>
              <a:ext uri="{FF2B5EF4-FFF2-40B4-BE49-F238E27FC236}">
                <a16:creationId xmlns:a16="http://schemas.microsoft.com/office/drawing/2014/main" id="{E8E6050F-651F-77D9-0E25-7A91ACB8AD84}"/>
              </a:ext>
            </a:extLst>
          </p:cNvPr>
          <p:cNvGrpSpPr/>
          <p:nvPr/>
        </p:nvGrpSpPr>
        <p:grpSpPr>
          <a:xfrm>
            <a:off x="11346225" y="778541"/>
            <a:ext cx="848178" cy="721913"/>
            <a:chOff x="11117035" y="780261"/>
            <a:chExt cx="1045859" cy="720000"/>
          </a:xfrm>
        </p:grpSpPr>
        <p:sp>
          <p:nvSpPr>
            <p:cNvPr id="98" name="Rectangle 97">
              <a:hlinkClick r:id="rId10" action="ppaction://hlinksldjump"/>
              <a:extLst>
                <a:ext uri="{FF2B5EF4-FFF2-40B4-BE49-F238E27FC236}">
                  <a16:creationId xmlns:a16="http://schemas.microsoft.com/office/drawing/2014/main" id="{1F7E3780-1D21-985D-4386-AA165EF8D5EF}"/>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9" name="TextBox 98">
              <a:hlinkClick r:id="rId10" action="ppaction://hlinksldjump"/>
              <a:extLst>
                <a:ext uri="{FF2B5EF4-FFF2-40B4-BE49-F238E27FC236}">
                  <a16:creationId xmlns:a16="http://schemas.microsoft.com/office/drawing/2014/main" id="{8BC7BE5F-DD48-5D35-1E46-DD3668062583}"/>
                </a:ext>
              </a:extLst>
            </p:cNvPr>
            <p:cNvSpPr txBox="1"/>
            <p:nvPr/>
          </p:nvSpPr>
          <p:spPr>
            <a:xfrm>
              <a:off x="11123991" y="1117227"/>
              <a:ext cx="1038903" cy="364022"/>
            </a:xfrm>
            <a:prstGeom prst="rect">
              <a:avLst/>
            </a:prstGeom>
            <a:noFill/>
          </p:spPr>
          <p:txBody>
            <a:bodyPr wrap="square" rtlCol="0">
              <a:noAutofit/>
            </a:bodyPr>
            <a:lstStyle/>
            <a:p>
              <a:pPr algn="ctr"/>
              <a:r>
                <a:rPr lang="en-GB" sz="900" b="1" dirty="0">
                  <a:solidFill>
                    <a:schemeClr val="bg1"/>
                  </a:solidFill>
                </a:rPr>
                <a:t>How to Book Training</a:t>
              </a:r>
            </a:p>
          </p:txBody>
        </p:sp>
        <p:sp>
          <p:nvSpPr>
            <p:cNvPr id="100" name="Freeform 289">
              <a:extLst>
                <a:ext uri="{FF2B5EF4-FFF2-40B4-BE49-F238E27FC236}">
                  <a16:creationId xmlns:a16="http://schemas.microsoft.com/office/drawing/2014/main" id="{6885BD29-8EDE-D3B1-E305-96EE301200F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1" name="Group 100">
            <a:extLst>
              <a:ext uri="{FF2B5EF4-FFF2-40B4-BE49-F238E27FC236}">
                <a16:creationId xmlns:a16="http://schemas.microsoft.com/office/drawing/2014/main" id="{BD64C8E6-BC28-07CA-FC83-A9707C1C2BCD}"/>
              </a:ext>
            </a:extLst>
          </p:cNvPr>
          <p:cNvGrpSpPr/>
          <p:nvPr/>
        </p:nvGrpSpPr>
        <p:grpSpPr>
          <a:xfrm>
            <a:off x="11344803" y="4559188"/>
            <a:ext cx="849600" cy="738000"/>
            <a:chOff x="11116149" y="3907446"/>
            <a:chExt cx="1045029" cy="720000"/>
          </a:xfrm>
        </p:grpSpPr>
        <p:sp>
          <p:nvSpPr>
            <p:cNvPr id="102" name="Rectangle 101">
              <a:hlinkClick r:id="rId11" action="ppaction://hlinksldjump"/>
              <a:extLst>
                <a:ext uri="{FF2B5EF4-FFF2-40B4-BE49-F238E27FC236}">
                  <a16:creationId xmlns:a16="http://schemas.microsoft.com/office/drawing/2014/main" id="{F69E480D-18B6-8837-D426-4EE56A643831}"/>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3" name="TextBox 102">
              <a:hlinkClick r:id="rId11" action="ppaction://hlinksldjump"/>
              <a:extLst>
                <a:ext uri="{FF2B5EF4-FFF2-40B4-BE49-F238E27FC236}">
                  <a16:creationId xmlns:a16="http://schemas.microsoft.com/office/drawing/2014/main" id="{9986957C-1001-83FF-BBC7-96D192146A37}"/>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104" name="Freeform 493">
              <a:hlinkClick r:id="rId11" action="ppaction://hlinksldjump"/>
              <a:extLst>
                <a:ext uri="{FF2B5EF4-FFF2-40B4-BE49-F238E27FC236}">
                  <a16:creationId xmlns:a16="http://schemas.microsoft.com/office/drawing/2014/main" id="{4526CE08-9D0A-695A-7CF3-F9C3336BD629}"/>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6E56D5D6-1E0C-E655-3484-214DA812F82D}"/>
              </a:ext>
            </a:extLst>
          </p:cNvPr>
          <p:cNvGrpSpPr/>
          <p:nvPr/>
        </p:nvGrpSpPr>
        <p:grpSpPr>
          <a:xfrm>
            <a:off x="11344803" y="6094898"/>
            <a:ext cx="849600" cy="738000"/>
            <a:chOff x="11110452" y="4595858"/>
            <a:chExt cx="1045029" cy="720000"/>
          </a:xfrm>
        </p:grpSpPr>
        <p:sp>
          <p:nvSpPr>
            <p:cNvPr id="112" name="Rectangle 111">
              <a:hlinkClick r:id="rId9" action="ppaction://hlinksldjump"/>
              <a:extLst>
                <a:ext uri="{FF2B5EF4-FFF2-40B4-BE49-F238E27FC236}">
                  <a16:creationId xmlns:a16="http://schemas.microsoft.com/office/drawing/2014/main" id="{962CDF3B-7A40-F4C0-2E77-6E2060B13E25}"/>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3" name="TextBox 112">
              <a:hlinkClick r:id="rId9" action="ppaction://hlinksldjump"/>
              <a:extLst>
                <a:ext uri="{FF2B5EF4-FFF2-40B4-BE49-F238E27FC236}">
                  <a16:creationId xmlns:a16="http://schemas.microsoft.com/office/drawing/2014/main" id="{C1BE7E7A-70C5-76F8-FE02-4D2B739BA16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114" name="Freeform 160">
            <a:hlinkClick r:id="rId2" action="ppaction://hlinksldjump"/>
            <a:extLst>
              <a:ext uri="{FF2B5EF4-FFF2-40B4-BE49-F238E27FC236}">
                <a16:creationId xmlns:a16="http://schemas.microsoft.com/office/drawing/2014/main" id="{80371922-505D-CC12-6A62-AF4B01619626}"/>
              </a:ext>
            </a:extLst>
          </p:cNvPr>
          <p:cNvSpPr>
            <a:spLocks noEditPoints="1"/>
          </p:cNvSpPr>
          <p:nvPr/>
        </p:nvSpPr>
        <p:spPr bwMode="auto">
          <a:xfrm>
            <a:off x="11638247"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5" name="Group 114">
            <a:extLst>
              <a:ext uri="{FF2B5EF4-FFF2-40B4-BE49-F238E27FC236}">
                <a16:creationId xmlns:a16="http://schemas.microsoft.com/office/drawing/2014/main" id="{D1D65F18-7404-A627-3C2A-B6D43E9DA86C}"/>
              </a:ext>
            </a:extLst>
          </p:cNvPr>
          <p:cNvGrpSpPr/>
          <p:nvPr/>
        </p:nvGrpSpPr>
        <p:grpSpPr>
          <a:xfrm>
            <a:off x="11344803" y="1524831"/>
            <a:ext cx="849600" cy="737999"/>
            <a:chOff x="11117035" y="780261"/>
            <a:chExt cx="1047612" cy="736043"/>
          </a:xfrm>
          <a:solidFill>
            <a:srgbClr val="E6007E"/>
          </a:solidFill>
        </p:grpSpPr>
        <p:sp>
          <p:nvSpPr>
            <p:cNvPr id="116" name="Rectangle 115">
              <a:hlinkClick r:id="rId12" action="ppaction://hlinksldjump"/>
              <a:extLst>
                <a:ext uri="{FF2B5EF4-FFF2-40B4-BE49-F238E27FC236}">
                  <a16:creationId xmlns:a16="http://schemas.microsoft.com/office/drawing/2014/main" id="{3E2B857C-D732-2B4E-A097-DFB73CA8531E}"/>
                </a:ext>
              </a:extLst>
            </p:cNvPr>
            <p:cNvSpPr/>
            <p:nvPr/>
          </p:nvSpPr>
          <p:spPr>
            <a:xfrm>
              <a:off x="11117035" y="780261"/>
              <a:ext cx="1045029" cy="720000"/>
            </a:xfrm>
            <a:prstGeom prst="rect">
              <a:avLst/>
            </a:prstGeom>
            <a:solidFill>
              <a:srgbClr val="E600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7" name="TextBox 116">
              <a:hlinkClick r:id="rId12" action="ppaction://hlinksldjump"/>
              <a:extLst>
                <a:ext uri="{FF2B5EF4-FFF2-40B4-BE49-F238E27FC236}">
                  <a16:creationId xmlns:a16="http://schemas.microsoft.com/office/drawing/2014/main" id="{12C69450-1090-3290-2001-7EDF4C278992}"/>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118" name="Freeform 289">
              <a:extLst>
                <a:ext uri="{FF2B5EF4-FFF2-40B4-BE49-F238E27FC236}">
                  <a16:creationId xmlns:a16="http://schemas.microsoft.com/office/drawing/2014/main" id="{BBAD920E-4CC5-399C-CBC6-BF84654F062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Object 1">
            <a:extLst>
              <a:ext uri="{FF2B5EF4-FFF2-40B4-BE49-F238E27FC236}">
                <a16:creationId xmlns:a16="http://schemas.microsoft.com/office/drawing/2014/main" id="{CD5B5F31-810C-BF79-5AAB-DE9E1A77E65D}"/>
              </a:ext>
            </a:extLst>
          </p:cNvPr>
          <p:cNvGraphicFramePr>
            <a:graphicFrameLocks noChangeAspect="1"/>
          </p:cNvGraphicFramePr>
          <p:nvPr>
            <p:extLst>
              <p:ext uri="{D42A27DB-BD31-4B8C-83A1-F6EECF244321}">
                <p14:modId xmlns:p14="http://schemas.microsoft.com/office/powerpoint/2010/main" val="1036843447"/>
              </p:ext>
            </p:extLst>
          </p:nvPr>
        </p:nvGraphicFramePr>
        <p:xfrm>
          <a:off x="5056188" y="2527300"/>
          <a:ext cx="695325" cy="600075"/>
        </p:xfrm>
        <a:graphic>
          <a:graphicData uri="http://schemas.openxmlformats.org/presentationml/2006/ole">
            <mc:AlternateContent xmlns:mc="http://schemas.openxmlformats.org/markup-compatibility/2006">
              <mc:Choice xmlns:v="urn:schemas-microsoft-com:vml" Requires="v">
                <p:oleObj name="Acrobat Document" showAsIcon="1" r:id="rId13" imgW="695160" imgH="599760" progId="AcroExch.Document.DC">
                  <p:embed/>
                </p:oleObj>
              </mc:Choice>
              <mc:Fallback>
                <p:oleObj name="Acrobat Document" showAsIcon="1" r:id="rId13" imgW="695160" imgH="599760" progId="AcroExch.Document.DC">
                  <p:embed/>
                  <p:pic>
                    <p:nvPicPr>
                      <p:cNvPr id="2" name="Object 1">
                        <a:extLst>
                          <a:ext uri="{FF2B5EF4-FFF2-40B4-BE49-F238E27FC236}">
                            <a16:creationId xmlns:a16="http://schemas.microsoft.com/office/drawing/2014/main" id="{CD5B5F31-810C-BF79-5AAB-DE9E1A77E65D}"/>
                          </a:ext>
                        </a:extLst>
                      </p:cNvPr>
                      <p:cNvPicPr/>
                      <p:nvPr/>
                    </p:nvPicPr>
                    <p:blipFill>
                      <a:blip r:embed="rId14"/>
                      <a:stretch>
                        <a:fillRect/>
                      </a:stretch>
                    </p:blipFill>
                    <p:spPr>
                      <a:xfrm>
                        <a:off x="5056188" y="2527300"/>
                        <a:ext cx="695325" cy="600075"/>
                      </a:xfrm>
                      <a:prstGeom prst="rect">
                        <a:avLst/>
                      </a:prstGeom>
                    </p:spPr>
                  </p:pic>
                </p:oleObj>
              </mc:Fallback>
            </mc:AlternateContent>
          </a:graphicData>
        </a:graphic>
      </p:graphicFrame>
    </p:spTree>
    <p:extLst>
      <p:ext uri="{BB962C8B-B14F-4D97-AF65-F5344CB8AC3E}">
        <p14:creationId xmlns:p14="http://schemas.microsoft.com/office/powerpoint/2010/main" val="370207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1E83B7-82F6-4BEA-9843-E2DC5C5CEFED}"/>
              </a:ext>
            </a:extLst>
          </p:cNvPr>
          <p:cNvSpPr/>
          <p:nvPr/>
        </p:nvSpPr>
        <p:spPr>
          <a:xfrm>
            <a:off x="0" y="6139543"/>
            <a:ext cx="1436914" cy="674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99439577-7248-4174-876D-8D312B0F440A}"/>
              </a:ext>
            </a:extLst>
          </p:cNvPr>
          <p:cNvSpPr txBox="1">
            <a:spLocks/>
          </p:cNvSpPr>
          <p:nvPr/>
        </p:nvSpPr>
        <p:spPr>
          <a:xfrm>
            <a:off x="264904" y="-19862"/>
            <a:ext cx="6019299"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Project list</a:t>
            </a:r>
          </a:p>
        </p:txBody>
      </p:sp>
      <p:sp>
        <p:nvSpPr>
          <p:cNvPr id="32" name="Title 1">
            <a:extLst>
              <a:ext uri="{FF2B5EF4-FFF2-40B4-BE49-F238E27FC236}">
                <a16:creationId xmlns:a16="http://schemas.microsoft.com/office/drawing/2014/main" id="{DA81EB68-C796-4CA6-B305-111728470062}"/>
              </a:ext>
            </a:extLst>
          </p:cNvPr>
          <p:cNvSpPr>
            <a:spLocks noGrp="1"/>
          </p:cNvSpPr>
          <p:nvPr>
            <p:ph type="title"/>
          </p:nvPr>
        </p:nvSpPr>
        <p:spPr>
          <a:xfrm>
            <a:off x="368300" y="9525"/>
            <a:ext cx="10985500" cy="1325563"/>
          </a:xfrm>
        </p:spPr>
        <p:txBody>
          <a:bodyPr>
            <a:normAutofit/>
          </a:bodyPr>
          <a:lstStyle/>
          <a:p>
            <a:r>
              <a:rPr lang="en-GB" sz="2800" dirty="0">
                <a:solidFill>
                  <a:srgbClr val="78B82A"/>
                </a:solidFill>
              </a:rPr>
              <a:t>Preparing for Your Remote Training Session</a:t>
            </a:r>
          </a:p>
        </p:txBody>
      </p:sp>
      <p:sp>
        <p:nvSpPr>
          <p:cNvPr id="34" name="TextBox 33">
            <a:extLst>
              <a:ext uri="{FF2B5EF4-FFF2-40B4-BE49-F238E27FC236}">
                <a16:creationId xmlns:a16="http://schemas.microsoft.com/office/drawing/2014/main" id="{7D51D008-BA61-421C-BD78-2E597E7C5CC7}"/>
              </a:ext>
            </a:extLst>
          </p:cNvPr>
          <p:cNvSpPr txBox="1"/>
          <p:nvPr/>
        </p:nvSpPr>
        <p:spPr>
          <a:xfrm>
            <a:off x="360095" y="1101622"/>
            <a:ext cx="10404562" cy="5289359"/>
          </a:xfrm>
          <a:prstGeom prst="rect">
            <a:avLst/>
          </a:prstGeom>
          <a:noFill/>
        </p:spPr>
        <p:txBody>
          <a:bodyPr wrap="square">
            <a:noAutofit/>
          </a:bodyPr>
          <a:lstStyle/>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Please ensure that staff are familiar with the use of Microsoft Teams prior to attending the training session.</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For the training to be as effective as possible ideally the staff member will need to be in an isolated room, using a computer with a microphone, speakers/headphones and (if possible) a camera. Please let us know if this is not possible, and we can send dial in options within the MS Teams invite so they can participate with the trainer during their training.</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On the day of the training we recommend that attendees join the session via the link provided in the invitation, a few minutes prior to the start time in case there are any issues joining the session, this will ensure that the training can start promptly.</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 </a:t>
            </a:r>
          </a:p>
          <a:p>
            <a:pPr>
              <a:lnSpc>
                <a:spcPct val="125000"/>
              </a:lnSpc>
              <a:spcAft>
                <a:spcPts val="800"/>
              </a:spcAft>
            </a:pPr>
            <a:r>
              <a:rPr lang="en-GB" sz="1400" dirty="0">
                <a:solidFill>
                  <a:srgbClr val="78B82A"/>
                </a:solidFill>
                <a:effectLst/>
                <a:latin typeface="Arial" panose="020B0604020202020204" pitchFamily="34" charset="0"/>
                <a:ea typeface="Calibri" panose="020F0502020204030204" pitchFamily="34" charset="0"/>
                <a:cs typeface="Times New Roman" panose="02020603050405020304" pitchFamily="18" charset="0"/>
              </a:rPr>
              <a:t>A few tips to help you prior to your training.  </a:t>
            </a:r>
            <a:endParaRPr lang="en-GB" sz="1400" dirty="0">
              <a:solidFill>
                <a:srgbClr val="78B82A"/>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indent="-342900">
              <a:lnSpc>
                <a:spcPct val="125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Check your laptop/PC has a working internet connection (if required) </a:t>
            </a:r>
            <a:endParaRPr lang="en-GB" sz="1400"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25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Accept the calendar appointment for the booking which contains the MS Teams link and check that you can open your Outlook/NHS Mail portal on the PC/laptop you are using for the training  </a:t>
            </a:r>
            <a:endParaRPr lang="en-GB" sz="14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Ensure that you will be able to access MS Teams audio - ideally via a speaker or headphones connected to your PC/laptop, OR you could use a desk phone to call the number in the calendar invite</a:t>
            </a:r>
          </a:p>
          <a:p>
            <a:pPr marL="342900" indent="-342900">
              <a:lnSpc>
                <a:spcPct val="107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Make sure you have somewhere quiet and undisturbed for the training if possible</a:t>
            </a:r>
          </a:p>
          <a:p>
            <a:pPr marL="342900" indent="-342900">
              <a:lnSpc>
                <a:spcPct val="107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Then, on the day of training, preferably a few minutes before, go into your calendar and click the link and if required dial in. </a:t>
            </a:r>
            <a:endParaRPr lang="en-GB" sz="14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63" name="TextBox 62">
            <a:hlinkClick r:id="rId2" action="ppaction://hlinksldjump"/>
            <a:extLst>
              <a:ext uri="{FF2B5EF4-FFF2-40B4-BE49-F238E27FC236}">
                <a16:creationId xmlns:a16="http://schemas.microsoft.com/office/drawing/2014/main" id="{6C56BF87-CB67-43A3-874E-628139291B9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4" name="Freeform 160">
            <a:hlinkClick r:id="rId2" action="ppaction://hlinksldjump"/>
            <a:extLst>
              <a:ext uri="{FF2B5EF4-FFF2-40B4-BE49-F238E27FC236}">
                <a16:creationId xmlns:a16="http://schemas.microsoft.com/office/drawing/2014/main" id="{76996439-3A0D-480B-9829-4A012692A82B}"/>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88C24014-9771-958C-BEFA-41064F7F957D}"/>
              </a:ext>
            </a:extLst>
          </p:cNvPr>
          <p:cNvGrpSpPr/>
          <p:nvPr/>
        </p:nvGrpSpPr>
        <p:grpSpPr>
          <a:xfrm>
            <a:off x="11357616" y="3799391"/>
            <a:ext cx="849600" cy="738000"/>
            <a:chOff x="11117715" y="3073104"/>
            <a:chExt cx="1045029" cy="720000"/>
          </a:xfrm>
        </p:grpSpPr>
        <p:sp>
          <p:nvSpPr>
            <p:cNvPr id="3" name="Rectangle 2">
              <a:hlinkClick r:id="rId3" action="ppaction://hlinksldjump"/>
              <a:extLst>
                <a:ext uri="{FF2B5EF4-FFF2-40B4-BE49-F238E27FC236}">
                  <a16:creationId xmlns:a16="http://schemas.microsoft.com/office/drawing/2014/main" id="{7A14D377-E408-85A8-CBBC-26FD9D557E50}"/>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3" action="ppaction://hlinksldjump"/>
              <a:extLst>
                <a:ext uri="{FF2B5EF4-FFF2-40B4-BE49-F238E27FC236}">
                  <a16:creationId xmlns:a16="http://schemas.microsoft.com/office/drawing/2014/main" id="{D9EEFDF3-3CAF-6CE3-AE38-C677EC4E49B8}"/>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E84EFFCD-8DFF-0C7B-DA25-4092C40CC28B}"/>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772997B4-F5BA-9133-BD71-65D2456AD8FB}"/>
              </a:ext>
            </a:extLst>
          </p:cNvPr>
          <p:cNvGrpSpPr/>
          <p:nvPr/>
        </p:nvGrpSpPr>
        <p:grpSpPr>
          <a:xfrm>
            <a:off x="11357616" y="2274590"/>
            <a:ext cx="849600" cy="738000"/>
            <a:chOff x="11117035" y="1543446"/>
            <a:chExt cx="1053561" cy="720000"/>
          </a:xfrm>
          <a:solidFill>
            <a:srgbClr val="78B82A"/>
          </a:solidFill>
        </p:grpSpPr>
        <p:sp>
          <p:nvSpPr>
            <p:cNvPr id="8" name="Rectangle 7">
              <a:hlinkClick r:id="rId4" action="ppaction://hlinksldjump"/>
              <a:extLst>
                <a:ext uri="{FF2B5EF4-FFF2-40B4-BE49-F238E27FC236}">
                  <a16:creationId xmlns:a16="http://schemas.microsoft.com/office/drawing/2014/main" id="{E8148DC4-7404-7901-21B6-FEA032BF858C}"/>
                </a:ext>
              </a:extLst>
            </p:cNvPr>
            <p:cNvSpPr/>
            <p:nvPr/>
          </p:nvSpPr>
          <p:spPr>
            <a:xfrm>
              <a:off x="11117035" y="1543446"/>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4" action="ppaction://hlinksldjump"/>
              <a:extLst>
                <a:ext uri="{FF2B5EF4-FFF2-40B4-BE49-F238E27FC236}">
                  <a16:creationId xmlns:a16="http://schemas.microsoft.com/office/drawing/2014/main" id="{80A8BFCD-96EB-9E17-44CB-0C816FF8457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6E6C059E-22BB-1201-7AE2-B0482AE9F35F}"/>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47198ED1-C167-5000-057D-49ACD8CD50E1}"/>
              </a:ext>
            </a:extLst>
          </p:cNvPr>
          <p:cNvGrpSpPr/>
          <p:nvPr/>
        </p:nvGrpSpPr>
        <p:grpSpPr>
          <a:xfrm>
            <a:off x="11357616" y="19267"/>
            <a:ext cx="849600" cy="738000"/>
            <a:chOff x="11119211" y="19049"/>
            <a:chExt cx="1045029" cy="721223"/>
          </a:xfrm>
          <a:solidFill>
            <a:schemeClr val="bg1">
              <a:lumMod val="65000"/>
            </a:schemeClr>
          </a:solidFill>
        </p:grpSpPr>
        <p:sp>
          <p:nvSpPr>
            <p:cNvPr id="12" name="Rectangle 11">
              <a:hlinkClick r:id="rId5" action="ppaction://hlinksldjump"/>
              <a:extLst>
                <a:ext uri="{FF2B5EF4-FFF2-40B4-BE49-F238E27FC236}">
                  <a16:creationId xmlns:a16="http://schemas.microsoft.com/office/drawing/2014/main" id="{BB5427A9-74B6-0A7C-623C-2F47EA4AABE1}"/>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5" action="ppaction://hlinksldjump"/>
              <a:extLst>
                <a:ext uri="{FF2B5EF4-FFF2-40B4-BE49-F238E27FC236}">
                  <a16:creationId xmlns:a16="http://schemas.microsoft.com/office/drawing/2014/main" id="{2735DBB4-7A9A-F234-158F-6BCB2FB6250A}"/>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AD48D1E1-0BB3-ABC9-DDE1-D2F2725D2AB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C29EDDE-4F94-B87E-458F-37683D256CB6}"/>
              </a:ext>
            </a:extLst>
          </p:cNvPr>
          <p:cNvGrpSpPr/>
          <p:nvPr/>
        </p:nvGrpSpPr>
        <p:grpSpPr>
          <a:xfrm>
            <a:off x="11357616" y="3033702"/>
            <a:ext cx="849600" cy="738000"/>
            <a:chOff x="11117715" y="2310428"/>
            <a:chExt cx="1045029" cy="720000"/>
          </a:xfrm>
        </p:grpSpPr>
        <p:sp>
          <p:nvSpPr>
            <p:cNvPr id="16" name="Rectangle 15">
              <a:hlinkClick r:id="rId6" action="ppaction://hlinksldjump"/>
              <a:extLst>
                <a:ext uri="{FF2B5EF4-FFF2-40B4-BE49-F238E27FC236}">
                  <a16:creationId xmlns:a16="http://schemas.microsoft.com/office/drawing/2014/main" id="{028856CA-2978-0251-2669-B95F6DAFB1DD}"/>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6" action="ppaction://hlinksldjump"/>
              <a:extLst>
                <a:ext uri="{FF2B5EF4-FFF2-40B4-BE49-F238E27FC236}">
                  <a16:creationId xmlns:a16="http://schemas.microsoft.com/office/drawing/2014/main" id="{B5CFB81D-A152-C4B3-13C3-F46C014C975A}"/>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4B6B1363-5E3C-FFC1-C9CC-586E4978F564}"/>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05F4CFF7-93C8-48AF-291C-6AC27FE62F46}"/>
              </a:ext>
            </a:extLst>
          </p:cNvPr>
          <p:cNvGrpSpPr/>
          <p:nvPr/>
        </p:nvGrpSpPr>
        <p:grpSpPr>
          <a:xfrm>
            <a:off x="11357616" y="5327460"/>
            <a:ext cx="849600" cy="738000"/>
            <a:chOff x="11110452" y="4595858"/>
            <a:chExt cx="1045029" cy="720000"/>
          </a:xfrm>
        </p:grpSpPr>
        <p:sp>
          <p:nvSpPr>
            <p:cNvPr id="20" name="Rectangle 19">
              <a:hlinkClick r:id="rId7" action="ppaction://hlinksldjump"/>
              <a:extLst>
                <a:ext uri="{FF2B5EF4-FFF2-40B4-BE49-F238E27FC236}">
                  <a16:creationId xmlns:a16="http://schemas.microsoft.com/office/drawing/2014/main" id="{D9CE8716-D441-E9A4-E63B-849B296F88A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7" action="ppaction://hlinksldjump"/>
              <a:extLst>
                <a:ext uri="{FF2B5EF4-FFF2-40B4-BE49-F238E27FC236}">
                  <a16:creationId xmlns:a16="http://schemas.microsoft.com/office/drawing/2014/main" id="{4CE6D57A-E1A1-BDBC-7436-F781B92C769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357D5DB2-6C6A-91F1-01C9-74504393A7A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61902AD-BB9B-C1BE-A2B0-DD60EB31AFA9}"/>
              </a:ext>
            </a:extLst>
          </p:cNvPr>
          <p:cNvGrpSpPr/>
          <p:nvPr/>
        </p:nvGrpSpPr>
        <p:grpSpPr>
          <a:xfrm>
            <a:off x="11357616" y="788653"/>
            <a:ext cx="849600" cy="738000"/>
            <a:chOff x="11117035" y="780261"/>
            <a:chExt cx="1047612" cy="736044"/>
          </a:xfrm>
        </p:grpSpPr>
        <p:sp>
          <p:nvSpPr>
            <p:cNvPr id="25" name="Rectangle 24">
              <a:hlinkClick r:id="rId8" action="ppaction://hlinksldjump"/>
              <a:extLst>
                <a:ext uri="{FF2B5EF4-FFF2-40B4-BE49-F238E27FC236}">
                  <a16:creationId xmlns:a16="http://schemas.microsoft.com/office/drawing/2014/main" id="{AEFA3CC1-6452-BA96-7896-513BC6328800}"/>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8" action="ppaction://hlinksldjump"/>
              <a:extLst>
                <a:ext uri="{FF2B5EF4-FFF2-40B4-BE49-F238E27FC236}">
                  <a16:creationId xmlns:a16="http://schemas.microsoft.com/office/drawing/2014/main" id="{DB4F0F3F-1EDF-E430-FF19-666BF1397127}"/>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E4C0D259-DF02-7DD4-1663-5AD13B2C4A2B}"/>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B9DC5A7-84C9-2A8B-C2DD-42321350ACA9}"/>
              </a:ext>
            </a:extLst>
          </p:cNvPr>
          <p:cNvGrpSpPr/>
          <p:nvPr/>
        </p:nvGrpSpPr>
        <p:grpSpPr>
          <a:xfrm>
            <a:off x="11357616" y="4559188"/>
            <a:ext cx="849600" cy="738000"/>
            <a:chOff x="11116149" y="3907446"/>
            <a:chExt cx="1045029" cy="720000"/>
          </a:xfrm>
        </p:grpSpPr>
        <p:sp>
          <p:nvSpPr>
            <p:cNvPr id="29" name="Rectangle 28">
              <a:hlinkClick r:id="rId9" action="ppaction://hlinksldjump"/>
              <a:extLst>
                <a:ext uri="{FF2B5EF4-FFF2-40B4-BE49-F238E27FC236}">
                  <a16:creationId xmlns:a16="http://schemas.microsoft.com/office/drawing/2014/main" id="{B12C5935-4912-8D26-6231-4EBB35927982}"/>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9" action="ppaction://hlinksldjump"/>
              <a:extLst>
                <a:ext uri="{FF2B5EF4-FFF2-40B4-BE49-F238E27FC236}">
                  <a16:creationId xmlns:a16="http://schemas.microsoft.com/office/drawing/2014/main" id="{42D92E42-9882-5F15-24FB-B4D457A4F2E3}"/>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9" action="ppaction://hlinksldjump"/>
              <a:extLst>
                <a:ext uri="{FF2B5EF4-FFF2-40B4-BE49-F238E27FC236}">
                  <a16:creationId xmlns:a16="http://schemas.microsoft.com/office/drawing/2014/main" id="{8B49C53C-A81F-0E8E-5F8C-2A69D80DF831}"/>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a:extLst>
              <a:ext uri="{FF2B5EF4-FFF2-40B4-BE49-F238E27FC236}">
                <a16:creationId xmlns:a16="http://schemas.microsoft.com/office/drawing/2014/main" id="{36779B04-3B42-E227-5939-FFE76080FE7A}"/>
              </a:ext>
            </a:extLst>
          </p:cNvPr>
          <p:cNvGrpSpPr/>
          <p:nvPr/>
        </p:nvGrpSpPr>
        <p:grpSpPr>
          <a:xfrm>
            <a:off x="11357616" y="6094898"/>
            <a:ext cx="849600" cy="738000"/>
            <a:chOff x="11110452" y="4595858"/>
            <a:chExt cx="1045029" cy="720000"/>
          </a:xfrm>
        </p:grpSpPr>
        <p:sp>
          <p:nvSpPr>
            <p:cNvPr id="40" name="Rectangle 39">
              <a:hlinkClick r:id="rId7" action="ppaction://hlinksldjump"/>
              <a:extLst>
                <a:ext uri="{FF2B5EF4-FFF2-40B4-BE49-F238E27FC236}">
                  <a16:creationId xmlns:a16="http://schemas.microsoft.com/office/drawing/2014/main" id="{B5785A10-0E9E-3604-D56E-632A8C494A04}"/>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1" name="TextBox 40">
              <a:hlinkClick r:id="rId7" action="ppaction://hlinksldjump"/>
              <a:extLst>
                <a:ext uri="{FF2B5EF4-FFF2-40B4-BE49-F238E27FC236}">
                  <a16:creationId xmlns:a16="http://schemas.microsoft.com/office/drawing/2014/main" id="{E0DE58CB-2ED2-C450-B91A-AF647A366DC7}"/>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2" name="Freeform 160">
            <a:hlinkClick r:id="rId2" action="ppaction://hlinksldjump"/>
            <a:extLst>
              <a:ext uri="{FF2B5EF4-FFF2-40B4-BE49-F238E27FC236}">
                <a16:creationId xmlns:a16="http://schemas.microsoft.com/office/drawing/2014/main" id="{0CD0B711-52C8-742C-5859-CFAA711139A0}"/>
              </a:ext>
            </a:extLst>
          </p:cNvPr>
          <p:cNvSpPr>
            <a:spLocks noEditPoints="1"/>
          </p:cNvSpPr>
          <p:nvPr/>
        </p:nvSpPr>
        <p:spPr bwMode="auto">
          <a:xfrm>
            <a:off x="11597064"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6" name="Group 65">
            <a:extLst>
              <a:ext uri="{FF2B5EF4-FFF2-40B4-BE49-F238E27FC236}">
                <a16:creationId xmlns:a16="http://schemas.microsoft.com/office/drawing/2014/main" id="{11CB0D5C-D30F-E978-CAFD-7FA63FA23824}"/>
              </a:ext>
            </a:extLst>
          </p:cNvPr>
          <p:cNvGrpSpPr/>
          <p:nvPr/>
        </p:nvGrpSpPr>
        <p:grpSpPr>
          <a:xfrm>
            <a:off x="11357615" y="1527047"/>
            <a:ext cx="849601" cy="737999"/>
            <a:chOff x="11117034" y="780261"/>
            <a:chExt cx="1047613" cy="736043"/>
          </a:xfrm>
          <a:solidFill>
            <a:srgbClr val="E6007E"/>
          </a:solidFill>
        </p:grpSpPr>
        <p:sp>
          <p:nvSpPr>
            <p:cNvPr id="67" name="Rectangle 66">
              <a:hlinkClick r:id="rId10" action="ppaction://hlinksldjump"/>
              <a:extLst>
                <a:ext uri="{FF2B5EF4-FFF2-40B4-BE49-F238E27FC236}">
                  <a16:creationId xmlns:a16="http://schemas.microsoft.com/office/drawing/2014/main" id="{F0C7F841-7417-2983-ED9C-2C644DC1ECD1}"/>
                </a:ext>
              </a:extLst>
            </p:cNvPr>
            <p:cNvSpPr/>
            <p:nvPr/>
          </p:nvSpPr>
          <p:spPr>
            <a:xfrm>
              <a:off x="11117034"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1" name="TextBox 70">
              <a:hlinkClick r:id="rId10" action="ppaction://hlinksldjump"/>
              <a:extLst>
                <a:ext uri="{FF2B5EF4-FFF2-40B4-BE49-F238E27FC236}">
                  <a16:creationId xmlns:a16="http://schemas.microsoft.com/office/drawing/2014/main" id="{6EEC4450-05B4-DBA7-D114-C892A685C939}"/>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74" name="Freeform 289">
              <a:extLst>
                <a:ext uri="{FF2B5EF4-FFF2-40B4-BE49-F238E27FC236}">
                  <a16:creationId xmlns:a16="http://schemas.microsoft.com/office/drawing/2014/main" id="{F199D46C-76B8-CD3F-DCFA-2166DF2F76C2}"/>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TextBox 32">
            <a:hlinkClick r:id="rId10" action="ppaction://hlinksldjump"/>
            <a:extLst>
              <a:ext uri="{FF2B5EF4-FFF2-40B4-BE49-F238E27FC236}">
                <a16:creationId xmlns:a16="http://schemas.microsoft.com/office/drawing/2014/main" id="{25B782A3-B134-EFE4-C337-9BEC50981432}"/>
              </a:ext>
            </a:extLst>
          </p:cNvPr>
          <p:cNvSpPr txBox="1"/>
          <p:nvPr/>
        </p:nvSpPr>
        <p:spPr>
          <a:xfrm>
            <a:off x="9657806" y="276992"/>
            <a:ext cx="1219217" cy="646331"/>
          </a:xfrm>
          <a:prstGeom prst="rect">
            <a:avLst/>
          </a:prstGeom>
          <a:noFill/>
        </p:spPr>
        <p:txBody>
          <a:bodyPr wrap="square" rtlCol="0">
            <a:spAutoFit/>
          </a:bodyPr>
          <a:lstStyle/>
          <a:p>
            <a:r>
              <a:rPr lang="en-GB" dirty="0"/>
              <a:t>How to access</a:t>
            </a:r>
          </a:p>
        </p:txBody>
      </p:sp>
    </p:spTree>
    <p:extLst>
      <p:ext uri="{BB962C8B-B14F-4D97-AF65-F5344CB8AC3E}">
        <p14:creationId xmlns:p14="http://schemas.microsoft.com/office/powerpoint/2010/main" val="256008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530393B-D31F-49BF-9F12-094727F3975D}"/>
              </a:ext>
            </a:extLst>
          </p:cNvPr>
          <p:cNvSpPr txBox="1">
            <a:spLocks/>
          </p:cNvSpPr>
          <p:nvPr/>
        </p:nvSpPr>
        <p:spPr>
          <a:xfrm>
            <a:off x="368300" y="1065139"/>
            <a:ext cx="10356124" cy="1574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The new starter sessions provide a basic introduction which are suitable for new staff or those that need a refresher, they may also need to attend some of our other short session courses to cover additional training that may be required depending on their job role.</a:t>
            </a:r>
          </a:p>
          <a:p>
            <a:pPr marL="0" indent="0">
              <a:lnSpc>
                <a:spcPct val="125000"/>
              </a:lnSpc>
              <a:spcBef>
                <a:spcPts val="0"/>
              </a:spcBef>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We recommend that new staff members have received their GP Practice induction and are familiar with their job role prior to attending the course as local processes will not be covered during the training session.</a:t>
            </a:r>
          </a:p>
          <a:p>
            <a:pPr marL="0" indent="0">
              <a:lnSpc>
                <a:spcPct val="125000"/>
              </a:lnSpc>
              <a:spcBef>
                <a:spcPts val="0"/>
              </a:spcBef>
              <a:spcAft>
                <a:spcPts val="800"/>
              </a:spcAft>
              <a:buNone/>
            </a:pPr>
            <a:r>
              <a:rPr lang="en-GB" sz="1200"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To book a New Starter Session please </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hlinkClick r:id="rId2"/>
              </a:rPr>
              <a:t>click here</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 </a:t>
            </a:r>
            <a:r>
              <a:rPr lang="en-GB" sz="1200"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or email </a:t>
            </a:r>
            <a:r>
              <a:rPr lang="en-GB" sz="14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agcsu.gpsystemstraining@nhs.net</a:t>
            </a:r>
            <a:endParaRPr lang="en-GB" sz="14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marL="0" indent="0">
              <a:lnSpc>
                <a:spcPct val="125000"/>
              </a:lnSpc>
              <a:spcAft>
                <a:spcPts val="800"/>
              </a:spcAft>
              <a:buNone/>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0" indent="0">
              <a:lnSpc>
                <a:spcPct val="125000"/>
              </a:lnSpc>
              <a:spcAft>
                <a:spcPts val="800"/>
              </a:spcAft>
              <a:buNone/>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0" indent="0">
              <a:lnSpc>
                <a:spcPct val="125000"/>
              </a:lnSpc>
              <a:spcAft>
                <a:spcPts val="800"/>
              </a:spcAft>
              <a:buNone/>
            </a:pPr>
            <a:endParaRPr lang="en-GB" sz="1400" dirty="0"/>
          </a:p>
        </p:txBody>
      </p:sp>
      <p:sp>
        <p:nvSpPr>
          <p:cNvPr id="73" name="Title 1">
            <a:extLst>
              <a:ext uri="{FF2B5EF4-FFF2-40B4-BE49-F238E27FC236}">
                <a16:creationId xmlns:a16="http://schemas.microsoft.com/office/drawing/2014/main" id="{83EF4BB9-AA3B-4E9A-A88E-241A4751CE84}"/>
              </a:ext>
            </a:extLst>
          </p:cNvPr>
          <p:cNvSpPr>
            <a:spLocks noGrp="1"/>
          </p:cNvSpPr>
          <p:nvPr>
            <p:ph type="title"/>
          </p:nvPr>
        </p:nvSpPr>
        <p:spPr>
          <a:xfrm>
            <a:off x="368300" y="9525"/>
            <a:ext cx="10985500" cy="1325563"/>
          </a:xfrm>
        </p:spPr>
        <p:txBody>
          <a:bodyPr>
            <a:normAutofit/>
          </a:bodyPr>
          <a:lstStyle/>
          <a:p>
            <a:r>
              <a:rPr lang="en-GB" sz="2800" dirty="0">
                <a:solidFill>
                  <a:srgbClr val="322564"/>
                </a:solidFill>
              </a:rPr>
              <a:t>New Starter Courses</a:t>
            </a:r>
          </a:p>
        </p:txBody>
      </p:sp>
      <p:pic>
        <p:nvPicPr>
          <p:cNvPr id="76" name="Picture 8" descr="ECCH Physiotherapy Service Contact Us">
            <a:extLst>
              <a:ext uri="{FF2B5EF4-FFF2-40B4-BE49-F238E27FC236}">
                <a16:creationId xmlns:a16="http://schemas.microsoft.com/office/drawing/2014/main" id="{135B7E83-AF76-4165-90A5-5288C6B451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79" t="35225" r="8979" b="37347"/>
          <a:stretch/>
        </p:blipFill>
        <p:spPr bwMode="auto">
          <a:xfrm>
            <a:off x="5343126" y="212644"/>
            <a:ext cx="3609285" cy="94191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396FE860-1673-40D6-9548-669A5D897F01}"/>
              </a:ext>
            </a:extLst>
          </p:cNvPr>
          <p:cNvSpPr txBox="1"/>
          <p:nvPr/>
        </p:nvSpPr>
        <p:spPr>
          <a:xfrm>
            <a:off x="3936451" y="2742228"/>
            <a:ext cx="3288495" cy="3897157"/>
          </a:xfrm>
          <a:prstGeom prst="rect">
            <a:avLst/>
          </a:prstGeom>
          <a:solidFill>
            <a:srgbClr val="DEDCEC"/>
          </a:solidFill>
        </p:spPr>
        <p:txBody>
          <a:bodyPr wrap="square">
            <a:spAutoFit/>
          </a:bodyPr>
          <a:lstStyle/>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Clinical: 3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GPs, Registrars, Locums, Nurses, Nurse Practitioners, Clinical Pharmacists and Paramedics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 Introduction to </a:t>
            </a:r>
            <a:r>
              <a:rPr lang="en-GB" sz="1100" dirty="0" err="1">
                <a:effectLst/>
                <a:latin typeface="Arial" panose="020B0604020202020204" pitchFamily="34" charset="0"/>
                <a:ea typeface="Yu Mincho" panose="02020400000000000000" pitchFamily="18" charset="-128"/>
                <a:cs typeface="Times New Roman" panose="02020603050405020304" pitchFamily="18" charset="0"/>
              </a:rPr>
              <a:t>SystmOne</a:t>
            </a:r>
            <a:r>
              <a:rPr lang="en-GB" sz="1100" dirty="0">
                <a:effectLst/>
                <a:latin typeface="Arial" panose="020B0604020202020204" pitchFamily="34" charset="0"/>
                <a:ea typeface="Yu Mincho" panose="02020400000000000000" pitchFamily="18" charset="-128"/>
                <a:cs typeface="Times New Roman" panose="02020603050405020304" pitchFamily="18" charset="0"/>
              </a:rPr>
              <a:t>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in/Home Screen Navigation/Logging off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Tasks/Notifications/Instant Messaging</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Consultations and Prescribing (Acute and Repeat Prescriptions)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Using Templates for Data Entry</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Home Visits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Book/move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spcAft>
                <a:spcPts val="800"/>
              </a:spcAft>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Tasks/Notifications/Instant Messaging</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8" name="TextBox 77">
            <a:extLst>
              <a:ext uri="{FF2B5EF4-FFF2-40B4-BE49-F238E27FC236}">
                <a16:creationId xmlns:a16="http://schemas.microsoft.com/office/drawing/2014/main" id="{CDB2C9D0-3662-4F49-A196-6DF897CFDA1E}"/>
              </a:ext>
            </a:extLst>
          </p:cNvPr>
          <p:cNvSpPr txBox="1"/>
          <p:nvPr/>
        </p:nvSpPr>
        <p:spPr>
          <a:xfrm>
            <a:off x="403939" y="2742174"/>
            <a:ext cx="3288495" cy="3898800"/>
          </a:xfrm>
          <a:prstGeom prst="rect">
            <a:avLst/>
          </a:prstGeom>
          <a:solidFill>
            <a:srgbClr val="DEDCEC"/>
          </a:solidFill>
        </p:spPr>
        <p:txBody>
          <a:bodyPr wrap="square">
            <a:spAutoFit/>
          </a:bodyPr>
          <a:lstStyle/>
          <a:p>
            <a:pPr marL="0" indent="0">
              <a:lnSpc>
                <a:spcPct val="125000"/>
              </a:lnSpc>
              <a:spcAft>
                <a:spcPts val="800"/>
              </a:spcAft>
              <a:buNone/>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Admin: 3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Receptionists, Administrators, and Dispensing Staff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Introduction to SystmOne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in/Home Screen Navigation/Logging off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Tasks/Notifications/Instant Messaging</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Prescribing – Admin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Update Patient Demographics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Booking/Cancelling/Amending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Adding an admin consultation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38" name="TextBox 37">
            <a:extLst>
              <a:ext uri="{FF2B5EF4-FFF2-40B4-BE49-F238E27FC236}">
                <a16:creationId xmlns:a16="http://schemas.microsoft.com/office/drawing/2014/main" id="{DD3F6EBA-0BEE-4E19-B827-9FD2FAE50A79}"/>
              </a:ext>
            </a:extLst>
          </p:cNvPr>
          <p:cNvSpPr txBox="1"/>
          <p:nvPr/>
        </p:nvSpPr>
        <p:spPr>
          <a:xfrm>
            <a:off x="7468964" y="2742227"/>
            <a:ext cx="3288495" cy="3898800"/>
          </a:xfrm>
          <a:prstGeom prst="rect">
            <a:avLst/>
          </a:prstGeom>
          <a:solidFill>
            <a:srgbClr val="DEDCEC"/>
          </a:solidFill>
        </p:spPr>
        <p:txBody>
          <a:bodyPr wrap="square">
            <a:spAutoFit/>
          </a:bodyPr>
          <a:lstStyle/>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Non-Prescribers: 3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Arial" panose="020B0604020202020204" pitchFamily="34" charset="0"/>
              </a:rPr>
              <a:t>This course is suitable for new Health Care Assistants, Social Prescribers and Non-Prescribing Nurses</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Introduction to </a:t>
            </a:r>
            <a:r>
              <a:rPr lang="en-GB" sz="1100" dirty="0" err="1">
                <a:effectLst/>
                <a:latin typeface="Arial" panose="020B0604020202020204" pitchFamily="34" charset="0"/>
                <a:ea typeface="Calibri" panose="020F0502020204030204" pitchFamily="34" charset="0"/>
                <a:cs typeface="Arial" panose="020B0604020202020204" pitchFamily="34" charset="0"/>
              </a:rPr>
              <a:t>SystmOne</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Logging in/Home Screen Navigation/Logging off </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Tasks/Notifications/Instant Messaging</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Patient Search and Patient Record Navigation</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Booking/Cancelling/Amending Appointments</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Adding a consultation to include Templates and Quick Notes</a:t>
            </a:r>
          </a:p>
        </p:txBody>
      </p:sp>
      <p:grpSp>
        <p:nvGrpSpPr>
          <p:cNvPr id="48" name="Group 47">
            <a:extLst>
              <a:ext uri="{FF2B5EF4-FFF2-40B4-BE49-F238E27FC236}">
                <a16:creationId xmlns:a16="http://schemas.microsoft.com/office/drawing/2014/main" id="{50657A42-F3B4-470F-BAA8-0AE0E67A1824}"/>
              </a:ext>
            </a:extLst>
          </p:cNvPr>
          <p:cNvGrpSpPr/>
          <p:nvPr/>
        </p:nvGrpSpPr>
        <p:grpSpPr>
          <a:xfrm>
            <a:off x="11117555" y="3513387"/>
            <a:ext cx="1010104" cy="659558"/>
            <a:chOff x="11135133" y="3136061"/>
            <a:chExt cx="1010104" cy="573529"/>
          </a:xfrm>
        </p:grpSpPr>
        <p:sp>
          <p:nvSpPr>
            <p:cNvPr id="52" name="TextBox 51">
              <a:hlinkClick r:id="rId5" action="ppaction://hlinksldjump"/>
              <a:extLst>
                <a:ext uri="{FF2B5EF4-FFF2-40B4-BE49-F238E27FC236}">
                  <a16:creationId xmlns:a16="http://schemas.microsoft.com/office/drawing/2014/main" id="{31CB1477-3B9F-4389-8401-79FE9A5BE03F}"/>
                </a:ext>
              </a:extLst>
            </p:cNvPr>
            <p:cNvSpPr txBox="1"/>
            <p:nvPr/>
          </p:nvSpPr>
          <p:spPr>
            <a:xfrm>
              <a:off x="11135133" y="3367595"/>
              <a:ext cx="1010104" cy="341995"/>
            </a:xfrm>
            <a:prstGeom prst="rect">
              <a:avLst/>
            </a:prstGeom>
            <a:noFill/>
          </p:spPr>
          <p:txBody>
            <a:bodyPr wrap="square" rtlCol="0">
              <a:noAutofit/>
            </a:bodyPr>
            <a:lstStyle/>
            <a:p>
              <a:pPr algn="ctr"/>
              <a:r>
                <a:rPr lang="en-GB" sz="1200" b="1" dirty="0">
                  <a:solidFill>
                    <a:schemeClr val="bg1"/>
                  </a:solidFill>
                </a:rPr>
                <a:t>Shor Sessions</a:t>
              </a:r>
            </a:p>
          </p:txBody>
        </p:sp>
        <p:sp>
          <p:nvSpPr>
            <p:cNvPr id="53" name="Freeform 64">
              <a:extLst>
                <a:ext uri="{FF2B5EF4-FFF2-40B4-BE49-F238E27FC236}">
                  <a16:creationId xmlns:a16="http://schemas.microsoft.com/office/drawing/2014/main" id="{52AF7637-2838-40E9-8F23-2C0F7C0FB625}"/>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5" name="TextBox 64">
            <a:hlinkClick r:id="rId6" action="ppaction://hlinksldjump"/>
            <a:extLst>
              <a:ext uri="{FF2B5EF4-FFF2-40B4-BE49-F238E27FC236}">
                <a16:creationId xmlns:a16="http://schemas.microsoft.com/office/drawing/2014/main" id="{2DF9484A-E8B1-475D-8BED-0E355DE2DFEA}"/>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7" name="Freeform 160">
            <a:hlinkClick r:id="rId6" action="ppaction://hlinksldjump"/>
            <a:extLst>
              <a:ext uri="{FF2B5EF4-FFF2-40B4-BE49-F238E27FC236}">
                <a16:creationId xmlns:a16="http://schemas.microsoft.com/office/drawing/2014/main" id="{7FBAADA9-537C-42EF-B0CE-EFCDDC3E1F63}"/>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49562B89-2FE3-0337-2BD9-9AEC471AA6FB}"/>
              </a:ext>
            </a:extLst>
          </p:cNvPr>
          <p:cNvGrpSpPr/>
          <p:nvPr/>
        </p:nvGrpSpPr>
        <p:grpSpPr>
          <a:xfrm>
            <a:off x="11342400" y="3799391"/>
            <a:ext cx="849600" cy="738000"/>
            <a:chOff x="11117715" y="3073104"/>
            <a:chExt cx="1045029" cy="720000"/>
          </a:xfrm>
        </p:grpSpPr>
        <p:sp>
          <p:nvSpPr>
            <p:cNvPr id="3" name="Rectangle 2">
              <a:hlinkClick r:id="rId5" action="ppaction://hlinksldjump"/>
              <a:extLst>
                <a:ext uri="{FF2B5EF4-FFF2-40B4-BE49-F238E27FC236}">
                  <a16:creationId xmlns:a16="http://schemas.microsoft.com/office/drawing/2014/main" id="{EA0933DC-7D32-17F1-FB80-537AC59DB56C}"/>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5" action="ppaction://hlinksldjump"/>
              <a:extLst>
                <a:ext uri="{FF2B5EF4-FFF2-40B4-BE49-F238E27FC236}">
                  <a16:creationId xmlns:a16="http://schemas.microsoft.com/office/drawing/2014/main" id="{09E7C3BB-E39B-5F31-1550-4D1C72B3ADB2}"/>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5" name="Freeform 64">
              <a:extLst>
                <a:ext uri="{FF2B5EF4-FFF2-40B4-BE49-F238E27FC236}">
                  <a16:creationId xmlns:a16="http://schemas.microsoft.com/office/drawing/2014/main" id="{5F5E9EB9-FC82-C369-F7FF-E1D7CE02BD34}"/>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C02CF473-3975-9B11-02E9-B7062DD79C1A}"/>
              </a:ext>
            </a:extLst>
          </p:cNvPr>
          <p:cNvGrpSpPr/>
          <p:nvPr/>
        </p:nvGrpSpPr>
        <p:grpSpPr>
          <a:xfrm>
            <a:off x="11342400" y="2274590"/>
            <a:ext cx="849600" cy="738000"/>
            <a:chOff x="11117035" y="1543446"/>
            <a:chExt cx="1053561" cy="720000"/>
          </a:xfrm>
        </p:grpSpPr>
        <p:sp>
          <p:nvSpPr>
            <p:cNvPr id="7" name="Rectangle 6">
              <a:hlinkClick r:id="rId7" action="ppaction://hlinksldjump"/>
              <a:extLst>
                <a:ext uri="{FF2B5EF4-FFF2-40B4-BE49-F238E27FC236}">
                  <a16:creationId xmlns:a16="http://schemas.microsoft.com/office/drawing/2014/main" id="{898F86B9-0D04-9235-3230-69F3E6923CDF}"/>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TextBox 7">
              <a:hlinkClick r:id="rId7" action="ppaction://hlinksldjump"/>
              <a:extLst>
                <a:ext uri="{FF2B5EF4-FFF2-40B4-BE49-F238E27FC236}">
                  <a16:creationId xmlns:a16="http://schemas.microsoft.com/office/drawing/2014/main" id="{CB67E495-ED0B-DD26-B7C1-AC1021DC4B12}"/>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9" name="Freeform 77">
              <a:extLst>
                <a:ext uri="{FF2B5EF4-FFF2-40B4-BE49-F238E27FC236}">
                  <a16:creationId xmlns:a16="http://schemas.microsoft.com/office/drawing/2014/main" id="{2E8D654D-D82E-4210-5982-C173FCA51BF7}"/>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478DA80-6D0C-C056-0E44-138FD688B25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8" action="ppaction://hlinksldjump"/>
              <a:extLst>
                <a:ext uri="{FF2B5EF4-FFF2-40B4-BE49-F238E27FC236}">
                  <a16:creationId xmlns:a16="http://schemas.microsoft.com/office/drawing/2014/main" id="{8E89B067-4013-E1DF-7434-527D026D94C8}"/>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8" action="ppaction://hlinksldjump"/>
              <a:extLst>
                <a:ext uri="{FF2B5EF4-FFF2-40B4-BE49-F238E27FC236}">
                  <a16:creationId xmlns:a16="http://schemas.microsoft.com/office/drawing/2014/main" id="{B3DA2C80-BEBB-D529-80E9-9E3A22F14D7C}"/>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09457A2B-BD0E-4D26-C15B-90B999356AEA}"/>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0884FBBE-D7E5-0754-DF40-288D245F6025}"/>
              </a:ext>
            </a:extLst>
          </p:cNvPr>
          <p:cNvGrpSpPr/>
          <p:nvPr/>
        </p:nvGrpSpPr>
        <p:grpSpPr>
          <a:xfrm>
            <a:off x="11342400" y="3033702"/>
            <a:ext cx="849600" cy="738000"/>
            <a:chOff x="11117715" y="2310428"/>
            <a:chExt cx="1045029" cy="720000"/>
          </a:xfrm>
          <a:solidFill>
            <a:schemeClr val="accent1">
              <a:lumMod val="75000"/>
            </a:schemeClr>
          </a:solidFill>
        </p:grpSpPr>
        <p:sp>
          <p:nvSpPr>
            <p:cNvPr id="16" name="Rectangle 15">
              <a:hlinkClick r:id="rId9" action="ppaction://hlinksldjump"/>
              <a:extLst>
                <a:ext uri="{FF2B5EF4-FFF2-40B4-BE49-F238E27FC236}">
                  <a16:creationId xmlns:a16="http://schemas.microsoft.com/office/drawing/2014/main" id="{52CEB766-B20C-7738-B46D-3813EE0CE635}"/>
                </a:ext>
              </a:extLst>
            </p:cNvPr>
            <p:cNvSpPr/>
            <p:nvPr/>
          </p:nvSpPr>
          <p:spPr>
            <a:xfrm>
              <a:off x="11117715" y="231042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9" action="ppaction://hlinksldjump"/>
              <a:extLst>
                <a:ext uri="{FF2B5EF4-FFF2-40B4-BE49-F238E27FC236}">
                  <a16:creationId xmlns:a16="http://schemas.microsoft.com/office/drawing/2014/main" id="{2039E88D-CEB3-3053-D6F8-D14C2E8FFE73}"/>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B712AAC0-4441-7708-802D-DEDEBA97E0D0}"/>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D2DCB26-0FF5-563B-032C-378819869E29}"/>
              </a:ext>
            </a:extLst>
          </p:cNvPr>
          <p:cNvGrpSpPr/>
          <p:nvPr/>
        </p:nvGrpSpPr>
        <p:grpSpPr>
          <a:xfrm>
            <a:off x="11342400" y="5327460"/>
            <a:ext cx="849600" cy="738000"/>
            <a:chOff x="11110452" y="4595858"/>
            <a:chExt cx="1045029" cy="720000"/>
          </a:xfrm>
        </p:grpSpPr>
        <p:sp>
          <p:nvSpPr>
            <p:cNvPr id="20" name="Rectangle 19">
              <a:hlinkClick r:id="rId10" action="ppaction://hlinksldjump"/>
              <a:extLst>
                <a:ext uri="{FF2B5EF4-FFF2-40B4-BE49-F238E27FC236}">
                  <a16:creationId xmlns:a16="http://schemas.microsoft.com/office/drawing/2014/main" id="{DAF36091-7E78-6866-10F1-9C8EA16CF5F6}"/>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10" action="ppaction://hlinksldjump"/>
              <a:extLst>
                <a:ext uri="{FF2B5EF4-FFF2-40B4-BE49-F238E27FC236}">
                  <a16:creationId xmlns:a16="http://schemas.microsoft.com/office/drawing/2014/main" id="{F409DC46-0C8A-A516-5DE0-E4B2E646A25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78995ECD-D882-7010-ABDB-04D2B52F8B2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4F3CD639-05CB-7153-0170-B1C1AD291276}"/>
              </a:ext>
            </a:extLst>
          </p:cNvPr>
          <p:cNvGrpSpPr/>
          <p:nvPr/>
        </p:nvGrpSpPr>
        <p:grpSpPr>
          <a:xfrm>
            <a:off x="11342400" y="788653"/>
            <a:ext cx="849600" cy="738000"/>
            <a:chOff x="11117035" y="780261"/>
            <a:chExt cx="1047612" cy="736044"/>
          </a:xfrm>
        </p:grpSpPr>
        <p:sp>
          <p:nvSpPr>
            <p:cNvPr id="24" name="Rectangle 23">
              <a:hlinkClick r:id="rId11" action="ppaction://hlinksldjump"/>
              <a:extLst>
                <a:ext uri="{FF2B5EF4-FFF2-40B4-BE49-F238E27FC236}">
                  <a16:creationId xmlns:a16="http://schemas.microsoft.com/office/drawing/2014/main" id="{B34D18B1-2548-D885-C512-20BF82D0D920}"/>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1" action="ppaction://hlinksldjump"/>
              <a:extLst>
                <a:ext uri="{FF2B5EF4-FFF2-40B4-BE49-F238E27FC236}">
                  <a16:creationId xmlns:a16="http://schemas.microsoft.com/office/drawing/2014/main" id="{F4566FD2-EF74-8887-9E82-9C06438AC8DF}"/>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AD8F06B7-68CC-34A3-E24E-F641B9FAA4B7}"/>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13250842-50CD-C9CE-7501-11FB5447C8B1}"/>
              </a:ext>
            </a:extLst>
          </p:cNvPr>
          <p:cNvGrpSpPr/>
          <p:nvPr/>
        </p:nvGrpSpPr>
        <p:grpSpPr>
          <a:xfrm>
            <a:off x="11342400" y="4559188"/>
            <a:ext cx="849600" cy="738000"/>
            <a:chOff x="11116149" y="3907446"/>
            <a:chExt cx="1045029" cy="720000"/>
          </a:xfrm>
        </p:grpSpPr>
        <p:sp>
          <p:nvSpPr>
            <p:cNvPr id="28" name="Rectangle 27">
              <a:hlinkClick r:id="rId12" action="ppaction://hlinksldjump"/>
              <a:extLst>
                <a:ext uri="{FF2B5EF4-FFF2-40B4-BE49-F238E27FC236}">
                  <a16:creationId xmlns:a16="http://schemas.microsoft.com/office/drawing/2014/main" id="{80BCA2B8-E18A-1519-D3DB-713F6E9DB13F}"/>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2" action="ppaction://hlinksldjump"/>
              <a:extLst>
                <a:ext uri="{FF2B5EF4-FFF2-40B4-BE49-F238E27FC236}">
                  <a16:creationId xmlns:a16="http://schemas.microsoft.com/office/drawing/2014/main" id="{9D6148B4-5B0B-8855-22C5-D636712B4C77}"/>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2" action="ppaction://hlinksldjump"/>
              <a:extLst>
                <a:ext uri="{FF2B5EF4-FFF2-40B4-BE49-F238E27FC236}">
                  <a16:creationId xmlns:a16="http://schemas.microsoft.com/office/drawing/2014/main" id="{3782B87C-C82B-D8C5-A787-3EF31CE968F2}"/>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2CFF6250-C4F0-2C4F-A211-C78DFDAEB99F}"/>
              </a:ext>
            </a:extLst>
          </p:cNvPr>
          <p:cNvGrpSpPr/>
          <p:nvPr/>
        </p:nvGrpSpPr>
        <p:grpSpPr>
          <a:xfrm>
            <a:off x="11342400" y="6094898"/>
            <a:ext cx="849600" cy="738000"/>
            <a:chOff x="11110452" y="4595858"/>
            <a:chExt cx="1045029" cy="720000"/>
          </a:xfrm>
        </p:grpSpPr>
        <p:sp>
          <p:nvSpPr>
            <p:cNvPr id="36" name="Rectangle 35">
              <a:hlinkClick r:id="rId10" action="ppaction://hlinksldjump"/>
              <a:extLst>
                <a:ext uri="{FF2B5EF4-FFF2-40B4-BE49-F238E27FC236}">
                  <a16:creationId xmlns:a16="http://schemas.microsoft.com/office/drawing/2014/main" id="{15D77D73-5A6E-0536-3309-BFD01AF12C7E}"/>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10" action="ppaction://hlinksldjump"/>
              <a:extLst>
                <a:ext uri="{FF2B5EF4-FFF2-40B4-BE49-F238E27FC236}">
                  <a16:creationId xmlns:a16="http://schemas.microsoft.com/office/drawing/2014/main" id="{7171B9C3-6670-6480-1E3F-FC9B2BBCA92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6" action="ppaction://hlinksldjump"/>
            <a:extLst>
              <a:ext uri="{FF2B5EF4-FFF2-40B4-BE49-F238E27FC236}">
                <a16:creationId xmlns:a16="http://schemas.microsoft.com/office/drawing/2014/main" id="{BFDE2541-4F6C-7193-450D-5C591E7D8A9D}"/>
              </a:ext>
            </a:extLst>
          </p:cNvPr>
          <p:cNvSpPr>
            <a:spLocks noEditPoints="1"/>
          </p:cNvSpPr>
          <p:nvPr/>
        </p:nvSpPr>
        <p:spPr bwMode="auto">
          <a:xfrm>
            <a:off x="11617386" y="6119579"/>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6" name="Group 65">
            <a:extLst>
              <a:ext uri="{FF2B5EF4-FFF2-40B4-BE49-F238E27FC236}">
                <a16:creationId xmlns:a16="http://schemas.microsoft.com/office/drawing/2014/main" id="{05969366-1027-5517-4066-DBFB873C813D}"/>
              </a:ext>
            </a:extLst>
          </p:cNvPr>
          <p:cNvGrpSpPr/>
          <p:nvPr/>
        </p:nvGrpSpPr>
        <p:grpSpPr>
          <a:xfrm>
            <a:off x="11342400" y="1529360"/>
            <a:ext cx="849600" cy="737999"/>
            <a:chOff x="11117035" y="780261"/>
            <a:chExt cx="1047612" cy="736043"/>
          </a:xfrm>
          <a:solidFill>
            <a:srgbClr val="E6007E"/>
          </a:solidFill>
        </p:grpSpPr>
        <p:sp>
          <p:nvSpPr>
            <p:cNvPr id="69" name="Rectangle 68">
              <a:hlinkClick r:id="rId13" action="ppaction://hlinksldjump"/>
              <a:extLst>
                <a:ext uri="{FF2B5EF4-FFF2-40B4-BE49-F238E27FC236}">
                  <a16:creationId xmlns:a16="http://schemas.microsoft.com/office/drawing/2014/main" id="{926F8BFE-DE72-DD03-9FF0-CCA3636EB5E4}"/>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0" name="TextBox 79">
              <a:hlinkClick r:id="rId13" action="ppaction://hlinksldjump"/>
              <a:extLst>
                <a:ext uri="{FF2B5EF4-FFF2-40B4-BE49-F238E27FC236}">
                  <a16:creationId xmlns:a16="http://schemas.microsoft.com/office/drawing/2014/main" id="{5504E71C-EB72-6715-4C1A-74610247D3A5}"/>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81" name="Freeform 289">
              <a:extLst>
                <a:ext uri="{FF2B5EF4-FFF2-40B4-BE49-F238E27FC236}">
                  <a16:creationId xmlns:a16="http://schemas.microsoft.com/office/drawing/2014/main" id="{34D1770C-FE83-7E0C-C7EC-E8C746B188B9}"/>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6009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530393B-D31F-49BF-9F12-094727F3975D}"/>
              </a:ext>
            </a:extLst>
          </p:cNvPr>
          <p:cNvSpPr txBox="1">
            <a:spLocks/>
          </p:cNvSpPr>
          <p:nvPr/>
        </p:nvSpPr>
        <p:spPr>
          <a:xfrm>
            <a:off x="368299" y="1136038"/>
            <a:ext cx="10529855" cy="1628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The new starter sessions provide a basic introduction which are suitable for new staff and they may also need to attend some of our other short session courses to cover additional training that may be required depending on their job role.</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25000"/>
              </a:lnSpc>
              <a:spcBef>
                <a:spcPts val="0"/>
              </a:spcBef>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We recommend that new staff members have received their GP Practice induction and are familiarised with their job role prior to attending the course as local processes will not be covered during the training session.</a:t>
            </a:r>
          </a:p>
          <a:p>
            <a:pPr marL="0" indent="0">
              <a:lnSpc>
                <a:spcPct val="125000"/>
              </a:lnSpc>
              <a:spcBef>
                <a:spcPts val="0"/>
              </a:spcBef>
              <a:spcAft>
                <a:spcPts val="800"/>
              </a:spcAft>
              <a:buNone/>
            </a:pPr>
            <a:r>
              <a:rPr lang="en-GB" sz="1200" dirty="0">
                <a:solidFill>
                  <a:srgbClr val="322564"/>
                </a:solidFill>
                <a:latin typeface="Arial" panose="020B0604020202020204" pitchFamily="34" charset="0"/>
                <a:ea typeface="Yu Mincho" panose="02020400000000000000" pitchFamily="18" charset="-128"/>
                <a:cs typeface="Times New Roman" panose="02020603050405020304" pitchFamily="18" charset="0"/>
              </a:rPr>
              <a:t>To book a New Starter Session please </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hlinkClick r:id="rId2"/>
              </a:rPr>
              <a:t>click here</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 </a:t>
            </a:r>
            <a:r>
              <a:rPr lang="en-GB" sz="1200"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or email </a:t>
            </a:r>
            <a:r>
              <a:rPr lang="en-GB" sz="14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agcsu.gpsystemstraining@nhs.net</a:t>
            </a:r>
            <a:endParaRPr lang="en-GB" sz="14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marL="0" indent="0">
              <a:lnSpc>
                <a:spcPct val="125000"/>
              </a:lnSpc>
              <a:spcAft>
                <a:spcPts val="800"/>
              </a:spcAft>
              <a:buNone/>
            </a:pP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3" name="Title 1">
            <a:extLst>
              <a:ext uri="{FF2B5EF4-FFF2-40B4-BE49-F238E27FC236}">
                <a16:creationId xmlns:a16="http://schemas.microsoft.com/office/drawing/2014/main" id="{83EF4BB9-AA3B-4E9A-A88E-241A4751CE84}"/>
              </a:ext>
            </a:extLst>
          </p:cNvPr>
          <p:cNvSpPr>
            <a:spLocks noGrp="1"/>
          </p:cNvSpPr>
          <p:nvPr>
            <p:ph type="title"/>
          </p:nvPr>
        </p:nvSpPr>
        <p:spPr>
          <a:xfrm>
            <a:off x="368300" y="9525"/>
            <a:ext cx="10985500" cy="1325563"/>
          </a:xfrm>
        </p:spPr>
        <p:txBody>
          <a:bodyPr>
            <a:normAutofit/>
          </a:bodyPr>
          <a:lstStyle/>
          <a:p>
            <a:r>
              <a:rPr lang="en-GB" sz="2800" dirty="0">
                <a:solidFill>
                  <a:srgbClr val="322564"/>
                </a:solidFill>
              </a:rPr>
              <a:t>New Starter Courses</a:t>
            </a:r>
          </a:p>
        </p:txBody>
      </p:sp>
      <p:sp>
        <p:nvSpPr>
          <p:cNvPr id="77" name="TextBox 76">
            <a:extLst>
              <a:ext uri="{FF2B5EF4-FFF2-40B4-BE49-F238E27FC236}">
                <a16:creationId xmlns:a16="http://schemas.microsoft.com/office/drawing/2014/main" id="{396FE860-1673-40D6-9548-669A5D897F01}"/>
              </a:ext>
            </a:extLst>
          </p:cNvPr>
          <p:cNvSpPr txBox="1"/>
          <p:nvPr/>
        </p:nvSpPr>
        <p:spPr>
          <a:xfrm>
            <a:off x="3944582" y="2764874"/>
            <a:ext cx="3240000" cy="3600000"/>
          </a:xfrm>
          <a:prstGeom prst="rect">
            <a:avLst/>
          </a:prstGeom>
          <a:solidFill>
            <a:srgbClr val="DEDCEC"/>
          </a:solidFill>
        </p:spPr>
        <p:txBody>
          <a:bodyPr wrap="square">
            <a:spAutoFit/>
          </a:bodyPr>
          <a:lstStyle/>
          <a:p>
            <a:pPr>
              <a:lnSpc>
                <a:spcPct val="125000"/>
              </a:lnSpc>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Clinical: </a:t>
            </a:r>
          </a:p>
          <a:p>
            <a:pPr>
              <a:lnSpc>
                <a:spcPct val="125000"/>
              </a:lnSpc>
              <a:spcAft>
                <a:spcPts val="800"/>
              </a:spcAft>
            </a:pPr>
            <a:r>
              <a:rPr lang="en-GB" sz="1200" b="1" dirty="0">
                <a:solidFill>
                  <a:srgbClr val="322564"/>
                </a:solidFill>
                <a:latin typeface="Arial" panose="020B0604020202020204" pitchFamily="34" charset="0"/>
                <a:ea typeface="Yu Mincho" panose="02020400000000000000" pitchFamily="18" charset="-128"/>
                <a:cs typeface="Times New Roman" panose="02020603050405020304" pitchFamily="18" charset="0"/>
              </a:rPr>
              <a:t>2.5</a:t>
            </a: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GPs, Registrars, Locums, Nurses, Nurse Practitioners, Clinical Pharmacists and Paramedics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 and Home Screen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 including Task Workflow Manager/Screen Messages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Consultations and Prescribing (Acute and Repeat Prescriptions)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Using Templates for Data Entry</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spcAft>
                <a:spcPts val="800"/>
              </a:spcAft>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8" name="TextBox 77">
            <a:extLst>
              <a:ext uri="{FF2B5EF4-FFF2-40B4-BE49-F238E27FC236}">
                <a16:creationId xmlns:a16="http://schemas.microsoft.com/office/drawing/2014/main" id="{CDB2C9D0-3662-4F49-A196-6DF897CFDA1E}"/>
              </a:ext>
            </a:extLst>
          </p:cNvPr>
          <p:cNvSpPr txBox="1"/>
          <p:nvPr/>
        </p:nvSpPr>
        <p:spPr>
          <a:xfrm>
            <a:off x="455141" y="2764874"/>
            <a:ext cx="3240000" cy="3600000"/>
          </a:xfrm>
          <a:prstGeom prst="rect">
            <a:avLst/>
          </a:prstGeom>
          <a:solidFill>
            <a:srgbClr val="DEDCEC"/>
          </a:solidFill>
        </p:spPr>
        <p:txBody>
          <a:bodyPr wrap="square">
            <a:spAutoFit/>
          </a:bodyPr>
          <a:lstStyle/>
          <a:p>
            <a:pPr>
              <a:lnSpc>
                <a:spcPct val="125000"/>
              </a:lnSpc>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Admin: </a:t>
            </a:r>
          </a:p>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2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Receptionists, Administrators and Dispensing Staff</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 and Home Screen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 including Task Workflow Manager/Screen Messages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Booking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Issuing Repeat Prescriptions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Updating Patient Demographics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spcAft>
                <a:spcPts val="800"/>
              </a:spcAft>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36" name="Picture 4" descr="Does EMIS Web need new functionality to meet the Working at Scale agenda &amp;amp;  to maintain being the system of choice as GPs get bigger and work together​  - Dr Neil Paul">
            <a:extLst>
              <a:ext uri="{FF2B5EF4-FFF2-40B4-BE49-F238E27FC236}">
                <a16:creationId xmlns:a16="http://schemas.microsoft.com/office/drawing/2014/main" id="{0E458BB3-A174-4560-9028-301D063F5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437" y="202916"/>
            <a:ext cx="2228019" cy="96699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11D1332-FC0D-4D17-97CE-1B0CBE3ED8DA}"/>
              </a:ext>
            </a:extLst>
          </p:cNvPr>
          <p:cNvSpPr txBox="1"/>
          <p:nvPr/>
        </p:nvSpPr>
        <p:spPr>
          <a:xfrm>
            <a:off x="7434023" y="2764874"/>
            <a:ext cx="3240000" cy="3091616"/>
          </a:xfrm>
          <a:prstGeom prst="rect">
            <a:avLst/>
          </a:prstGeom>
          <a:solidFill>
            <a:srgbClr val="DEDCEC"/>
          </a:solidFill>
        </p:spPr>
        <p:txBody>
          <a:bodyPr wrap="square">
            <a:spAutoFit/>
          </a:bodyPr>
          <a:lstStyle/>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Non-Prescribers: 2.5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1000"/>
              </a:spcAft>
            </a:pPr>
            <a:r>
              <a:rPr lang="en-GB" sz="1100" dirty="0">
                <a:effectLst/>
                <a:latin typeface="Arial" panose="020B0604020202020204" pitchFamily="34" charset="0"/>
                <a:ea typeface="Calibri" panose="020F0502020204030204" pitchFamily="34" charset="0"/>
                <a:cs typeface="Arial" panose="020B0604020202020204" pitchFamily="34" charset="0"/>
              </a:rPr>
              <a:t>This course is suitable for new Health Care Assistants, Social Prescribers and Non-Prescribing Nurses </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Logging in and Home Screen Navigation</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Tasks including Task Workflow Manager/Screen Messages</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Patient Search and Patient Record Navigation</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Booking Appointments</a:t>
            </a:r>
          </a:p>
          <a:p>
            <a:pPr marL="342900" lvl="0" indent="-342900">
              <a:lnSpc>
                <a:spcPct val="125000"/>
              </a:lnSpc>
              <a:buFont typeface="Symbol" panose="05050102010706020507" pitchFamily="18" charset="2"/>
              <a:buChar char=""/>
              <a:tabLst>
                <a:tab pos="457200" algn="l"/>
              </a:tabLst>
            </a:pPr>
            <a:r>
              <a:rPr lang="en-GB" sz="1100" dirty="0">
                <a:solidFill>
                  <a:srgbClr val="242424"/>
                </a:solidFill>
                <a:effectLst/>
                <a:latin typeface="Arial" panose="020B0604020202020204" pitchFamily="34" charset="0"/>
                <a:ea typeface="Calibri" panose="020F0502020204030204" pitchFamily="34" charset="0"/>
                <a:cs typeface="Arial" panose="020B0604020202020204" pitchFamily="34" charset="0"/>
              </a:rPr>
              <a:t>Consultations including using templates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Print from a Patient Record</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8" name="TextBox 87">
            <a:hlinkClick r:id="rId5" action="ppaction://hlinksldjump"/>
            <a:extLst>
              <a:ext uri="{FF2B5EF4-FFF2-40B4-BE49-F238E27FC236}">
                <a16:creationId xmlns:a16="http://schemas.microsoft.com/office/drawing/2014/main" id="{D7B3A9DB-D147-4BD4-930F-FB68C09E8AE4}"/>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89" name="Freeform 160">
            <a:hlinkClick r:id="rId5" action="ppaction://hlinksldjump"/>
            <a:extLst>
              <a:ext uri="{FF2B5EF4-FFF2-40B4-BE49-F238E27FC236}">
                <a16:creationId xmlns:a16="http://schemas.microsoft.com/office/drawing/2014/main" id="{05DDB844-88F7-4A8E-A692-3CD669A14251}"/>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93624992-ECCE-5EBA-5FA7-5F02C6211A42}"/>
              </a:ext>
            </a:extLst>
          </p:cNvPr>
          <p:cNvGrpSpPr/>
          <p:nvPr/>
        </p:nvGrpSpPr>
        <p:grpSpPr>
          <a:xfrm>
            <a:off x="11342400" y="3799391"/>
            <a:ext cx="849600" cy="738000"/>
            <a:chOff x="11117715" y="3073104"/>
            <a:chExt cx="1045029" cy="720000"/>
          </a:xfrm>
        </p:grpSpPr>
        <p:sp>
          <p:nvSpPr>
            <p:cNvPr id="3" name="Rectangle 2">
              <a:hlinkClick r:id="rId6" action="ppaction://hlinksldjump"/>
              <a:extLst>
                <a:ext uri="{FF2B5EF4-FFF2-40B4-BE49-F238E27FC236}">
                  <a16:creationId xmlns:a16="http://schemas.microsoft.com/office/drawing/2014/main" id="{5B56F739-80F9-A0AF-3C1C-7E320FF46B33}"/>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6" action="ppaction://hlinksldjump"/>
              <a:extLst>
                <a:ext uri="{FF2B5EF4-FFF2-40B4-BE49-F238E27FC236}">
                  <a16:creationId xmlns:a16="http://schemas.microsoft.com/office/drawing/2014/main" id="{96F94F76-9666-D549-5F7B-18227D8D9176}"/>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5" name="Freeform 64">
              <a:extLst>
                <a:ext uri="{FF2B5EF4-FFF2-40B4-BE49-F238E27FC236}">
                  <a16:creationId xmlns:a16="http://schemas.microsoft.com/office/drawing/2014/main" id="{59E2A9D8-34EA-DE41-AF17-B0BB14C977A5}"/>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143B6A1E-8974-076E-CC6A-74DBA31AE31F}"/>
              </a:ext>
            </a:extLst>
          </p:cNvPr>
          <p:cNvGrpSpPr/>
          <p:nvPr/>
        </p:nvGrpSpPr>
        <p:grpSpPr>
          <a:xfrm>
            <a:off x="11342400" y="2274590"/>
            <a:ext cx="849600" cy="738000"/>
            <a:chOff x="11117035" y="1543446"/>
            <a:chExt cx="1053561" cy="720000"/>
          </a:xfrm>
        </p:grpSpPr>
        <p:sp>
          <p:nvSpPr>
            <p:cNvPr id="7" name="Rectangle 6">
              <a:hlinkClick r:id="rId7" action="ppaction://hlinksldjump"/>
              <a:extLst>
                <a:ext uri="{FF2B5EF4-FFF2-40B4-BE49-F238E27FC236}">
                  <a16:creationId xmlns:a16="http://schemas.microsoft.com/office/drawing/2014/main" id="{3C56A047-DD16-F7B7-CDE3-AA6BADE28CA4}"/>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TextBox 7">
              <a:hlinkClick r:id="rId7" action="ppaction://hlinksldjump"/>
              <a:extLst>
                <a:ext uri="{FF2B5EF4-FFF2-40B4-BE49-F238E27FC236}">
                  <a16:creationId xmlns:a16="http://schemas.microsoft.com/office/drawing/2014/main" id="{5C69FFFF-67C9-8E5E-15EB-BC9B6448B345}"/>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9" name="Freeform 77">
              <a:extLst>
                <a:ext uri="{FF2B5EF4-FFF2-40B4-BE49-F238E27FC236}">
                  <a16:creationId xmlns:a16="http://schemas.microsoft.com/office/drawing/2014/main" id="{E54E794E-EA22-A8CE-142F-9A91EFC5526C}"/>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F4460E01-7292-1183-7F15-9B356AE5E13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8" action="ppaction://hlinksldjump"/>
              <a:extLst>
                <a:ext uri="{FF2B5EF4-FFF2-40B4-BE49-F238E27FC236}">
                  <a16:creationId xmlns:a16="http://schemas.microsoft.com/office/drawing/2014/main" id="{D9ACE36E-3352-9F3C-75DE-5D4F8CC76E6C}"/>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8" action="ppaction://hlinksldjump"/>
              <a:extLst>
                <a:ext uri="{FF2B5EF4-FFF2-40B4-BE49-F238E27FC236}">
                  <a16:creationId xmlns:a16="http://schemas.microsoft.com/office/drawing/2014/main" id="{41613186-2917-D372-B48A-C141BC48A7EF}"/>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23CF82D5-F74F-800C-797B-634B8DBA6C2E}"/>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387B3E05-FE50-F303-8687-C5D0F4B20B6B}"/>
              </a:ext>
            </a:extLst>
          </p:cNvPr>
          <p:cNvGrpSpPr/>
          <p:nvPr/>
        </p:nvGrpSpPr>
        <p:grpSpPr>
          <a:xfrm>
            <a:off x="11342400" y="3033702"/>
            <a:ext cx="849600" cy="738000"/>
            <a:chOff x="11117715" y="2310428"/>
            <a:chExt cx="1045029" cy="720000"/>
          </a:xfrm>
          <a:solidFill>
            <a:schemeClr val="accent1">
              <a:lumMod val="75000"/>
            </a:schemeClr>
          </a:solidFill>
        </p:grpSpPr>
        <p:sp>
          <p:nvSpPr>
            <p:cNvPr id="16" name="Rectangle 15">
              <a:hlinkClick r:id="rId9" action="ppaction://hlinksldjump"/>
              <a:extLst>
                <a:ext uri="{FF2B5EF4-FFF2-40B4-BE49-F238E27FC236}">
                  <a16:creationId xmlns:a16="http://schemas.microsoft.com/office/drawing/2014/main" id="{05ABD587-66F4-4326-C3D3-BF00C2F973CC}"/>
                </a:ext>
              </a:extLst>
            </p:cNvPr>
            <p:cNvSpPr/>
            <p:nvPr/>
          </p:nvSpPr>
          <p:spPr>
            <a:xfrm>
              <a:off x="11117715" y="231042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9" action="ppaction://hlinksldjump"/>
              <a:extLst>
                <a:ext uri="{FF2B5EF4-FFF2-40B4-BE49-F238E27FC236}">
                  <a16:creationId xmlns:a16="http://schemas.microsoft.com/office/drawing/2014/main" id="{87AF071E-1CBE-4844-64FD-E5B35E947B5E}"/>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C9DEA444-486C-BFD6-CA4B-3ED7F47E7CDD}"/>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5750854E-EB3E-6E65-2505-B965D47563BE}"/>
              </a:ext>
            </a:extLst>
          </p:cNvPr>
          <p:cNvGrpSpPr/>
          <p:nvPr/>
        </p:nvGrpSpPr>
        <p:grpSpPr>
          <a:xfrm>
            <a:off x="11342400" y="5327460"/>
            <a:ext cx="849600" cy="738000"/>
            <a:chOff x="11110452" y="4595858"/>
            <a:chExt cx="1045029" cy="720000"/>
          </a:xfrm>
        </p:grpSpPr>
        <p:sp>
          <p:nvSpPr>
            <p:cNvPr id="20" name="Rectangle 19">
              <a:hlinkClick r:id="rId10" action="ppaction://hlinksldjump"/>
              <a:extLst>
                <a:ext uri="{FF2B5EF4-FFF2-40B4-BE49-F238E27FC236}">
                  <a16:creationId xmlns:a16="http://schemas.microsoft.com/office/drawing/2014/main" id="{E3D5464C-2035-7803-F08A-CA8C44F2A87B}"/>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10" action="ppaction://hlinksldjump"/>
              <a:extLst>
                <a:ext uri="{FF2B5EF4-FFF2-40B4-BE49-F238E27FC236}">
                  <a16:creationId xmlns:a16="http://schemas.microsoft.com/office/drawing/2014/main" id="{B31F287F-4DA8-C5FE-2B7F-FAC5C8289256}"/>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B5DB6D26-1F12-729B-00FB-8F650D16589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5E243C0-A63F-FF88-3214-4FC54B4F9E29}"/>
              </a:ext>
            </a:extLst>
          </p:cNvPr>
          <p:cNvGrpSpPr/>
          <p:nvPr/>
        </p:nvGrpSpPr>
        <p:grpSpPr>
          <a:xfrm>
            <a:off x="11342400" y="788653"/>
            <a:ext cx="849600" cy="738000"/>
            <a:chOff x="11117035" y="780261"/>
            <a:chExt cx="1047612" cy="736044"/>
          </a:xfrm>
        </p:grpSpPr>
        <p:sp>
          <p:nvSpPr>
            <p:cNvPr id="24" name="Rectangle 23">
              <a:hlinkClick r:id="rId11" action="ppaction://hlinksldjump"/>
              <a:extLst>
                <a:ext uri="{FF2B5EF4-FFF2-40B4-BE49-F238E27FC236}">
                  <a16:creationId xmlns:a16="http://schemas.microsoft.com/office/drawing/2014/main" id="{2E3E7583-F1A2-D2BC-D953-7156FE74509A}"/>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1" action="ppaction://hlinksldjump"/>
              <a:extLst>
                <a:ext uri="{FF2B5EF4-FFF2-40B4-BE49-F238E27FC236}">
                  <a16:creationId xmlns:a16="http://schemas.microsoft.com/office/drawing/2014/main" id="{43A81F73-52F5-6D1D-7818-A08FAD55C667}"/>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8F909AEF-B8A0-7573-C4FA-B0BDAC89B4E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34490581-21AF-564F-0B9C-3A585F885918}"/>
              </a:ext>
            </a:extLst>
          </p:cNvPr>
          <p:cNvGrpSpPr/>
          <p:nvPr/>
        </p:nvGrpSpPr>
        <p:grpSpPr>
          <a:xfrm>
            <a:off x="11342400" y="4559188"/>
            <a:ext cx="849600" cy="738000"/>
            <a:chOff x="11116149" y="3907446"/>
            <a:chExt cx="1045029" cy="720000"/>
          </a:xfrm>
        </p:grpSpPr>
        <p:sp>
          <p:nvSpPr>
            <p:cNvPr id="28" name="Rectangle 27">
              <a:hlinkClick r:id="rId12" action="ppaction://hlinksldjump"/>
              <a:extLst>
                <a:ext uri="{FF2B5EF4-FFF2-40B4-BE49-F238E27FC236}">
                  <a16:creationId xmlns:a16="http://schemas.microsoft.com/office/drawing/2014/main" id="{302487AE-CE8C-D9F2-8FED-2647B0D6A927}"/>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2" action="ppaction://hlinksldjump"/>
              <a:extLst>
                <a:ext uri="{FF2B5EF4-FFF2-40B4-BE49-F238E27FC236}">
                  <a16:creationId xmlns:a16="http://schemas.microsoft.com/office/drawing/2014/main" id="{A311DC8E-12EC-54C8-87A1-7B10843E1086}"/>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2" action="ppaction://hlinksldjump"/>
              <a:extLst>
                <a:ext uri="{FF2B5EF4-FFF2-40B4-BE49-F238E27FC236}">
                  <a16:creationId xmlns:a16="http://schemas.microsoft.com/office/drawing/2014/main" id="{1EAFE945-8430-425F-0D80-C9D88E8F93D5}"/>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30">
            <a:extLst>
              <a:ext uri="{FF2B5EF4-FFF2-40B4-BE49-F238E27FC236}">
                <a16:creationId xmlns:a16="http://schemas.microsoft.com/office/drawing/2014/main" id="{A1FDA8FD-F6B1-BA79-896E-F17A49CB1AC9}"/>
              </a:ext>
            </a:extLst>
          </p:cNvPr>
          <p:cNvGrpSpPr/>
          <p:nvPr/>
        </p:nvGrpSpPr>
        <p:grpSpPr>
          <a:xfrm>
            <a:off x="11342400" y="6094898"/>
            <a:ext cx="849600" cy="738000"/>
            <a:chOff x="11110452" y="4595858"/>
            <a:chExt cx="1045029" cy="720000"/>
          </a:xfrm>
        </p:grpSpPr>
        <p:sp>
          <p:nvSpPr>
            <p:cNvPr id="32" name="Rectangle 31">
              <a:hlinkClick r:id="rId10" action="ppaction://hlinksldjump"/>
              <a:extLst>
                <a:ext uri="{FF2B5EF4-FFF2-40B4-BE49-F238E27FC236}">
                  <a16:creationId xmlns:a16="http://schemas.microsoft.com/office/drawing/2014/main" id="{08C99CCD-D390-DED3-EA32-BDFB153D2F2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3" name="TextBox 32">
              <a:hlinkClick r:id="rId10" action="ppaction://hlinksldjump"/>
              <a:extLst>
                <a:ext uri="{FF2B5EF4-FFF2-40B4-BE49-F238E27FC236}">
                  <a16:creationId xmlns:a16="http://schemas.microsoft.com/office/drawing/2014/main" id="{27F38438-781D-C9DA-48B6-5E1B719BB11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0" name="Freeform 160">
            <a:hlinkClick r:id="rId5" action="ppaction://hlinksldjump"/>
            <a:extLst>
              <a:ext uri="{FF2B5EF4-FFF2-40B4-BE49-F238E27FC236}">
                <a16:creationId xmlns:a16="http://schemas.microsoft.com/office/drawing/2014/main" id="{00257EA4-BF9A-DD69-FE47-5ED3FAEEC412}"/>
              </a:ext>
            </a:extLst>
          </p:cNvPr>
          <p:cNvSpPr>
            <a:spLocks noEditPoints="1"/>
          </p:cNvSpPr>
          <p:nvPr/>
        </p:nvSpPr>
        <p:spPr bwMode="auto">
          <a:xfrm>
            <a:off x="11609250" y="612531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90267AFE-ADD2-E599-8BE4-895899499C49}"/>
              </a:ext>
            </a:extLst>
          </p:cNvPr>
          <p:cNvGrpSpPr/>
          <p:nvPr/>
        </p:nvGrpSpPr>
        <p:grpSpPr>
          <a:xfrm>
            <a:off x="11342400" y="1526653"/>
            <a:ext cx="849600" cy="737999"/>
            <a:chOff x="11117035" y="780261"/>
            <a:chExt cx="1047612" cy="736043"/>
          </a:xfrm>
          <a:solidFill>
            <a:srgbClr val="E6007E"/>
          </a:solidFill>
        </p:grpSpPr>
        <p:sp>
          <p:nvSpPr>
            <p:cNvPr id="42" name="Rectangle 41">
              <a:hlinkClick r:id="rId13" action="ppaction://hlinksldjump"/>
              <a:extLst>
                <a:ext uri="{FF2B5EF4-FFF2-40B4-BE49-F238E27FC236}">
                  <a16:creationId xmlns:a16="http://schemas.microsoft.com/office/drawing/2014/main" id="{319FBBB4-83E8-A5F1-808E-199F52B5E063}"/>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3" name="TextBox 42">
              <a:hlinkClick r:id="rId13" action="ppaction://hlinksldjump"/>
              <a:extLst>
                <a:ext uri="{FF2B5EF4-FFF2-40B4-BE49-F238E27FC236}">
                  <a16:creationId xmlns:a16="http://schemas.microsoft.com/office/drawing/2014/main" id="{2C95C4A8-7835-3585-01EB-3504D1040F5C}"/>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6" name="Freeform 289">
              <a:extLst>
                <a:ext uri="{FF2B5EF4-FFF2-40B4-BE49-F238E27FC236}">
                  <a16:creationId xmlns:a16="http://schemas.microsoft.com/office/drawing/2014/main" id="{8B18CA45-ECCC-D401-4D86-6371A297D465}"/>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977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a:extLst>
              <a:ext uri="{FF2B5EF4-FFF2-40B4-BE49-F238E27FC236}">
                <a16:creationId xmlns:a16="http://schemas.microsoft.com/office/drawing/2014/main" id="{A0AA7229-7838-4321-B17B-6586787C6074}"/>
              </a:ext>
            </a:extLst>
          </p:cNvPr>
          <p:cNvSpPr>
            <a:spLocks noGrp="1"/>
          </p:cNvSpPr>
          <p:nvPr>
            <p:ph type="title"/>
          </p:nvPr>
        </p:nvSpPr>
        <p:spPr>
          <a:xfrm>
            <a:off x="368300" y="9525"/>
            <a:ext cx="10985500" cy="1325563"/>
          </a:xfrm>
        </p:spPr>
        <p:txBody>
          <a:bodyPr>
            <a:normAutofit/>
          </a:bodyPr>
          <a:lstStyle/>
          <a:p>
            <a:r>
              <a:rPr lang="en-GB" sz="2800" dirty="0">
                <a:solidFill>
                  <a:srgbClr val="89B1DE"/>
                </a:solidFill>
              </a:rPr>
              <a:t>Short Session Courses</a:t>
            </a:r>
          </a:p>
        </p:txBody>
      </p:sp>
      <p:sp>
        <p:nvSpPr>
          <p:cNvPr id="95" name="TextBox 94">
            <a:extLst>
              <a:ext uri="{FF2B5EF4-FFF2-40B4-BE49-F238E27FC236}">
                <a16:creationId xmlns:a16="http://schemas.microsoft.com/office/drawing/2014/main" id="{82C786BE-F7ED-407A-BAD1-C4C6BE2D3CB1}"/>
              </a:ext>
            </a:extLst>
          </p:cNvPr>
          <p:cNvSpPr txBox="1"/>
          <p:nvPr/>
        </p:nvSpPr>
        <p:spPr>
          <a:xfrm>
            <a:off x="365717" y="804004"/>
            <a:ext cx="10347634" cy="1203791"/>
          </a:xfrm>
          <a:prstGeom prst="rect">
            <a:avLst/>
          </a:prstGeom>
          <a:noFill/>
        </p:spPr>
        <p:txBody>
          <a:bodyPr wrap="square">
            <a:spAutoFit/>
          </a:bodyPr>
          <a:lstStyle/>
          <a:p>
            <a:pPr>
              <a:lnSpc>
                <a:spcPct val="125000"/>
              </a:lnSpc>
              <a:spcAft>
                <a:spcPts val="800"/>
              </a:spcAft>
            </a:pPr>
            <a:r>
              <a:rPr lang="en-GB" sz="1200" dirty="0">
                <a:effectLst/>
                <a:latin typeface="Arial" panose="020B0604020202020204" pitchFamily="34" charset="0"/>
                <a:ea typeface="Yu Mincho" panose="02020400000000000000" pitchFamily="18" charset="-128"/>
                <a:cs typeface="Times New Roman" panose="02020603050405020304" pitchFamily="18" charset="0"/>
              </a:rPr>
              <a:t>Our short session courses are ideal for members of staff that undertake additional tasks on </a:t>
            </a:r>
            <a:r>
              <a:rPr lang="en-GB" sz="1200" dirty="0" err="1">
                <a:effectLst/>
                <a:latin typeface="Arial" panose="020B0604020202020204" pitchFamily="34" charset="0"/>
                <a:ea typeface="Yu Mincho" panose="02020400000000000000" pitchFamily="18" charset="-128"/>
                <a:cs typeface="Times New Roman" panose="02020603050405020304" pitchFamily="18" charset="0"/>
              </a:rPr>
              <a:t>SystmOne</a:t>
            </a:r>
            <a:r>
              <a:rPr lang="en-GB" sz="1200" dirty="0">
                <a:effectLst/>
                <a:latin typeface="Arial" panose="020B0604020202020204" pitchFamily="34" charset="0"/>
                <a:ea typeface="Yu Mincho" panose="02020400000000000000" pitchFamily="18" charset="-128"/>
                <a:cs typeface="Times New Roman" panose="02020603050405020304" pitchFamily="18" charset="0"/>
              </a:rPr>
              <a:t> Or EMIS Web as part of their job role or who would just simply like to expand their knowledge of the clinical system. Duration of these courses vary, and you will be advised of times when booking.</a:t>
            </a:r>
          </a:p>
          <a:p>
            <a:pPr>
              <a:lnSpc>
                <a:spcPct val="125000"/>
              </a:lnSpc>
              <a:spcAft>
                <a:spcPts val="800"/>
              </a:spcAft>
            </a:pPr>
            <a:r>
              <a:rPr lang="en-GB" sz="1200" b="1" dirty="0">
                <a:solidFill>
                  <a:srgbClr val="89B1DE"/>
                </a:solidFill>
                <a:latin typeface="Arial" panose="020B0604020202020204" pitchFamily="34" charset="0"/>
                <a:ea typeface="Yu Mincho" panose="02020400000000000000" pitchFamily="18" charset="-128"/>
                <a:cs typeface="Times New Roman" panose="02020603050405020304" pitchFamily="18" charset="0"/>
              </a:rPr>
              <a:t>To book a short session please email </a:t>
            </a:r>
            <a:r>
              <a:rPr lang="en-GB" sz="12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agcsu.gpsystemstraining@nhs.net</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a:lnSpc>
                <a:spcPct val="125000"/>
              </a:lnSpc>
              <a:spcAft>
                <a:spcPts val="800"/>
              </a:spcAft>
            </a:pP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98" name="TextBox 97">
            <a:extLst>
              <a:ext uri="{FF2B5EF4-FFF2-40B4-BE49-F238E27FC236}">
                <a16:creationId xmlns:a16="http://schemas.microsoft.com/office/drawing/2014/main" id="{EC7740B2-20B6-44BB-A1ED-247CB2B10A4A}"/>
              </a:ext>
            </a:extLst>
          </p:cNvPr>
          <p:cNvSpPr txBox="1"/>
          <p:nvPr/>
        </p:nvSpPr>
        <p:spPr>
          <a:xfrm>
            <a:off x="454120" y="1717101"/>
            <a:ext cx="4762444" cy="4690708"/>
          </a:xfrm>
          <a:prstGeom prst="rect">
            <a:avLst/>
          </a:prstGeom>
          <a:solidFill>
            <a:schemeClr val="accent1">
              <a:lumMod val="20000"/>
              <a:lumOff val="80000"/>
            </a:schemeClr>
          </a:solidFill>
        </p:spPr>
        <p:txBody>
          <a:bodyPr wrap="square">
            <a:spAutoFit/>
          </a:bodyPr>
          <a:lstStyle/>
          <a:p>
            <a:pPr marL="171450" indent="-171450">
              <a:lnSpc>
                <a:spcPct val="125000"/>
              </a:lnSpc>
              <a:buFont typeface="Arial" panose="020B0604020202020204" pitchFamily="34" charset="0"/>
              <a:buChar char="•"/>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171450" indent="-171450">
              <a:lnSpc>
                <a:spcPct val="125000"/>
              </a:lnSpc>
              <a:buFont typeface="Arial" panose="020B0604020202020204" pitchFamily="34" charset="0"/>
              <a:buChar char="•"/>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a:lnSpc>
                <a:spcPct val="125000"/>
              </a:lnSpc>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marL="171450" indent="-171450">
              <a:lnSpc>
                <a:spcPct val="125000"/>
              </a:lnSpc>
              <a:buFont typeface="Arial" panose="020B0604020202020204" pitchFamily="34" charset="0"/>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Basic Clinical Reporting and QOF</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Building Protocols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Registering Patients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Using Registration Links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Clinical Templates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Word Letter Templates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and use Views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and use a Questionnaire</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Organisation Preferences and Staff and Organisation Setup</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Managing GP to GP Transfers including degraded entries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Appointment Rota Template Set Up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Auto Consultations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Audit Trails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Dispensing with/without Stock Control</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Vaccination Templates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Configured Lists</a:t>
            </a:r>
          </a:p>
          <a:p>
            <a:pPr marL="171450" lvl="0" indent="-171450">
              <a:lnSpc>
                <a:spcPct val="125000"/>
              </a:lnSpc>
              <a:buSzPts val="1100"/>
              <a:buFont typeface="Arial" panose="020B0604020202020204" pitchFamily="34" charset="0"/>
              <a:buChar char="•"/>
              <a:tabLst>
                <a:tab pos="408940" algn="l"/>
              </a:tabLst>
            </a:pPr>
            <a:r>
              <a:rPr lang="en-GB" sz="1200" dirty="0">
                <a:latin typeface="Arial" panose="020B0604020202020204" pitchFamily="34" charset="0"/>
                <a:ea typeface="Yu Mincho" panose="02020400000000000000" pitchFamily="18" charset="-128"/>
                <a:cs typeface="Times New Roman" panose="02020603050405020304" pitchFamily="18" charset="0"/>
              </a:rPr>
              <a:t>Summarising</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99" name="TextBox 98">
            <a:extLst>
              <a:ext uri="{FF2B5EF4-FFF2-40B4-BE49-F238E27FC236}">
                <a16:creationId xmlns:a16="http://schemas.microsoft.com/office/drawing/2014/main" id="{5248E8D9-0E64-478C-9A2C-0296562CC82E}"/>
              </a:ext>
            </a:extLst>
          </p:cNvPr>
          <p:cNvSpPr txBox="1"/>
          <p:nvPr/>
        </p:nvSpPr>
        <p:spPr>
          <a:xfrm>
            <a:off x="5795551" y="1730246"/>
            <a:ext cx="4762444" cy="4717574"/>
          </a:xfrm>
          <a:prstGeom prst="rect">
            <a:avLst/>
          </a:prstGeom>
          <a:solidFill>
            <a:schemeClr val="accent1">
              <a:lumMod val="20000"/>
              <a:lumOff val="80000"/>
            </a:schemeClr>
          </a:solidFill>
        </p:spPr>
        <p:txBody>
          <a:bodyPr wrap="square">
            <a:spAutoFit/>
          </a:bodyPr>
          <a:lstStyle/>
          <a:p>
            <a:pPr marL="342900" lvl="0" indent="-342900">
              <a:lnSpc>
                <a:spcPct val="125000"/>
              </a:lnSpc>
              <a:buFont typeface="Symbol" panose="05050102010706020507" pitchFamily="18" charset="2"/>
              <a:buChar char=""/>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Task Workflow</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Patient Registrations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GP to GP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Registration Workflow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Setting up Appointment Sessions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Creating Document Templates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Creating Clinical Templates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Adding New Staff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Basic Reporting and QOF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Basic Protocols and Concepts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Audit Trails </a:t>
            </a:r>
          </a:p>
          <a:p>
            <a:pPr lvl="0">
              <a:lnSpc>
                <a:spcPct val="125000"/>
              </a:lnSpc>
              <a:spcAft>
                <a:spcPts val="800"/>
              </a:spcAft>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1200" dirty="0">
              <a:latin typeface="Calibri" panose="020F050202020403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800" dirty="0">
              <a:latin typeface="Calibri" panose="020F050202020403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800" dirty="0">
              <a:latin typeface="Calibri" panose="020F050202020403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120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64" name="TextBox 63">
            <a:hlinkClick r:id="rId4" action="ppaction://hlinksldjump"/>
            <a:extLst>
              <a:ext uri="{FF2B5EF4-FFF2-40B4-BE49-F238E27FC236}">
                <a16:creationId xmlns:a16="http://schemas.microsoft.com/office/drawing/2014/main" id="{2451576F-DFC9-4CDF-9495-6B44D5BEACD9}"/>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5" name="Freeform 160">
            <a:hlinkClick r:id="rId4" action="ppaction://hlinksldjump"/>
            <a:extLst>
              <a:ext uri="{FF2B5EF4-FFF2-40B4-BE49-F238E27FC236}">
                <a16:creationId xmlns:a16="http://schemas.microsoft.com/office/drawing/2014/main" id="{841AAC34-4799-4561-B491-723EA02E97F5}"/>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8" descr="ECCH Physiotherapy Service Contact Us">
            <a:extLst>
              <a:ext uri="{FF2B5EF4-FFF2-40B4-BE49-F238E27FC236}">
                <a16:creationId xmlns:a16="http://schemas.microsoft.com/office/drawing/2014/main" id="{88999466-DE23-2233-96CC-B4468542B0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79" t="35225" r="8979" b="37347"/>
          <a:stretch/>
        </p:blipFill>
        <p:spPr bwMode="auto">
          <a:xfrm>
            <a:off x="1706320" y="1717101"/>
            <a:ext cx="2184312" cy="5700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oes EMIS Web need new functionality to meet the Working at Scale agenda &amp;amp;  to maintain being the system of choice as GPs get bigger and work together​  - Dr Neil Paul">
            <a:extLst>
              <a:ext uri="{FF2B5EF4-FFF2-40B4-BE49-F238E27FC236}">
                <a16:creationId xmlns:a16="http://schemas.microsoft.com/office/drawing/2014/main" id="{9D166551-A81F-ED98-02CC-5C7112B52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1078" y="1709990"/>
            <a:ext cx="1538006" cy="60106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AFE52C4-5635-965D-0639-AE8352D06C4B}"/>
              </a:ext>
            </a:extLst>
          </p:cNvPr>
          <p:cNvGrpSpPr/>
          <p:nvPr/>
        </p:nvGrpSpPr>
        <p:grpSpPr>
          <a:xfrm>
            <a:off x="11342400" y="3799391"/>
            <a:ext cx="849600" cy="738000"/>
            <a:chOff x="11117715" y="3073104"/>
            <a:chExt cx="1045029" cy="720000"/>
          </a:xfrm>
          <a:solidFill>
            <a:schemeClr val="accent5">
              <a:lumMod val="60000"/>
              <a:lumOff val="40000"/>
            </a:schemeClr>
          </a:solidFill>
        </p:grpSpPr>
        <p:sp>
          <p:nvSpPr>
            <p:cNvPr id="5" name="Rectangle 4">
              <a:hlinkClick r:id="rId7" action="ppaction://hlinksldjump"/>
              <a:extLst>
                <a:ext uri="{FF2B5EF4-FFF2-40B4-BE49-F238E27FC236}">
                  <a16:creationId xmlns:a16="http://schemas.microsoft.com/office/drawing/2014/main" id="{E93DF9C4-C00E-2231-04A9-0754D4A4BBBB}"/>
                </a:ext>
              </a:extLst>
            </p:cNvPr>
            <p:cNvSpPr/>
            <p:nvPr/>
          </p:nvSpPr>
          <p:spPr>
            <a:xfrm>
              <a:off x="11117715" y="3073104"/>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extBox 5">
              <a:hlinkClick r:id="rId7" action="ppaction://hlinksldjump"/>
              <a:extLst>
                <a:ext uri="{FF2B5EF4-FFF2-40B4-BE49-F238E27FC236}">
                  <a16:creationId xmlns:a16="http://schemas.microsoft.com/office/drawing/2014/main" id="{1AD84A96-D2CD-96CC-2696-E3D81C90527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7" name="Freeform 64">
              <a:extLst>
                <a:ext uri="{FF2B5EF4-FFF2-40B4-BE49-F238E27FC236}">
                  <a16:creationId xmlns:a16="http://schemas.microsoft.com/office/drawing/2014/main" id="{B276ABD5-9620-340C-FDBC-11A085BAA5BB}"/>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DFBE985F-BE60-5392-BFA0-66C0A59A677B}"/>
              </a:ext>
            </a:extLst>
          </p:cNvPr>
          <p:cNvGrpSpPr/>
          <p:nvPr/>
        </p:nvGrpSpPr>
        <p:grpSpPr>
          <a:xfrm>
            <a:off x="11342400" y="2274590"/>
            <a:ext cx="849600" cy="738000"/>
            <a:chOff x="11117035" y="1543446"/>
            <a:chExt cx="1053561" cy="720000"/>
          </a:xfrm>
        </p:grpSpPr>
        <p:sp>
          <p:nvSpPr>
            <p:cNvPr id="9" name="Rectangle 8">
              <a:hlinkClick r:id="rId8" action="ppaction://hlinksldjump"/>
              <a:extLst>
                <a:ext uri="{FF2B5EF4-FFF2-40B4-BE49-F238E27FC236}">
                  <a16:creationId xmlns:a16="http://schemas.microsoft.com/office/drawing/2014/main" id="{93124AA0-43F5-EAB7-318F-4BC638749DBE}"/>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TextBox 9">
              <a:hlinkClick r:id="rId8" action="ppaction://hlinksldjump"/>
              <a:extLst>
                <a:ext uri="{FF2B5EF4-FFF2-40B4-BE49-F238E27FC236}">
                  <a16:creationId xmlns:a16="http://schemas.microsoft.com/office/drawing/2014/main" id="{FAB4C416-AF18-A44F-C077-34DC931C20AD}"/>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1" name="Freeform 77">
              <a:extLst>
                <a:ext uri="{FF2B5EF4-FFF2-40B4-BE49-F238E27FC236}">
                  <a16:creationId xmlns:a16="http://schemas.microsoft.com/office/drawing/2014/main" id="{75B37979-D1F1-5144-F18B-DC4D20A497BF}"/>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7E04C988-8606-4613-5A9E-45814ECF56A5}"/>
              </a:ext>
            </a:extLst>
          </p:cNvPr>
          <p:cNvGrpSpPr/>
          <p:nvPr/>
        </p:nvGrpSpPr>
        <p:grpSpPr>
          <a:xfrm>
            <a:off x="11342400" y="19267"/>
            <a:ext cx="849600" cy="738000"/>
            <a:chOff x="11119211" y="19049"/>
            <a:chExt cx="1045029" cy="721223"/>
          </a:xfrm>
          <a:solidFill>
            <a:schemeClr val="bg1">
              <a:lumMod val="65000"/>
            </a:schemeClr>
          </a:solidFill>
        </p:grpSpPr>
        <p:sp>
          <p:nvSpPr>
            <p:cNvPr id="13" name="Rectangle 12">
              <a:hlinkClick r:id="rId9" action="ppaction://hlinksldjump"/>
              <a:extLst>
                <a:ext uri="{FF2B5EF4-FFF2-40B4-BE49-F238E27FC236}">
                  <a16:creationId xmlns:a16="http://schemas.microsoft.com/office/drawing/2014/main" id="{FBEE96A7-E154-6CA3-5054-BF36C2910A15}"/>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TextBox 13">
              <a:hlinkClick r:id="rId9" action="ppaction://hlinksldjump"/>
              <a:extLst>
                <a:ext uri="{FF2B5EF4-FFF2-40B4-BE49-F238E27FC236}">
                  <a16:creationId xmlns:a16="http://schemas.microsoft.com/office/drawing/2014/main" id="{55A9B4D8-9CF2-2DFB-460D-C121FB612720}"/>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5" name="Freeform 90">
              <a:extLst>
                <a:ext uri="{FF2B5EF4-FFF2-40B4-BE49-F238E27FC236}">
                  <a16:creationId xmlns:a16="http://schemas.microsoft.com/office/drawing/2014/main" id="{AD438839-E229-9954-2568-FCFA4E065EF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C106B19A-28A4-6B1B-D91B-846245C90185}"/>
              </a:ext>
            </a:extLst>
          </p:cNvPr>
          <p:cNvGrpSpPr/>
          <p:nvPr/>
        </p:nvGrpSpPr>
        <p:grpSpPr>
          <a:xfrm>
            <a:off x="11342400" y="3033702"/>
            <a:ext cx="849600" cy="738000"/>
            <a:chOff x="11117715" y="2310428"/>
            <a:chExt cx="1045029" cy="720000"/>
          </a:xfrm>
        </p:grpSpPr>
        <p:sp>
          <p:nvSpPr>
            <p:cNvPr id="17" name="Rectangle 16">
              <a:hlinkClick r:id="rId10" action="ppaction://hlinksldjump"/>
              <a:extLst>
                <a:ext uri="{FF2B5EF4-FFF2-40B4-BE49-F238E27FC236}">
                  <a16:creationId xmlns:a16="http://schemas.microsoft.com/office/drawing/2014/main" id="{99339FB9-1949-B04C-02A2-11F33BCE08AD}"/>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Box 17">
              <a:hlinkClick r:id="rId10" action="ppaction://hlinksldjump"/>
              <a:extLst>
                <a:ext uri="{FF2B5EF4-FFF2-40B4-BE49-F238E27FC236}">
                  <a16:creationId xmlns:a16="http://schemas.microsoft.com/office/drawing/2014/main" id="{21FF719E-50A0-9B36-061F-E07A188FE337}"/>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9" name="Freeform 152">
              <a:extLst>
                <a:ext uri="{FF2B5EF4-FFF2-40B4-BE49-F238E27FC236}">
                  <a16:creationId xmlns:a16="http://schemas.microsoft.com/office/drawing/2014/main" id="{4FA1AA37-EFBB-42A6-2470-77E9A43C1BF3}"/>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4C4D1546-18C6-1C98-BE46-0A9FE6C82615}"/>
              </a:ext>
            </a:extLst>
          </p:cNvPr>
          <p:cNvGrpSpPr/>
          <p:nvPr/>
        </p:nvGrpSpPr>
        <p:grpSpPr>
          <a:xfrm>
            <a:off x="11342400" y="5327460"/>
            <a:ext cx="849600" cy="738000"/>
            <a:chOff x="11110452" y="4595858"/>
            <a:chExt cx="1045029" cy="720000"/>
          </a:xfrm>
        </p:grpSpPr>
        <p:sp>
          <p:nvSpPr>
            <p:cNvPr id="21" name="Rectangle 20">
              <a:hlinkClick r:id="rId11" action="ppaction://hlinksldjump"/>
              <a:extLst>
                <a:ext uri="{FF2B5EF4-FFF2-40B4-BE49-F238E27FC236}">
                  <a16:creationId xmlns:a16="http://schemas.microsoft.com/office/drawing/2014/main" id="{8B4B3746-4A5C-62F2-2EA2-DBEC10553F9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11" action="ppaction://hlinksldjump"/>
              <a:extLst>
                <a:ext uri="{FF2B5EF4-FFF2-40B4-BE49-F238E27FC236}">
                  <a16:creationId xmlns:a16="http://schemas.microsoft.com/office/drawing/2014/main" id="{46DDC7C1-200C-72A6-C66A-13E78DB8940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8EFB5F24-FA9B-60F0-A5FB-1F8018A8D3DF}"/>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CB1A216D-928A-7372-8213-AB5D5F508CE5}"/>
              </a:ext>
            </a:extLst>
          </p:cNvPr>
          <p:cNvGrpSpPr/>
          <p:nvPr/>
        </p:nvGrpSpPr>
        <p:grpSpPr>
          <a:xfrm>
            <a:off x="11342400" y="788653"/>
            <a:ext cx="849600" cy="738000"/>
            <a:chOff x="11117035" y="780261"/>
            <a:chExt cx="1047612" cy="736044"/>
          </a:xfrm>
        </p:grpSpPr>
        <p:sp>
          <p:nvSpPr>
            <p:cNvPr id="25" name="Rectangle 24">
              <a:hlinkClick r:id="rId12" action="ppaction://hlinksldjump"/>
              <a:extLst>
                <a:ext uri="{FF2B5EF4-FFF2-40B4-BE49-F238E27FC236}">
                  <a16:creationId xmlns:a16="http://schemas.microsoft.com/office/drawing/2014/main" id="{054D1F8A-2D60-82C8-C6E0-DDAB0920CFB1}"/>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12" action="ppaction://hlinksldjump"/>
              <a:extLst>
                <a:ext uri="{FF2B5EF4-FFF2-40B4-BE49-F238E27FC236}">
                  <a16:creationId xmlns:a16="http://schemas.microsoft.com/office/drawing/2014/main" id="{B42A3C08-310D-842E-6D7F-382F9AE58976}"/>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D69A65DB-DB8A-0363-B4CC-12C83C864EB5}"/>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B31B204A-F242-64A7-9ECB-1F9B4DB11739}"/>
              </a:ext>
            </a:extLst>
          </p:cNvPr>
          <p:cNvGrpSpPr/>
          <p:nvPr/>
        </p:nvGrpSpPr>
        <p:grpSpPr>
          <a:xfrm>
            <a:off x="11342400" y="4559188"/>
            <a:ext cx="849600" cy="738000"/>
            <a:chOff x="11116149" y="3907446"/>
            <a:chExt cx="1045029" cy="720000"/>
          </a:xfrm>
        </p:grpSpPr>
        <p:sp>
          <p:nvSpPr>
            <p:cNvPr id="29" name="Rectangle 28">
              <a:hlinkClick r:id="rId13" action="ppaction://hlinksldjump"/>
              <a:extLst>
                <a:ext uri="{FF2B5EF4-FFF2-40B4-BE49-F238E27FC236}">
                  <a16:creationId xmlns:a16="http://schemas.microsoft.com/office/drawing/2014/main" id="{40BE8F62-9C59-9922-9E75-FC5E707BB2FB}"/>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3" action="ppaction://hlinksldjump"/>
              <a:extLst>
                <a:ext uri="{FF2B5EF4-FFF2-40B4-BE49-F238E27FC236}">
                  <a16:creationId xmlns:a16="http://schemas.microsoft.com/office/drawing/2014/main" id="{11575B2C-1F5D-4EF8-23C5-6324ED81D361}"/>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3" action="ppaction://hlinksldjump"/>
              <a:extLst>
                <a:ext uri="{FF2B5EF4-FFF2-40B4-BE49-F238E27FC236}">
                  <a16:creationId xmlns:a16="http://schemas.microsoft.com/office/drawing/2014/main" id="{F864792E-5CC9-0481-D00F-54F6C9AECF83}"/>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B802C7DD-F137-726D-1D0D-CD665C9359B4}"/>
              </a:ext>
            </a:extLst>
          </p:cNvPr>
          <p:cNvGrpSpPr/>
          <p:nvPr/>
        </p:nvGrpSpPr>
        <p:grpSpPr>
          <a:xfrm>
            <a:off x="11342400" y="6094898"/>
            <a:ext cx="849600" cy="738000"/>
            <a:chOff x="11110452" y="4595858"/>
            <a:chExt cx="1045029" cy="720000"/>
          </a:xfrm>
        </p:grpSpPr>
        <p:sp>
          <p:nvSpPr>
            <p:cNvPr id="37" name="Rectangle 36">
              <a:hlinkClick r:id="rId11" action="ppaction://hlinksldjump"/>
              <a:extLst>
                <a:ext uri="{FF2B5EF4-FFF2-40B4-BE49-F238E27FC236}">
                  <a16:creationId xmlns:a16="http://schemas.microsoft.com/office/drawing/2014/main" id="{B29D131F-0E51-1D86-F311-2467C8ABFBBB}"/>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11" action="ppaction://hlinksldjump"/>
              <a:extLst>
                <a:ext uri="{FF2B5EF4-FFF2-40B4-BE49-F238E27FC236}">
                  <a16:creationId xmlns:a16="http://schemas.microsoft.com/office/drawing/2014/main" id="{F03C3568-AE77-F621-E088-C3ECFBA3CFF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4" name="Freeform 160">
            <a:hlinkClick r:id="rId4" action="ppaction://hlinksldjump"/>
            <a:extLst>
              <a:ext uri="{FF2B5EF4-FFF2-40B4-BE49-F238E27FC236}">
                <a16:creationId xmlns:a16="http://schemas.microsoft.com/office/drawing/2014/main" id="{2CC0930E-24BC-62C7-7271-8F08087BB85C}"/>
              </a:ext>
            </a:extLst>
          </p:cNvPr>
          <p:cNvSpPr>
            <a:spLocks noEditPoints="1"/>
          </p:cNvSpPr>
          <p:nvPr/>
        </p:nvSpPr>
        <p:spPr bwMode="auto">
          <a:xfrm>
            <a:off x="11637413" y="6150515"/>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641555FF-51A7-B359-1C33-FB517E7931FC}"/>
              </a:ext>
            </a:extLst>
          </p:cNvPr>
          <p:cNvGrpSpPr/>
          <p:nvPr/>
        </p:nvGrpSpPr>
        <p:grpSpPr>
          <a:xfrm>
            <a:off x="11342400" y="1528757"/>
            <a:ext cx="849600" cy="737999"/>
            <a:chOff x="11117035" y="780261"/>
            <a:chExt cx="1047612" cy="736043"/>
          </a:xfrm>
          <a:solidFill>
            <a:srgbClr val="E6007E"/>
          </a:solidFill>
        </p:grpSpPr>
        <p:sp>
          <p:nvSpPr>
            <p:cNvPr id="76" name="Rectangle 75">
              <a:hlinkClick r:id="rId14" action="ppaction://hlinksldjump"/>
              <a:extLst>
                <a:ext uri="{FF2B5EF4-FFF2-40B4-BE49-F238E27FC236}">
                  <a16:creationId xmlns:a16="http://schemas.microsoft.com/office/drawing/2014/main" id="{9C369439-C753-49C6-511C-F6A257C1AF05}"/>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0" name="TextBox 79">
              <a:hlinkClick r:id="rId14" action="ppaction://hlinksldjump"/>
              <a:extLst>
                <a:ext uri="{FF2B5EF4-FFF2-40B4-BE49-F238E27FC236}">
                  <a16:creationId xmlns:a16="http://schemas.microsoft.com/office/drawing/2014/main" id="{366C10D3-9B86-F021-DD4C-D91E038F6AC6}"/>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81" name="Freeform 289">
              <a:extLst>
                <a:ext uri="{FF2B5EF4-FFF2-40B4-BE49-F238E27FC236}">
                  <a16:creationId xmlns:a16="http://schemas.microsoft.com/office/drawing/2014/main" id="{B2884044-9303-34F4-9536-68F50ACD1D4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248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a:extLst>
              <a:ext uri="{FF2B5EF4-FFF2-40B4-BE49-F238E27FC236}">
                <a16:creationId xmlns:a16="http://schemas.microsoft.com/office/drawing/2014/main" id="{EFD8B998-2C1D-439F-A884-77A473FD390C}"/>
              </a:ext>
            </a:extLst>
          </p:cNvPr>
          <p:cNvSpPr>
            <a:spLocks noGrp="1"/>
          </p:cNvSpPr>
          <p:nvPr>
            <p:ph type="title"/>
          </p:nvPr>
        </p:nvSpPr>
        <p:spPr>
          <a:xfrm>
            <a:off x="368300" y="9525"/>
            <a:ext cx="10985500" cy="1191853"/>
          </a:xfrm>
        </p:spPr>
        <p:txBody>
          <a:bodyPr>
            <a:normAutofit/>
          </a:bodyPr>
          <a:lstStyle/>
          <a:p>
            <a:r>
              <a:rPr lang="en-GB" sz="2800" dirty="0">
                <a:solidFill>
                  <a:srgbClr val="F19DC3"/>
                </a:solidFill>
              </a:rPr>
              <a:t>Data Quality Sessions</a:t>
            </a:r>
          </a:p>
        </p:txBody>
      </p:sp>
      <p:sp>
        <p:nvSpPr>
          <p:cNvPr id="39" name="Rectangle 38">
            <a:extLst>
              <a:ext uri="{FF2B5EF4-FFF2-40B4-BE49-F238E27FC236}">
                <a16:creationId xmlns:a16="http://schemas.microsoft.com/office/drawing/2014/main" id="{61B7F4A1-0097-40C9-A386-E59C2CB092D6}"/>
              </a:ext>
            </a:extLst>
          </p:cNvPr>
          <p:cNvSpPr/>
          <p:nvPr/>
        </p:nvSpPr>
        <p:spPr>
          <a:xfrm>
            <a:off x="652778" y="1601210"/>
            <a:ext cx="4537991" cy="4691876"/>
          </a:xfrm>
          <a:prstGeom prst="rect">
            <a:avLst/>
          </a:prstGeom>
          <a:solidFill>
            <a:srgbClr val="E6007E">
              <a:alpha val="8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25000"/>
              </a:lnSpc>
            </a:pPr>
            <a:endParaRPr lang="en-GB" sz="2000" b="1" dirty="0">
              <a:solidFill>
                <a:srgbClr val="F19DC3"/>
              </a:solidFill>
            </a:endParaRPr>
          </a:p>
          <a:p>
            <a:pPr algn="ctr">
              <a:lnSpc>
                <a:spcPct val="125000"/>
              </a:lnSpc>
            </a:pPr>
            <a:endParaRPr lang="en-GB" sz="800" b="1" dirty="0">
              <a:solidFill>
                <a:srgbClr val="F19DC3"/>
              </a:solidFill>
            </a:endParaRPr>
          </a:p>
          <a:p>
            <a:pPr algn="ctr">
              <a:lnSpc>
                <a:spcPct val="125000"/>
              </a:lnSpc>
            </a:pPr>
            <a:r>
              <a:rPr lang="en-GB" sz="2000" b="1" dirty="0">
                <a:solidFill>
                  <a:srgbClr val="F19DC3"/>
                </a:solidFill>
              </a:rPr>
              <a:t>Data Entry</a:t>
            </a:r>
          </a:p>
          <a:p>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This course gives you a brief overview of:</a:t>
            </a:r>
          </a:p>
          <a:p>
            <a:endPar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Introduction to Coding</a:t>
            </a:r>
            <a:endParaRPr lang="en-GB" sz="12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Why do we Code?</a:t>
            </a:r>
            <a:endParaRPr lang="en-GB" sz="12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SNOMED - CT Overview </a:t>
            </a:r>
            <a:endParaRPr lang="en-GB" sz="12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indent="-342900">
              <a:buFont typeface="Symbol" panose="05050102010706020507" pitchFamily="18" charset="2"/>
              <a:buChar char=""/>
            </a:pPr>
            <a:r>
              <a:rPr lang="en-GB" sz="1200" dirty="0">
                <a:solidFill>
                  <a:schemeClr val="tx1"/>
                </a:solidFill>
                <a:latin typeface="Arial"/>
                <a:ea typeface="Yu Mincho"/>
                <a:cs typeface="Times New Roman"/>
              </a:rPr>
              <a:t>Identifying QOF Codes</a:t>
            </a:r>
            <a:endParaRPr lang="en-GB" sz="1200">
              <a:solidFill>
                <a:schemeClr val="tx1"/>
              </a:solidFill>
              <a:effectLst/>
              <a:latin typeface="Arial" panose="020B0604020202020204" pitchFamily="34" charset="0"/>
              <a:ea typeface="Yu Mincho" panose="02020400000000000000" pitchFamily="18" charset="-128"/>
              <a:cs typeface="Arial"/>
            </a:endParaRPr>
          </a:p>
          <a:p>
            <a:pPr marL="342900" lvl="0" indent="-342900">
              <a:buFont typeface="Symbol" panose="05050102010706020507" pitchFamily="18" charset="2"/>
              <a:buChar char=""/>
            </a:pPr>
            <a:r>
              <a:rPr lang="en-GB" sz="1200" dirty="0">
                <a:solidFill>
                  <a:schemeClr val="tx1"/>
                </a:solidFill>
                <a:latin typeface="Arial" panose="020B0604020202020204" pitchFamily="34" charset="0"/>
                <a:ea typeface="Yu Mincho" panose="02020400000000000000" pitchFamily="18" charset="-128"/>
                <a:cs typeface="Times New Roman" panose="02020603050405020304" pitchFamily="18" charset="0"/>
              </a:rPr>
              <a:t>Extracting Codes from a clinical letter</a:t>
            </a:r>
            <a:endPar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rPr>
              <a:t>Hints and Tips</a:t>
            </a:r>
          </a:p>
          <a:p>
            <a:pPr lvl="0">
              <a:lnSpc>
                <a:spcPct val="125000"/>
              </a:lnSpc>
              <a:spcAft>
                <a:spcPts val="80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0"/>
            <a:endParaRPr lang="en-GB"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endParaRPr lang="en-GB"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Data Entry Course is suitable for new members of the admin team that review and code patient letters and provides a basic introduction to coding.  The course is predominantly a theory course although it does include some demonstration of the clinical systems</a:t>
            </a:r>
            <a:endParaRPr lang="en-GB" sz="12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lvl="0">
              <a:lnSpc>
                <a:spcPct val="125000"/>
              </a:lnSpc>
              <a:spcAft>
                <a:spcPts val="800"/>
              </a:spcAft>
            </a:pPr>
            <a:endParaRPr lang="en-GB" sz="1400" dirty="0">
              <a:solidFill>
                <a:schemeClr val="tx1"/>
              </a:solidFill>
              <a:effectLst/>
              <a:latin typeface="Arial" panose="020B0604020202020204" pitchFamily="34" charset="0"/>
              <a:ea typeface="Yu Mincho" panose="02020400000000000000" pitchFamily="18" charset="-128"/>
            </a:endParaRPr>
          </a:p>
          <a:p>
            <a:pPr lvl="0"/>
            <a:endParaRPr lang="en-GB" sz="1100" dirty="0">
              <a:solidFill>
                <a:srgbClr val="FF0000"/>
              </a:solidFill>
              <a:effectLst/>
              <a:latin typeface="Arial" panose="020B0604020202020204" pitchFamily="34" charset="0"/>
              <a:ea typeface="Yu Mincho" panose="02020400000000000000" pitchFamily="18" charset="-128"/>
            </a:endParaRPr>
          </a:p>
          <a:p>
            <a:pPr lvl="0"/>
            <a:endParaRPr lang="en-GB" sz="1100" dirty="0">
              <a:solidFill>
                <a:srgbClr val="FF0000"/>
              </a:solidFill>
              <a:latin typeface="Arial" panose="020B0604020202020204" pitchFamily="34" charset="0"/>
              <a:ea typeface="Yu Mincho" panose="02020400000000000000" pitchFamily="18" charset="-128"/>
            </a:endParaRPr>
          </a:p>
          <a:p>
            <a:pPr lvl="0"/>
            <a:endParaRPr lang="en-GB" sz="1100" dirty="0">
              <a:solidFill>
                <a:srgbClr val="FF0000"/>
              </a:solidFill>
              <a:effectLst/>
              <a:latin typeface="Arial" panose="020B0604020202020204" pitchFamily="34" charset="0"/>
              <a:ea typeface="Yu Mincho" panose="02020400000000000000" pitchFamily="18" charset="-128"/>
            </a:endParaRPr>
          </a:p>
          <a:p>
            <a:pPr lvl="0"/>
            <a:endParaRPr lang="en-GB" sz="1100" dirty="0">
              <a:solidFill>
                <a:srgbClr val="FF0000"/>
              </a:solidFill>
              <a:latin typeface="Arial" panose="020B0604020202020204" pitchFamily="34" charset="0"/>
              <a:ea typeface="Yu Mincho" panose="02020400000000000000" pitchFamily="18" charset="-128"/>
            </a:endParaRPr>
          </a:p>
        </p:txBody>
      </p:sp>
      <p:sp>
        <p:nvSpPr>
          <p:cNvPr id="40" name="Rectangle 39">
            <a:extLst>
              <a:ext uri="{FF2B5EF4-FFF2-40B4-BE49-F238E27FC236}">
                <a16:creationId xmlns:a16="http://schemas.microsoft.com/office/drawing/2014/main" id="{37A856A4-04D4-40B2-9CEC-1C55BA7D3C6A}"/>
              </a:ext>
            </a:extLst>
          </p:cNvPr>
          <p:cNvSpPr/>
          <p:nvPr/>
        </p:nvSpPr>
        <p:spPr>
          <a:xfrm>
            <a:off x="5880916" y="1579078"/>
            <a:ext cx="4537991" cy="4767862"/>
          </a:xfrm>
          <a:prstGeom prst="rect">
            <a:avLst/>
          </a:prstGeom>
          <a:solidFill>
            <a:srgbClr val="E6007E">
              <a:alpha val="7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endParaRPr lang="en-GB" sz="2000" b="1" dirty="0">
              <a:solidFill>
                <a:srgbClr val="F19DC3"/>
              </a:solidFill>
            </a:endParaRPr>
          </a:p>
          <a:p>
            <a:pPr algn="ctr">
              <a:lnSpc>
                <a:spcPct val="125000"/>
              </a:lnSpc>
            </a:pPr>
            <a:endParaRPr lang="en-GB" sz="800" b="1" dirty="0">
              <a:solidFill>
                <a:srgbClr val="F19DC3"/>
              </a:solidFill>
            </a:endParaRPr>
          </a:p>
          <a:p>
            <a:pPr algn="ctr">
              <a:lnSpc>
                <a:spcPct val="125000"/>
              </a:lnSpc>
            </a:pPr>
            <a:r>
              <a:rPr lang="en-GB" sz="2000" b="1" dirty="0">
                <a:solidFill>
                  <a:srgbClr val="F19DC3"/>
                </a:solidFill>
              </a:rPr>
              <a:t>Summarising Guidance</a:t>
            </a:r>
          </a:p>
          <a:p>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This course gives you a brief overview of:</a:t>
            </a:r>
          </a:p>
          <a:p>
            <a:endPar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Introduction</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Getting Started</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Organising the Notes</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Summarising</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Scanning and Shredding</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Retention of Medical Records</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Maintenance and Check List</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Glossary of Medical Abbreviations</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Signs</a:t>
            </a:r>
          </a:p>
          <a:p>
            <a:pPr marL="444500" lvl="0" indent="-444500">
              <a:buFont typeface="Symbol" panose="05050102010706020507" pitchFamily="18" charset="2"/>
              <a:buChar char=""/>
              <a:tabLst>
                <a:tab pos="457200" algn="l"/>
              </a:tabLst>
            </a:pPr>
            <a:endParaRPr lang="en-GB" sz="1200" b="1" dirty="0">
              <a:solidFill>
                <a:schemeClr val="tx1"/>
              </a:solidFill>
              <a:latin typeface="Arial" panose="020B0604020202020204" pitchFamily="34" charset="0"/>
              <a:cs typeface="Arial" panose="020B0604020202020204" pitchFamily="34" charset="0"/>
            </a:endParaRPr>
          </a:p>
          <a:p>
            <a:pP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Summarising Guidance is suitable for staff that are new to summarising, please note this is a theory course. If following this course delegates also require more in-depth practical knowledge of summarising in EMIS Web or SystmOne or they already have extensive experience in summarising but are now working with a new clinical system, we recommend that they book onto one of our summarising short sessions</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444500" lvl="0" indent="-444500">
              <a:buFont typeface="Symbol" panose="05050102010706020507" pitchFamily="18" charset="2"/>
              <a:buChar char=""/>
              <a:tabLst>
                <a:tab pos="457200" algn="l"/>
              </a:tabLst>
            </a:pPr>
            <a:endParaRPr lang="en-GB" sz="1200" b="1" dirty="0">
              <a:solidFill>
                <a:srgbClr val="F19DC3"/>
              </a:solidFill>
            </a:endParaRPr>
          </a:p>
        </p:txBody>
      </p:sp>
      <p:sp>
        <p:nvSpPr>
          <p:cNvPr id="42" name="Freeform 119">
            <a:extLst>
              <a:ext uri="{FF2B5EF4-FFF2-40B4-BE49-F238E27FC236}">
                <a16:creationId xmlns:a16="http://schemas.microsoft.com/office/drawing/2014/main" id="{B06BA67B-08C3-4535-88D0-2B8CBD820693}"/>
              </a:ext>
            </a:extLst>
          </p:cNvPr>
          <p:cNvSpPr>
            <a:spLocks noEditPoints="1"/>
          </p:cNvSpPr>
          <p:nvPr/>
        </p:nvSpPr>
        <p:spPr bwMode="auto">
          <a:xfrm>
            <a:off x="7968061" y="1797234"/>
            <a:ext cx="363699" cy="358612"/>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rgbClr val="F19DC3"/>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TextBox 62">
            <a:hlinkClick r:id="rId3" action="ppaction://hlinksldjump"/>
            <a:extLst>
              <a:ext uri="{FF2B5EF4-FFF2-40B4-BE49-F238E27FC236}">
                <a16:creationId xmlns:a16="http://schemas.microsoft.com/office/drawing/2014/main" id="{E2992F41-0C2B-4122-9FF7-C469071EA284}"/>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4" name="Freeform 160">
            <a:hlinkClick r:id="rId3" action="ppaction://hlinksldjump"/>
            <a:extLst>
              <a:ext uri="{FF2B5EF4-FFF2-40B4-BE49-F238E27FC236}">
                <a16:creationId xmlns:a16="http://schemas.microsoft.com/office/drawing/2014/main" id="{D3FE59E5-F861-4E15-A26C-59DEFF561E7C}"/>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67">
            <a:extLst>
              <a:ext uri="{FF2B5EF4-FFF2-40B4-BE49-F238E27FC236}">
                <a16:creationId xmlns:a16="http://schemas.microsoft.com/office/drawing/2014/main" id="{2F14DF70-E9EF-4393-A30B-AE26A2F7D0EF}"/>
              </a:ext>
            </a:extLst>
          </p:cNvPr>
          <p:cNvSpPr>
            <a:spLocks noChangeArrowheads="1"/>
          </p:cNvSpPr>
          <p:nvPr/>
        </p:nvSpPr>
        <p:spPr bwMode="auto">
          <a:xfrm>
            <a:off x="2743619" y="1820160"/>
            <a:ext cx="356308" cy="320175"/>
          </a:xfrm>
          <a:custGeom>
            <a:avLst/>
            <a:gdLst>
              <a:gd name="T0" fmla="*/ 208643 w 609"/>
              <a:gd name="T1" fmla="*/ 190141 h 531"/>
              <a:gd name="T2" fmla="*/ 208643 w 609"/>
              <a:gd name="T3" fmla="*/ 190141 h 531"/>
              <a:gd name="T4" fmla="*/ 10072 w 609"/>
              <a:gd name="T5" fmla="*/ 190141 h 531"/>
              <a:gd name="T6" fmla="*/ 0 w 609"/>
              <a:gd name="T7" fmla="*/ 180096 h 531"/>
              <a:gd name="T8" fmla="*/ 0 w 609"/>
              <a:gd name="T9" fmla="*/ 10045 h 531"/>
              <a:gd name="T10" fmla="*/ 10072 w 609"/>
              <a:gd name="T11" fmla="*/ 0 h 531"/>
              <a:gd name="T12" fmla="*/ 208643 w 609"/>
              <a:gd name="T13" fmla="*/ 0 h 531"/>
              <a:gd name="T14" fmla="*/ 218715 w 609"/>
              <a:gd name="T15" fmla="*/ 10045 h 531"/>
              <a:gd name="T16" fmla="*/ 218715 w 609"/>
              <a:gd name="T17" fmla="*/ 180096 h 531"/>
              <a:gd name="T18" fmla="*/ 208643 w 609"/>
              <a:gd name="T19" fmla="*/ 190141 h 531"/>
              <a:gd name="T20" fmla="*/ 61154 w 609"/>
              <a:gd name="T21" fmla="*/ 180096 h 531"/>
              <a:gd name="T22" fmla="*/ 61154 w 609"/>
              <a:gd name="T23" fmla="*/ 180096 h 531"/>
              <a:gd name="T24" fmla="*/ 208643 w 609"/>
              <a:gd name="T25" fmla="*/ 180096 h 531"/>
              <a:gd name="T26" fmla="*/ 208643 w 609"/>
              <a:gd name="T27" fmla="*/ 91483 h 531"/>
              <a:gd name="T28" fmla="*/ 206125 w 609"/>
              <a:gd name="T29" fmla="*/ 91483 h 531"/>
              <a:gd name="T30" fmla="*/ 206125 w 609"/>
              <a:gd name="T31" fmla="*/ 91483 h 531"/>
              <a:gd name="T32" fmla="*/ 61154 w 609"/>
              <a:gd name="T33" fmla="*/ 91483 h 531"/>
              <a:gd name="T34" fmla="*/ 61154 w 609"/>
              <a:gd name="T35" fmla="*/ 180096 h 531"/>
              <a:gd name="T36" fmla="*/ 10072 w 609"/>
              <a:gd name="T37" fmla="*/ 180096 h 531"/>
              <a:gd name="T38" fmla="*/ 10072 w 609"/>
              <a:gd name="T39" fmla="*/ 180096 h 531"/>
              <a:gd name="T40" fmla="*/ 50722 w 609"/>
              <a:gd name="T41" fmla="*/ 180096 h 531"/>
              <a:gd name="T42" fmla="*/ 50722 w 609"/>
              <a:gd name="T43" fmla="*/ 91483 h 531"/>
              <a:gd name="T44" fmla="*/ 10072 w 609"/>
              <a:gd name="T45" fmla="*/ 91483 h 531"/>
              <a:gd name="T46" fmla="*/ 10072 w 609"/>
              <a:gd name="T47" fmla="*/ 180096 h 531"/>
              <a:gd name="T48" fmla="*/ 20505 w 609"/>
              <a:gd name="T49" fmla="*/ 10045 h 531"/>
              <a:gd name="T50" fmla="*/ 20505 w 609"/>
              <a:gd name="T51" fmla="*/ 10045 h 531"/>
              <a:gd name="T52" fmla="*/ 10072 w 609"/>
              <a:gd name="T53" fmla="*/ 20449 h 531"/>
              <a:gd name="T54" fmla="*/ 20505 w 609"/>
              <a:gd name="T55" fmla="*/ 30494 h 531"/>
              <a:gd name="T56" fmla="*/ 30577 w 609"/>
              <a:gd name="T57" fmla="*/ 20449 h 531"/>
              <a:gd name="T58" fmla="*/ 20505 w 609"/>
              <a:gd name="T59" fmla="*/ 10045 h 531"/>
              <a:gd name="T60" fmla="*/ 50722 w 609"/>
              <a:gd name="T61" fmla="*/ 10045 h 531"/>
              <a:gd name="T62" fmla="*/ 50722 w 609"/>
              <a:gd name="T63" fmla="*/ 10045 h 531"/>
              <a:gd name="T64" fmla="*/ 40649 w 609"/>
              <a:gd name="T65" fmla="*/ 20449 h 531"/>
              <a:gd name="T66" fmla="*/ 50722 w 609"/>
              <a:gd name="T67" fmla="*/ 30494 h 531"/>
              <a:gd name="T68" fmla="*/ 61154 w 609"/>
              <a:gd name="T69" fmla="*/ 20449 h 531"/>
              <a:gd name="T70" fmla="*/ 50722 w 609"/>
              <a:gd name="T71" fmla="*/ 10045 h 531"/>
              <a:gd name="T72" fmla="*/ 81299 w 609"/>
              <a:gd name="T73" fmla="*/ 10045 h 531"/>
              <a:gd name="T74" fmla="*/ 81299 w 609"/>
              <a:gd name="T75" fmla="*/ 10045 h 531"/>
              <a:gd name="T76" fmla="*/ 71226 w 609"/>
              <a:gd name="T77" fmla="*/ 20449 h 531"/>
              <a:gd name="T78" fmla="*/ 81299 w 609"/>
              <a:gd name="T79" fmla="*/ 30494 h 531"/>
              <a:gd name="T80" fmla="*/ 91371 w 609"/>
              <a:gd name="T81" fmla="*/ 20449 h 531"/>
              <a:gd name="T82" fmla="*/ 81299 w 609"/>
              <a:gd name="T83" fmla="*/ 10045 h 531"/>
              <a:gd name="T84" fmla="*/ 198211 w 609"/>
              <a:gd name="T85" fmla="*/ 40540 h 531"/>
              <a:gd name="T86" fmla="*/ 198211 w 609"/>
              <a:gd name="T87" fmla="*/ 40540 h 531"/>
              <a:gd name="T88" fmla="*/ 20505 w 609"/>
              <a:gd name="T89" fmla="*/ 40540 h 531"/>
              <a:gd name="T90" fmla="*/ 10072 w 609"/>
              <a:gd name="T91" fmla="*/ 40540 h 531"/>
              <a:gd name="T92" fmla="*/ 10072 w 609"/>
              <a:gd name="T93" fmla="*/ 81079 h 531"/>
              <a:gd name="T94" fmla="*/ 50722 w 609"/>
              <a:gd name="T95" fmla="*/ 81079 h 531"/>
              <a:gd name="T96" fmla="*/ 61154 w 609"/>
              <a:gd name="T97" fmla="*/ 81079 h 531"/>
              <a:gd name="T98" fmla="*/ 206125 w 609"/>
              <a:gd name="T99" fmla="*/ 81079 h 531"/>
              <a:gd name="T100" fmla="*/ 206125 w 609"/>
              <a:gd name="T101" fmla="*/ 81079 h 531"/>
              <a:gd name="T102" fmla="*/ 208643 w 609"/>
              <a:gd name="T103" fmla="*/ 81079 h 531"/>
              <a:gd name="T104" fmla="*/ 208643 w 609"/>
              <a:gd name="T105" fmla="*/ 40540 h 531"/>
              <a:gd name="T106" fmla="*/ 198211 w 609"/>
              <a:gd name="T107" fmla="*/ 40540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31">
                <a:moveTo>
                  <a:pt x="580" y="530"/>
                </a:moveTo>
                <a:lnTo>
                  <a:pt x="580" y="530"/>
                </a:lnTo>
                <a:cubicBezTo>
                  <a:pt x="28" y="530"/>
                  <a:pt x="28" y="530"/>
                  <a:pt x="28" y="530"/>
                </a:cubicBezTo>
                <a:cubicBezTo>
                  <a:pt x="14" y="530"/>
                  <a:pt x="0" y="516"/>
                  <a:pt x="0" y="502"/>
                </a:cubicBezTo>
                <a:cubicBezTo>
                  <a:pt x="0" y="28"/>
                  <a:pt x="0" y="28"/>
                  <a:pt x="0" y="28"/>
                </a:cubicBezTo>
                <a:cubicBezTo>
                  <a:pt x="0" y="14"/>
                  <a:pt x="14" y="0"/>
                  <a:pt x="28"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170" y="502"/>
                </a:moveTo>
                <a:lnTo>
                  <a:pt x="170" y="502"/>
                </a:lnTo>
                <a:cubicBezTo>
                  <a:pt x="580" y="502"/>
                  <a:pt x="580" y="502"/>
                  <a:pt x="580" y="502"/>
                </a:cubicBezTo>
                <a:cubicBezTo>
                  <a:pt x="580" y="255"/>
                  <a:pt x="580" y="255"/>
                  <a:pt x="580" y="255"/>
                </a:cubicBezTo>
                <a:cubicBezTo>
                  <a:pt x="573" y="255"/>
                  <a:pt x="573" y="255"/>
                  <a:pt x="573" y="255"/>
                </a:cubicBezTo>
                <a:cubicBezTo>
                  <a:pt x="170" y="255"/>
                  <a:pt x="170" y="255"/>
                  <a:pt x="170" y="255"/>
                </a:cubicBezTo>
                <a:lnTo>
                  <a:pt x="170" y="502"/>
                </a:lnTo>
                <a:close/>
                <a:moveTo>
                  <a:pt x="28" y="502"/>
                </a:moveTo>
                <a:lnTo>
                  <a:pt x="28" y="502"/>
                </a:lnTo>
                <a:cubicBezTo>
                  <a:pt x="141" y="502"/>
                  <a:pt x="141" y="502"/>
                  <a:pt x="141" y="502"/>
                </a:cubicBezTo>
                <a:cubicBezTo>
                  <a:pt x="141" y="255"/>
                  <a:pt x="141" y="255"/>
                  <a:pt x="141" y="255"/>
                </a:cubicBezTo>
                <a:cubicBezTo>
                  <a:pt x="28" y="255"/>
                  <a:pt x="28" y="255"/>
                  <a:pt x="28" y="255"/>
                </a:cubicBezTo>
                <a:lnTo>
                  <a:pt x="28" y="502"/>
                </a:lnTo>
                <a:close/>
                <a:moveTo>
                  <a:pt x="57" y="28"/>
                </a:moveTo>
                <a:lnTo>
                  <a:pt x="57" y="28"/>
                </a:lnTo>
                <a:cubicBezTo>
                  <a:pt x="43" y="28"/>
                  <a:pt x="28" y="43"/>
                  <a:pt x="28" y="57"/>
                </a:cubicBezTo>
                <a:cubicBezTo>
                  <a:pt x="28" y="78"/>
                  <a:pt x="43" y="85"/>
                  <a:pt x="57" y="85"/>
                </a:cubicBezTo>
                <a:cubicBezTo>
                  <a:pt x="78" y="85"/>
                  <a:pt x="85" y="78"/>
                  <a:pt x="85" y="57"/>
                </a:cubicBezTo>
                <a:cubicBezTo>
                  <a:pt x="85" y="43"/>
                  <a:pt x="78" y="28"/>
                  <a:pt x="57" y="28"/>
                </a:cubicBezTo>
                <a:close/>
                <a:moveTo>
                  <a:pt x="141" y="28"/>
                </a:moveTo>
                <a:lnTo>
                  <a:pt x="141" y="28"/>
                </a:lnTo>
                <a:cubicBezTo>
                  <a:pt x="127" y="28"/>
                  <a:pt x="113" y="43"/>
                  <a:pt x="113" y="57"/>
                </a:cubicBezTo>
                <a:cubicBezTo>
                  <a:pt x="113" y="78"/>
                  <a:pt x="127" y="85"/>
                  <a:pt x="141" y="85"/>
                </a:cubicBezTo>
                <a:cubicBezTo>
                  <a:pt x="163" y="85"/>
                  <a:pt x="170" y="78"/>
                  <a:pt x="170" y="57"/>
                </a:cubicBezTo>
                <a:cubicBezTo>
                  <a:pt x="170" y="43"/>
                  <a:pt x="163" y="28"/>
                  <a:pt x="141" y="28"/>
                </a:cubicBezTo>
                <a:close/>
                <a:moveTo>
                  <a:pt x="226" y="28"/>
                </a:moveTo>
                <a:lnTo>
                  <a:pt x="226" y="28"/>
                </a:lnTo>
                <a:cubicBezTo>
                  <a:pt x="212" y="28"/>
                  <a:pt x="198" y="43"/>
                  <a:pt x="198" y="57"/>
                </a:cubicBezTo>
                <a:cubicBezTo>
                  <a:pt x="198" y="78"/>
                  <a:pt x="212" y="85"/>
                  <a:pt x="226" y="85"/>
                </a:cubicBezTo>
                <a:cubicBezTo>
                  <a:pt x="247" y="85"/>
                  <a:pt x="254" y="78"/>
                  <a:pt x="254" y="57"/>
                </a:cubicBezTo>
                <a:cubicBezTo>
                  <a:pt x="254" y="43"/>
                  <a:pt x="247" y="28"/>
                  <a:pt x="226" y="28"/>
                </a:cubicBezTo>
                <a:close/>
                <a:moveTo>
                  <a:pt x="551" y="113"/>
                </a:moveTo>
                <a:lnTo>
                  <a:pt x="551" y="113"/>
                </a:lnTo>
                <a:cubicBezTo>
                  <a:pt x="57" y="113"/>
                  <a:pt x="57" y="113"/>
                  <a:pt x="57" y="113"/>
                </a:cubicBezTo>
                <a:cubicBezTo>
                  <a:pt x="28" y="113"/>
                  <a:pt x="28" y="113"/>
                  <a:pt x="28" y="113"/>
                </a:cubicBezTo>
                <a:cubicBezTo>
                  <a:pt x="28" y="226"/>
                  <a:pt x="28" y="226"/>
                  <a:pt x="28" y="226"/>
                </a:cubicBezTo>
                <a:cubicBezTo>
                  <a:pt x="141" y="226"/>
                  <a:pt x="141" y="226"/>
                  <a:pt x="141" y="226"/>
                </a:cubicBezTo>
                <a:cubicBezTo>
                  <a:pt x="170" y="226"/>
                  <a:pt x="170" y="226"/>
                  <a:pt x="170" y="226"/>
                </a:cubicBezTo>
                <a:cubicBezTo>
                  <a:pt x="573" y="226"/>
                  <a:pt x="573" y="226"/>
                  <a:pt x="573" y="226"/>
                </a:cubicBezTo>
                <a:cubicBezTo>
                  <a:pt x="580" y="226"/>
                  <a:pt x="580" y="226"/>
                  <a:pt x="580" y="226"/>
                </a:cubicBezTo>
                <a:cubicBezTo>
                  <a:pt x="580" y="113"/>
                  <a:pt x="580" y="113"/>
                  <a:pt x="580" y="113"/>
                </a:cubicBezTo>
                <a:lnTo>
                  <a:pt x="551" y="113"/>
                </a:lnTo>
                <a:close/>
              </a:path>
            </a:pathLst>
          </a:custGeom>
          <a:solidFill>
            <a:srgbClr val="F19DC3"/>
          </a:solidFill>
          <a:ln>
            <a:noFill/>
          </a:ln>
          <a:effectLst/>
        </p:spPr>
        <p:txBody>
          <a:bodyPr wrap="none" anchor="ctr"/>
          <a:lstStyle/>
          <a:p>
            <a:pPr algn="ctr"/>
            <a:endParaRPr lang="en-US" dirty="0"/>
          </a:p>
        </p:txBody>
      </p:sp>
      <p:sp>
        <p:nvSpPr>
          <p:cNvPr id="3" name="TextBox 2">
            <a:extLst>
              <a:ext uri="{FF2B5EF4-FFF2-40B4-BE49-F238E27FC236}">
                <a16:creationId xmlns:a16="http://schemas.microsoft.com/office/drawing/2014/main" id="{6939E0AB-14FE-858F-BD2F-7B5095554377}"/>
              </a:ext>
            </a:extLst>
          </p:cNvPr>
          <p:cNvSpPr txBox="1"/>
          <p:nvPr/>
        </p:nvSpPr>
        <p:spPr>
          <a:xfrm>
            <a:off x="562637" y="1003482"/>
            <a:ext cx="7984955" cy="304892"/>
          </a:xfrm>
          <a:prstGeom prst="rect">
            <a:avLst/>
          </a:prstGeom>
          <a:noFill/>
        </p:spPr>
        <p:txBody>
          <a:bodyPr wrap="square">
            <a:spAutoFit/>
          </a:bodyPr>
          <a:lstStyle/>
          <a:p>
            <a:pPr>
              <a:lnSpc>
                <a:spcPct val="125000"/>
              </a:lnSpc>
              <a:spcAft>
                <a:spcPts val="800"/>
              </a:spcAft>
            </a:pPr>
            <a:r>
              <a:rPr lang="en-GB" sz="1200" dirty="0">
                <a:solidFill>
                  <a:srgbClr val="F19DC3"/>
                </a:solidFill>
                <a:latin typeface="Arial" panose="020B0604020202020204" pitchFamily="34" charset="0"/>
                <a:ea typeface="Yu Mincho" panose="02020400000000000000" pitchFamily="18" charset="-128"/>
                <a:cs typeface="Times New Roman" panose="02020603050405020304" pitchFamily="18" charset="0"/>
              </a:rPr>
              <a:t>To book a Data Quality Session please </a:t>
            </a:r>
            <a:r>
              <a:rPr lang="en-GB" sz="1200" b="1" dirty="0">
                <a:solidFill>
                  <a:srgbClr val="F19DC3"/>
                </a:solidFill>
                <a:latin typeface="Arial" panose="020B0604020202020204" pitchFamily="34" charset="0"/>
                <a:ea typeface="Yu Mincho" panose="02020400000000000000" pitchFamily="18" charset="-128"/>
                <a:cs typeface="Times New Roman" panose="02020603050405020304" pitchFamily="18" charset="0"/>
              </a:rPr>
              <a:t>email</a:t>
            </a:r>
            <a:r>
              <a:rPr lang="en-GB" sz="1200" dirty="0">
                <a:solidFill>
                  <a:srgbClr val="F19DC3"/>
                </a:solidFill>
                <a:latin typeface="Arial" panose="020B0604020202020204" pitchFamily="34" charset="0"/>
                <a:ea typeface="Yu Mincho" panose="02020400000000000000" pitchFamily="18" charset="-128"/>
                <a:cs typeface="Times New Roman" panose="02020603050405020304" pitchFamily="18" charset="0"/>
              </a:rPr>
              <a:t> </a:t>
            </a:r>
            <a:r>
              <a:rPr lang="en-GB" sz="12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4">
                  <a:extLst>
                    <a:ext uri="{A12FA001-AC4F-418D-AE19-62706E023703}">
                      <ahyp:hlinkClr xmlns:ahyp="http://schemas.microsoft.com/office/drawing/2018/hyperlinkcolor" val="tx"/>
                    </a:ext>
                  </a:extLst>
                </a:hlinkClick>
              </a:rPr>
              <a:t>agcsu.gpsystemstraining@nhs.net</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p:txBody>
      </p:sp>
      <p:grpSp>
        <p:nvGrpSpPr>
          <p:cNvPr id="2" name="Group 1">
            <a:extLst>
              <a:ext uri="{FF2B5EF4-FFF2-40B4-BE49-F238E27FC236}">
                <a16:creationId xmlns:a16="http://schemas.microsoft.com/office/drawing/2014/main" id="{6D8B1E88-20F5-E388-E3BC-D25972FA1BAC}"/>
              </a:ext>
            </a:extLst>
          </p:cNvPr>
          <p:cNvGrpSpPr/>
          <p:nvPr/>
        </p:nvGrpSpPr>
        <p:grpSpPr>
          <a:xfrm>
            <a:off x="11342400" y="3799391"/>
            <a:ext cx="849600" cy="738000"/>
            <a:chOff x="11117715" y="3073104"/>
            <a:chExt cx="1045029" cy="720000"/>
          </a:xfrm>
        </p:grpSpPr>
        <p:sp>
          <p:nvSpPr>
            <p:cNvPr id="4" name="Rectangle 3">
              <a:hlinkClick r:id="rId5" action="ppaction://hlinksldjump"/>
              <a:extLst>
                <a:ext uri="{FF2B5EF4-FFF2-40B4-BE49-F238E27FC236}">
                  <a16:creationId xmlns:a16="http://schemas.microsoft.com/office/drawing/2014/main" id="{F3806AA1-AB32-8B10-E17C-5A6EC4D5F881}"/>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5" action="ppaction://hlinksldjump"/>
              <a:extLst>
                <a:ext uri="{FF2B5EF4-FFF2-40B4-BE49-F238E27FC236}">
                  <a16:creationId xmlns:a16="http://schemas.microsoft.com/office/drawing/2014/main" id="{10CECD13-6EBB-6C32-8B75-2989AC124A07}"/>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09FCFA76-D14F-BC22-3A1F-2654689F48E5}"/>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28D22B69-21C0-C74B-A4FB-3315FB777F70}"/>
              </a:ext>
            </a:extLst>
          </p:cNvPr>
          <p:cNvGrpSpPr/>
          <p:nvPr/>
        </p:nvGrpSpPr>
        <p:grpSpPr>
          <a:xfrm>
            <a:off x="11342400" y="2274590"/>
            <a:ext cx="849600" cy="738000"/>
            <a:chOff x="11117035" y="1543446"/>
            <a:chExt cx="1053561" cy="720000"/>
          </a:xfrm>
        </p:grpSpPr>
        <p:sp>
          <p:nvSpPr>
            <p:cNvPr id="8" name="Rectangle 7">
              <a:hlinkClick r:id="rId6" action="ppaction://hlinksldjump"/>
              <a:extLst>
                <a:ext uri="{FF2B5EF4-FFF2-40B4-BE49-F238E27FC236}">
                  <a16:creationId xmlns:a16="http://schemas.microsoft.com/office/drawing/2014/main" id="{2190C926-CC1B-E9DA-30C9-539D04B77F47}"/>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6" action="ppaction://hlinksldjump"/>
              <a:extLst>
                <a:ext uri="{FF2B5EF4-FFF2-40B4-BE49-F238E27FC236}">
                  <a16:creationId xmlns:a16="http://schemas.microsoft.com/office/drawing/2014/main" id="{D8D05789-9DB5-2F66-6D90-955811B5B9CB}"/>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A9B37D6F-0F40-B48D-C629-8AD0CDFCA17C}"/>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DFC39729-3B51-4CF5-5705-61D51EAF6031}"/>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7" action="ppaction://hlinksldjump"/>
              <a:extLst>
                <a:ext uri="{FF2B5EF4-FFF2-40B4-BE49-F238E27FC236}">
                  <a16:creationId xmlns:a16="http://schemas.microsoft.com/office/drawing/2014/main" id="{E1819395-ADE0-2FEC-3379-A428C4F9185D}"/>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7" action="ppaction://hlinksldjump"/>
              <a:extLst>
                <a:ext uri="{FF2B5EF4-FFF2-40B4-BE49-F238E27FC236}">
                  <a16:creationId xmlns:a16="http://schemas.microsoft.com/office/drawing/2014/main" id="{8980636B-CF68-54D7-5801-836887B10C94}"/>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E10B598F-69AC-77CE-82C6-7158DBC9A488}"/>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F9DAF9EE-4738-065C-3251-09D2EF0FDFF1}"/>
              </a:ext>
            </a:extLst>
          </p:cNvPr>
          <p:cNvGrpSpPr/>
          <p:nvPr/>
        </p:nvGrpSpPr>
        <p:grpSpPr>
          <a:xfrm>
            <a:off x="11342400" y="3033702"/>
            <a:ext cx="849600" cy="738000"/>
            <a:chOff x="11117715" y="2310428"/>
            <a:chExt cx="1045029" cy="720000"/>
          </a:xfrm>
        </p:grpSpPr>
        <p:sp>
          <p:nvSpPr>
            <p:cNvPr id="16" name="Rectangle 15">
              <a:hlinkClick r:id="rId8" action="ppaction://hlinksldjump"/>
              <a:extLst>
                <a:ext uri="{FF2B5EF4-FFF2-40B4-BE49-F238E27FC236}">
                  <a16:creationId xmlns:a16="http://schemas.microsoft.com/office/drawing/2014/main" id="{45BBB9D1-F4F3-023B-38E2-504BC7ABA7DD}"/>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8" action="ppaction://hlinksldjump"/>
              <a:extLst>
                <a:ext uri="{FF2B5EF4-FFF2-40B4-BE49-F238E27FC236}">
                  <a16:creationId xmlns:a16="http://schemas.microsoft.com/office/drawing/2014/main" id="{7D65AC28-5B2C-BCE5-6367-80A1663BC52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28626479-9A43-59DA-AEA8-3FBA720C1CD0}"/>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970F70D4-9EAB-6D9D-5984-819199E55E69}"/>
              </a:ext>
            </a:extLst>
          </p:cNvPr>
          <p:cNvGrpSpPr/>
          <p:nvPr/>
        </p:nvGrpSpPr>
        <p:grpSpPr>
          <a:xfrm>
            <a:off x="11342400" y="5327460"/>
            <a:ext cx="849600" cy="738000"/>
            <a:chOff x="11110452" y="4595858"/>
            <a:chExt cx="1045029" cy="720000"/>
          </a:xfrm>
        </p:grpSpPr>
        <p:sp>
          <p:nvSpPr>
            <p:cNvPr id="20" name="Rectangle 19">
              <a:hlinkClick r:id="rId9" action="ppaction://hlinksldjump"/>
              <a:extLst>
                <a:ext uri="{FF2B5EF4-FFF2-40B4-BE49-F238E27FC236}">
                  <a16:creationId xmlns:a16="http://schemas.microsoft.com/office/drawing/2014/main" id="{F76B5A7F-0892-47CD-04F7-21D2A0977873}"/>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9" action="ppaction://hlinksldjump"/>
              <a:extLst>
                <a:ext uri="{FF2B5EF4-FFF2-40B4-BE49-F238E27FC236}">
                  <a16:creationId xmlns:a16="http://schemas.microsoft.com/office/drawing/2014/main" id="{CC512F44-DF7C-0333-49B7-D95C2AC74802}"/>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2AF0416B-B4FF-6E62-4ECD-E4DC7C2D317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B2804A72-4465-9387-9D20-74A66217B29D}"/>
              </a:ext>
            </a:extLst>
          </p:cNvPr>
          <p:cNvGrpSpPr/>
          <p:nvPr/>
        </p:nvGrpSpPr>
        <p:grpSpPr>
          <a:xfrm>
            <a:off x="11342400" y="788653"/>
            <a:ext cx="849600" cy="738000"/>
            <a:chOff x="11117035" y="780261"/>
            <a:chExt cx="1047612" cy="736044"/>
          </a:xfrm>
        </p:grpSpPr>
        <p:sp>
          <p:nvSpPr>
            <p:cNvPr id="24" name="Rectangle 23">
              <a:hlinkClick r:id="rId10" action="ppaction://hlinksldjump"/>
              <a:extLst>
                <a:ext uri="{FF2B5EF4-FFF2-40B4-BE49-F238E27FC236}">
                  <a16:creationId xmlns:a16="http://schemas.microsoft.com/office/drawing/2014/main" id="{9077F015-0B70-600C-DED0-DD3370D636BC}"/>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0" action="ppaction://hlinksldjump"/>
              <a:extLst>
                <a:ext uri="{FF2B5EF4-FFF2-40B4-BE49-F238E27FC236}">
                  <a16:creationId xmlns:a16="http://schemas.microsoft.com/office/drawing/2014/main" id="{01ABD6FB-3C95-28C5-2525-652492D8A8E9}"/>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E11BAB90-1F39-1124-D236-BDA9ABCD6EC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22533E90-F0B5-78F0-8E37-52B280236BA5}"/>
              </a:ext>
            </a:extLst>
          </p:cNvPr>
          <p:cNvGrpSpPr/>
          <p:nvPr/>
        </p:nvGrpSpPr>
        <p:grpSpPr>
          <a:xfrm>
            <a:off x="11342400" y="4559188"/>
            <a:ext cx="849600" cy="738000"/>
            <a:chOff x="11116149" y="3907446"/>
            <a:chExt cx="1045029" cy="720000"/>
          </a:xfrm>
          <a:solidFill>
            <a:srgbClr val="F19DC3"/>
          </a:solidFill>
        </p:grpSpPr>
        <p:sp>
          <p:nvSpPr>
            <p:cNvPr id="28" name="Rectangle 27">
              <a:hlinkClick r:id="rId11" action="ppaction://hlinksldjump"/>
              <a:extLst>
                <a:ext uri="{FF2B5EF4-FFF2-40B4-BE49-F238E27FC236}">
                  <a16:creationId xmlns:a16="http://schemas.microsoft.com/office/drawing/2014/main" id="{5849DE37-0E39-D00F-E880-8F1FAA3B5350}"/>
                </a:ext>
              </a:extLst>
            </p:cNvPr>
            <p:cNvSpPr/>
            <p:nvPr/>
          </p:nvSpPr>
          <p:spPr>
            <a:xfrm>
              <a:off x="11116149" y="3907446"/>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1" action="ppaction://hlinksldjump"/>
              <a:extLst>
                <a:ext uri="{FF2B5EF4-FFF2-40B4-BE49-F238E27FC236}">
                  <a16:creationId xmlns:a16="http://schemas.microsoft.com/office/drawing/2014/main" id="{957B4B29-A27B-8EE7-5BCF-11B71DFAE97F}"/>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1" action="ppaction://hlinksldjump"/>
              <a:extLst>
                <a:ext uri="{FF2B5EF4-FFF2-40B4-BE49-F238E27FC236}">
                  <a16:creationId xmlns:a16="http://schemas.microsoft.com/office/drawing/2014/main" id="{E6D32C52-2531-7B2A-3A15-28ED168F34EB}"/>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C9605850-9BBE-173B-301D-10B3F887377E}"/>
              </a:ext>
            </a:extLst>
          </p:cNvPr>
          <p:cNvGrpSpPr/>
          <p:nvPr/>
        </p:nvGrpSpPr>
        <p:grpSpPr>
          <a:xfrm>
            <a:off x="11342400" y="6094898"/>
            <a:ext cx="849600" cy="738000"/>
            <a:chOff x="11110452" y="4595858"/>
            <a:chExt cx="1045029" cy="720000"/>
          </a:xfrm>
        </p:grpSpPr>
        <p:sp>
          <p:nvSpPr>
            <p:cNvPr id="36" name="Rectangle 35">
              <a:hlinkClick r:id="rId9" action="ppaction://hlinksldjump"/>
              <a:extLst>
                <a:ext uri="{FF2B5EF4-FFF2-40B4-BE49-F238E27FC236}">
                  <a16:creationId xmlns:a16="http://schemas.microsoft.com/office/drawing/2014/main" id="{DB9ADA2D-AD79-EF68-4E51-A88676CFF423}"/>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9" action="ppaction://hlinksldjump"/>
              <a:extLst>
                <a:ext uri="{FF2B5EF4-FFF2-40B4-BE49-F238E27FC236}">
                  <a16:creationId xmlns:a16="http://schemas.microsoft.com/office/drawing/2014/main" id="{B17DD3D4-0200-A27D-2605-14076FB442C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7" name="Freeform 160">
            <a:hlinkClick r:id="rId3" action="ppaction://hlinksldjump"/>
            <a:extLst>
              <a:ext uri="{FF2B5EF4-FFF2-40B4-BE49-F238E27FC236}">
                <a16:creationId xmlns:a16="http://schemas.microsoft.com/office/drawing/2014/main" id="{F73BD1E2-DEBC-DED3-D3B8-B3914F695B41}"/>
              </a:ext>
            </a:extLst>
          </p:cNvPr>
          <p:cNvSpPr>
            <a:spLocks noEditPoints="1"/>
          </p:cNvSpPr>
          <p:nvPr/>
        </p:nvSpPr>
        <p:spPr bwMode="auto">
          <a:xfrm>
            <a:off x="11625716" y="614443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0" name="Group 69">
            <a:extLst>
              <a:ext uri="{FF2B5EF4-FFF2-40B4-BE49-F238E27FC236}">
                <a16:creationId xmlns:a16="http://schemas.microsoft.com/office/drawing/2014/main" id="{1C59530B-6479-CE9E-57AA-E7D818E5D4EF}"/>
              </a:ext>
            </a:extLst>
          </p:cNvPr>
          <p:cNvGrpSpPr/>
          <p:nvPr/>
        </p:nvGrpSpPr>
        <p:grpSpPr>
          <a:xfrm>
            <a:off x="11342400" y="1528757"/>
            <a:ext cx="849600" cy="737999"/>
            <a:chOff x="11117035" y="780261"/>
            <a:chExt cx="1047612" cy="736043"/>
          </a:xfrm>
          <a:solidFill>
            <a:srgbClr val="E6007E"/>
          </a:solidFill>
        </p:grpSpPr>
        <p:sp>
          <p:nvSpPr>
            <p:cNvPr id="75" name="Rectangle 74">
              <a:hlinkClick r:id="rId12" action="ppaction://hlinksldjump"/>
              <a:extLst>
                <a:ext uri="{FF2B5EF4-FFF2-40B4-BE49-F238E27FC236}">
                  <a16:creationId xmlns:a16="http://schemas.microsoft.com/office/drawing/2014/main" id="{BFA65A88-7C4C-F553-642E-702FC73C6257}"/>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7" name="TextBox 76">
              <a:hlinkClick r:id="rId12" action="ppaction://hlinksldjump"/>
              <a:extLst>
                <a:ext uri="{FF2B5EF4-FFF2-40B4-BE49-F238E27FC236}">
                  <a16:creationId xmlns:a16="http://schemas.microsoft.com/office/drawing/2014/main" id="{04DC50E7-CB76-5E75-E73C-8C1FDB94D535}"/>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78" name="Freeform 289">
              <a:extLst>
                <a:ext uri="{FF2B5EF4-FFF2-40B4-BE49-F238E27FC236}">
                  <a16:creationId xmlns:a16="http://schemas.microsoft.com/office/drawing/2014/main" id="{47BC4E51-563D-5F49-7B96-9AC946845247}"/>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9806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3E518C96739644A672432CAE80F6B9" ma:contentTypeVersion="72" ma:contentTypeDescription="Create a new document." ma:contentTypeScope="" ma:versionID="892916891468430831ac13da054a9c34">
  <xsd:schema xmlns:xsd="http://www.w3.org/2001/XMLSchema" xmlns:xs="http://www.w3.org/2001/XMLSchema" xmlns:p="http://schemas.microsoft.com/office/2006/metadata/properties" xmlns:ns1="http://schemas.microsoft.com/sharepoint/v3" xmlns:ns2="b2580e99-4f97-493d-bd1c-dadebaf50fc9" xmlns:ns3="3d45e655-5d8c-4a02-93d0-4f2f9cf380d5" targetNamespace="http://schemas.microsoft.com/office/2006/metadata/properties" ma:root="true" ma:fieldsID="da683e09108a82d7f3f1b9a7f7944560" ns1:_="" ns2:_="" ns3:_="">
    <xsd:import namespace="http://schemas.microsoft.com/sharepoint/v3"/>
    <xsd:import namespace="b2580e99-4f97-493d-bd1c-dadebaf50fc9"/>
    <xsd:import namespace="3d45e655-5d8c-4a02-93d0-4f2f9cf380d5"/>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1:_ip_UnifiedCompliancePolicyProperties" minOccurs="0"/>
                <xsd:element ref="ns1:_ip_UnifiedCompliancePolicyUIAction"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580e99-4f97-493d-bd1c-dadebaf50fc9" elementFormDefault="qualified">
    <xsd:import namespace="http://schemas.microsoft.com/office/2006/documentManagement/types"/>
    <xsd:import namespace="http://schemas.microsoft.com/office/infopath/2007/PartnerControls"/>
    <xsd:element name="TaxKeywordTaxHTField" ma:index="3" nillable="true" ma:taxonomy="true" ma:internalName="TaxKeywordTaxHTField" ma:taxonomyFieldName="TaxKeyword" ma:displayName="Keywords" ma:fieldId="{23f27201-bee3-471e-b2e7-b64fd8b7ca38}" ma:taxonomyMulti="true" ma:sspId="2c8d5fda-b97d-42c6-97e2-f76465e161c0" ma:termSetId="00000000-0000-0000-0000-000000000000" ma:anchorId="00000000-0000-0000-0000-000000000000" ma:open="true" ma:isKeyword="true">
      <xsd:complexType>
        <xsd:sequence>
          <xsd:element ref="pc:Terms" minOccurs="0" maxOccurs="1"/>
        </xsd:sequence>
      </xsd:complexType>
    </xsd:element>
    <xsd:element name="TaxCatchAll" ma:index="4" nillable="true" ma:displayName="Taxonomy Catch All Column" ma:hidden="true" ma:list="{22a9a62c-48b4-4b21-b199-a51c976ab3ef}" ma:internalName="TaxCatchAll" ma:showField="CatchAllData" ma:web="b2580e99-4f97-493d-bd1c-dadebaf50fc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45e655-5d8c-4a02-93d0-4f2f9cf380d5"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KeyPoints" ma:index="7" nillable="true" ma:displayName="MediaServiceAutoKeyPoints" ma:hidden="true" ma:internalName="MediaServiceAutoKeyPoints" ma:readOnly="true">
      <xsd:simpleType>
        <xsd:restriction base="dms:Note"/>
      </xsd:simpleType>
    </xsd:element>
    <xsd:element name="MediaServiceKeyPoints" ma:index="8" nillable="true" ma:displayName="KeyPoints" ma:internalName="MediaServiceKeyPoints" ma:readOnly="true">
      <xsd:simpleType>
        <xsd:restriction base="dms:Note">
          <xsd:maxLength value="255"/>
        </xsd:restriction>
      </xsd:simpleType>
    </xsd:element>
    <xsd:element name="MediaServiceDateTaken" ma:index="9" nillable="true" ma:displayName="MediaServiceDateTaken" ma:hidden="true" ma:internalName="MediaServiceDateTaken" ma:readOnly="true">
      <xsd:simpleType>
        <xsd:restriction base="dms:Text"/>
      </xsd:simpleType>
    </xsd:element>
    <xsd:element name="MediaLengthInSeconds" ma:index="1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580e99-4f97-493d-bd1c-dadebaf50fc9" xsi:nil="true"/>
    <TaxKeywordTaxHTField xmlns="b2580e99-4f97-493d-bd1c-dadebaf50fc9">
      <Terms xmlns="http://schemas.microsoft.com/office/infopath/2007/PartnerControls"/>
    </TaxKeywordTaxHTField>
    <_ip_UnifiedCompliancePolicyUIAction xmlns="http://schemas.microsoft.com/sharepoint/v3" xsi:nil="true"/>
    <_ip_UnifiedCompliancePolicyProperties xmlns="http://schemas.microsoft.com/sharepoint/v3" xsi:nil="true"/>
    <lcf76f155ced4ddcb4097134ff3c332f xmlns="3d45e655-5d8c-4a02-93d0-4f2f9cf380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669EC4-3FB1-4657-8CD0-964D4056AF75}">
  <ds:schemaRefs>
    <ds:schemaRef ds:uri="http://schemas.microsoft.com/sharepoint/v3/contenttype/forms"/>
  </ds:schemaRefs>
</ds:datastoreItem>
</file>

<file path=customXml/itemProps2.xml><?xml version="1.0" encoding="utf-8"?>
<ds:datastoreItem xmlns:ds="http://schemas.openxmlformats.org/officeDocument/2006/customXml" ds:itemID="{2CC2AC5E-119E-49D1-8E54-41C37ABB3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580e99-4f97-493d-bd1c-dadebaf50fc9"/>
    <ds:schemaRef ds:uri="3d45e655-5d8c-4a02-93d0-4f2f9cf38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4F259D-0DD4-4B40-9B8A-63D017E7FC34}">
  <ds:schemaRef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3d45e655-5d8c-4a02-93d0-4f2f9cf380d5"/>
    <ds:schemaRef ds:uri="http://schemas.microsoft.com/sharepoint/v3"/>
    <ds:schemaRef ds:uri="b2580e99-4f97-493d-bd1c-dadebaf50fc9"/>
    <ds:schemaRef ds:uri="http://www.w3.org/XML/1998/namespace"/>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6602</TotalTime>
  <Words>5455</Words>
  <Application>Microsoft Office PowerPoint</Application>
  <PresentationFormat>Widescreen</PresentationFormat>
  <Paragraphs>1415</Paragraphs>
  <Slides>24</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Arial Narrow</vt:lpstr>
      <vt:lpstr>Calibri</vt:lpstr>
      <vt:lpstr>Calibri Light</vt:lpstr>
      <vt:lpstr>Courier New</vt:lpstr>
      <vt:lpstr>Symbol</vt:lpstr>
      <vt:lpstr>Times New Roman</vt:lpstr>
      <vt:lpstr>Office Theme</vt:lpstr>
      <vt:lpstr>Acrobat Document</vt:lpstr>
      <vt:lpstr>Clinical Systems Training Prospectus</vt:lpstr>
      <vt:lpstr>About Us</vt:lpstr>
      <vt:lpstr>How to Book Training</vt:lpstr>
      <vt:lpstr>How to Access Clinical Systems Support and Advice</vt:lpstr>
      <vt:lpstr>Preparing for Your Remote Training Session</vt:lpstr>
      <vt:lpstr>New Starter Courses</vt:lpstr>
      <vt:lpstr>New Starter Courses</vt:lpstr>
      <vt:lpstr>Short Session Courses</vt:lpstr>
      <vt:lpstr>Data Quality Sessions</vt:lpstr>
      <vt:lpstr>Data Quality Sessions  Cont.</vt:lpstr>
      <vt:lpstr>eRS e-Referral Service</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Bookings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Fradgley</dc:creator>
  <cp:lastModifiedBy>WHATTAM, Lisa (NHS ARDEN AND GREATER EAST MIDLANDS COMMISSIONING SUPPORT UNIT)</cp:lastModifiedBy>
  <cp:revision>62</cp:revision>
  <dcterms:created xsi:type="dcterms:W3CDTF">2021-01-27T10:39:14Z</dcterms:created>
  <dcterms:modified xsi:type="dcterms:W3CDTF">2023-09-26T09:53:14Z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0x010100D23E518C96739644A672432CAE80F6B9</vt:lpwstr>
  </property>
  <property fmtid="{D5CDD505-2E9C-101B-9397-08002B2CF9AE}" pid="3" name="TaxKeyword">
    <vt:lpwstr/>
  </property>
  <property fmtid="{D5CDD505-2E9C-101B-9397-08002B2CF9AE}" pid="4" name="MediaServiceImageTags">
    <vt:lpwstr/>
  </property>
</Properties>
</file>