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6" r:id="rId5"/>
    <p:sldMasterId id="2147483669" r:id="rId6"/>
  </p:sldMasterIdLst>
  <p:notesMasterIdLst>
    <p:notesMasterId r:id="rId14"/>
  </p:notesMasterIdLst>
  <p:sldIdLst>
    <p:sldId id="256" r:id="rId7"/>
    <p:sldId id="2147473605" r:id="rId8"/>
    <p:sldId id="2147473601" r:id="rId9"/>
    <p:sldId id="2147473603" r:id="rId10"/>
    <p:sldId id="2147473604" r:id="rId11"/>
    <p:sldId id="2147473606" r:id="rId12"/>
    <p:sldId id="21474736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23E1AF-35EA-4EFA-B5E0-684EDDFCCC0A}">
          <p14:sldIdLst>
            <p14:sldId id="256"/>
            <p14:sldId id="2147473605"/>
            <p14:sldId id="2147473601"/>
            <p14:sldId id="2147473603"/>
            <p14:sldId id="2147473604"/>
            <p14:sldId id="2147473606"/>
            <p14:sldId id="21474736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210F79-72A4-4210-A649-3481A7741AE6}" v="8" dt="2023-10-10T14:47:08.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660"/>
  </p:normalViewPr>
  <p:slideViewPr>
    <p:cSldViewPr snapToGrid="0">
      <p:cViewPr varScale="1">
        <p:scale>
          <a:sx n="62" d="100"/>
          <a:sy n="62" d="100"/>
        </p:scale>
        <p:origin x="6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Forestiero" userId="784c7c8f-1214-4a01-9db5-a6751e2675d2" providerId="ADAL" clId="{1DDFFA5A-50EF-4F05-8136-36837E8F10D2}"/>
    <pc:docChg chg="undo custSel addSld delSld modSld modSection">
      <pc:chgData name="Victoria Forestiero" userId="784c7c8f-1214-4a01-9db5-a6751e2675d2" providerId="ADAL" clId="{1DDFFA5A-50EF-4F05-8136-36837E8F10D2}" dt="2023-10-03T11:33:39.717" v="221" actId="14100"/>
      <pc:docMkLst>
        <pc:docMk/>
      </pc:docMkLst>
      <pc:sldChg chg="modSp mod">
        <pc:chgData name="Victoria Forestiero" userId="784c7c8f-1214-4a01-9db5-a6751e2675d2" providerId="ADAL" clId="{1DDFFA5A-50EF-4F05-8136-36837E8F10D2}" dt="2023-10-03T11:11:39.381" v="7" actId="20577"/>
        <pc:sldMkLst>
          <pc:docMk/>
          <pc:sldMk cId="4204194662" sldId="256"/>
        </pc:sldMkLst>
        <pc:spChg chg="mod">
          <ac:chgData name="Victoria Forestiero" userId="784c7c8f-1214-4a01-9db5-a6751e2675d2" providerId="ADAL" clId="{1DDFFA5A-50EF-4F05-8136-36837E8F10D2}" dt="2023-10-03T11:11:39.381" v="7" actId="20577"/>
          <ac:spMkLst>
            <pc:docMk/>
            <pc:sldMk cId="4204194662" sldId="256"/>
            <ac:spMk id="2" creationId="{F084811E-4C99-004A-99A6-C4C31E16DE84}"/>
          </ac:spMkLst>
        </pc:spChg>
      </pc:sldChg>
      <pc:sldChg chg="addSp delSp modSp mod">
        <pc:chgData name="Victoria Forestiero" userId="784c7c8f-1214-4a01-9db5-a6751e2675d2" providerId="ADAL" clId="{1DDFFA5A-50EF-4F05-8136-36837E8F10D2}" dt="2023-10-03T11:17:07.212" v="60" actId="207"/>
        <pc:sldMkLst>
          <pc:docMk/>
          <pc:sldMk cId="4294865912" sldId="2147473601"/>
        </pc:sldMkLst>
        <pc:graphicFrameChg chg="add mod modGraphic">
          <ac:chgData name="Victoria Forestiero" userId="784c7c8f-1214-4a01-9db5-a6751e2675d2" providerId="ADAL" clId="{1DDFFA5A-50EF-4F05-8136-36837E8F10D2}" dt="2023-10-03T11:17:07.212" v="60" actId="207"/>
          <ac:graphicFrameMkLst>
            <pc:docMk/>
            <pc:sldMk cId="4294865912" sldId="2147473601"/>
            <ac:graphicFrameMk id="2" creationId="{EB95BF7D-09A1-4AE7-0B24-45E1A1F22C1A}"/>
          </ac:graphicFrameMkLst>
        </pc:graphicFrameChg>
        <pc:graphicFrameChg chg="del">
          <ac:chgData name="Victoria Forestiero" userId="784c7c8f-1214-4a01-9db5-a6751e2675d2" providerId="ADAL" clId="{1DDFFA5A-50EF-4F05-8136-36837E8F10D2}" dt="2023-10-03T11:11:56.007" v="8" actId="478"/>
          <ac:graphicFrameMkLst>
            <pc:docMk/>
            <pc:sldMk cId="4294865912" sldId="2147473601"/>
            <ac:graphicFrameMk id="4" creationId="{3B57EF5F-CC31-2FDC-A07A-CEDCA1B485EC}"/>
          </ac:graphicFrameMkLst>
        </pc:graphicFrameChg>
        <pc:graphicFrameChg chg="del">
          <ac:chgData name="Victoria Forestiero" userId="784c7c8f-1214-4a01-9db5-a6751e2675d2" providerId="ADAL" clId="{1DDFFA5A-50EF-4F05-8136-36837E8F10D2}" dt="2023-10-03T11:12:28.028" v="18" actId="478"/>
          <ac:graphicFrameMkLst>
            <pc:docMk/>
            <pc:sldMk cId="4294865912" sldId="2147473601"/>
            <ac:graphicFrameMk id="13" creationId="{2F2B592A-67FC-38A0-92A4-28B4C2247DD7}"/>
          </ac:graphicFrameMkLst>
        </pc:graphicFrameChg>
      </pc:sldChg>
      <pc:sldChg chg="addSp delSp modSp mod">
        <pc:chgData name="Victoria Forestiero" userId="784c7c8f-1214-4a01-9db5-a6751e2675d2" providerId="ADAL" clId="{1DDFFA5A-50EF-4F05-8136-36837E8F10D2}" dt="2023-10-03T11:30:36.363" v="188" actId="14734"/>
        <pc:sldMkLst>
          <pc:docMk/>
          <pc:sldMk cId="4008506820" sldId="2147473602"/>
        </pc:sldMkLst>
        <pc:graphicFrameChg chg="del">
          <ac:chgData name="Victoria Forestiero" userId="784c7c8f-1214-4a01-9db5-a6751e2675d2" providerId="ADAL" clId="{1DDFFA5A-50EF-4F05-8136-36837E8F10D2}" dt="2023-10-03T11:12:08.998" v="14" actId="478"/>
          <ac:graphicFrameMkLst>
            <pc:docMk/>
            <pc:sldMk cId="4008506820" sldId="2147473602"/>
            <ac:graphicFrameMk id="2" creationId="{94AEE62A-E31F-BA4A-A0AB-2B3027E917BD}"/>
          </ac:graphicFrameMkLst>
        </pc:graphicFrameChg>
        <pc:graphicFrameChg chg="add mod modGraphic">
          <ac:chgData name="Victoria Forestiero" userId="784c7c8f-1214-4a01-9db5-a6751e2675d2" providerId="ADAL" clId="{1DDFFA5A-50EF-4F05-8136-36837E8F10D2}" dt="2023-10-03T11:30:36.363" v="188" actId="14734"/>
          <ac:graphicFrameMkLst>
            <pc:docMk/>
            <pc:sldMk cId="4008506820" sldId="2147473602"/>
            <ac:graphicFrameMk id="3" creationId="{338C5FB3-6C08-A03F-DB23-1C1792E55800}"/>
          </ac:graphicFrameMkLst>
        </pc:graphicFrameChg>
        <pc:graphicFrameChg chg="del">
          <ac:chgData name="Victoria Forestiero" userId="784c7c8f-1214-4a01-9db5-a6751e2675d2" providerId="ADAL" clId="{1DDFFA5A-50EF-4F05-8136-36837E8F10D2}" dt="2023-10-03T11:12:44.861" v="21" actId="478"/>
          <ac:graphicFrameMkLst>
            <pc:docMk/>
            <pc:sldMk cId="4008506820" sldId="2147473602"/>
            <ac:graphicFrameMk id="8" creationId="{DB47BD91-2DF8-AD83-8EA4-7BAC4C3F9AA4}"/>
          </ac:graphicFrameMkLst>
        </pc:graphicFrameChg>
      </pc:sldChg>
      <pc:sldChg chg="addSp delSp modSp mod">
        <pc:chgData name="Victoria Forestiero" userId="784c7c8f-1214-4a01-9db5-a6751e2675d2" providerId="ADAL" clId="{1DDFFA5A-50EF-4F05-8136-36837E8F10D2}" dt="2023-10-03T11:33:39.717" v="221" actId="14100"/>
        <pc:sldMkLst>
          <pc:docMk/>
          <pc:sldMk cId="2632621719" sldId="2147473603"/>
        </pc:sldMkLst>
        <pc:graphicFrameChg chg="add del mod modGraphic">
          <ac:chgData name="Victoria Forestiero" userId="784c7c8f-1214-4a01-9db5-a6751e2675d2" providerId="ADAL" clId="{1DDFFA5A-50EF-4F05-8136-36837E8F10D2}" dt="2023-10-03T11:18:57.800" v="75" actId="478"/>
          <ac:graphicFrameMkLst>
            <pc:docMk/>
            <pc:sldMk cId="2632621719" sldId="2147473603"/>
            <ac:graphicFrameMk id="2" creationId="{07A8A280-51A8-E672-8520-F9B70DD3A7AB}"/>
          </ac:graphicFrameMkLst>
        </pc:graphicFrameChg>
        <pc:graphicFrameChg chg="del">
          <ac:chgData name="Victoria Forestiero" userId="784c7c8f-1214-4a01-9db5-a6751e2675d2" providerId="ADAL" clId="{1DDFFA5A-50EF-4F05-8136-36837E8F10D2}" dt="2023-10-03T11:11:58.365" v="9" actId="478"/>
          <ac:graphicFrameMkLst>
            <pc:docMk/>
            <pc:sldMk cId="2632621719" sldId="2147473603"/>
            <ac:graphicFrameMk id="3" creationId="{4ED39E13-E949-32B5-D8FC-8445C87D440C}"/>
          </ac:graphicFrameMkLst>
        </pc:graphicFrameChg>
        <pc:graphicFrameChg chg="add mod modGraphic">
          <ac:chgData name="Victoria Forestiero" userId="784c7c8f-1214-4a01-9db5-a6751e2675d2" providerId="ADAL" clId="{1DDFFA5A-50EF-4F05-8136-36837E8F10D2}" dt="2023-10-03T11:33:39.717" v="221" actId="14100"/>
          <ac:graphicFrameMkLst>
            <pc:docMk/>
            <pc:sldMk cId="2632621719" sldId="2147473603"/>
            <ac:graphicFrameMk id="4" creationId="{4E715940-75E0-55AB-062A-8E4AE92F0662}"/>
          </ac:graphicFrameMkLst>
        </pc:graphicFrameChg>
        <pc:graphicFrameChg chg="del">
          <ac:chgData name="Victoria Forestiero" userId="784c7c8f-1214-4a01-9db5-a6751e2675d2" providerId="ADAL" clId="{1DDFFA5A-50EF-4F05-8136-36837E8F10D2}" dt="2023-10-03T11:12:24.909" v="17" actId="478"/>
          <ac:graphicFrameMkLst>
            <pc:docMk/>
            <pc:sldMk cId="2632621719" sldId="2147473603"/>
            <ac:graphicFrameMk id="8" creationId="{CF31D335-A067-329A-A356-CF1C18D110B3}"/>
          </ac:graphicFrameMkLst>
        </pc:graphicFrameChg>
        <pc:graphicFrameChg chg="del">
          <ac:chgData name="Victoria Forestiero" userId="784c7c8f-1214-4a01-9db5-a6751e2675d2" providerId="ADAL" clId="{1DDFFA5A-50EF-4F05-8136-36837E8F10D2}" dt="2023-10-03T11:12:22.776" v="16" actId="478"/>
          <ac:graphicFrameMkLst>
            <pc:docMk/>
            <pc:sldMk cId="2632621719" sldId="2147473603"/>
            <ac:graphicFrameMk id="10" creationId="{24F642D5-05EF-0C32-FDF6-030119572DC0}"/>
          </ac:graphicFrameMkLst>
        </pc:graphicFrameChg>
      </pc:sldChg>
      <pc:sldChg chg="addSp delSp modSp add del mod">
        <pc:chgData name="Victoria Forestiero" userId="784c7c8f-1214-4a01-9db5-a6751e2675d2" providerId="ADAL" clId="{1DDFFA5A-50EF-4F05-8136-36837E8F10D2}" dt="2023-10-03T11:27:35.618" v="159" actId="14100"/>
        <pc:sldMkLst>
          <pc:docMk/>
          <pc:sldMk cId="747397059" sldId="2147473604"/>
        </pc:sldMkLst>
        <pc:spChg chg="add del">
          <ac:chgData name="Victoria Forestiero" userId="784c7c8f-1214-4a01-9db5-a6751e2675d2" providerId="ADAL" clId="{1DDFFA5A-50EF-4F05-8136-36837E8F10D2}" dt="2023-10-03T11:25:12.252" v="129" actId="22"/>
          <ac:spMkLst>
            <pc:docMk/>
            <pc:sldMk cId="747397059" sldId="2147473604"/>
            <ac:spMk id="10" creationId="{6EDABAC1-20A3-1FBA-617D-6B661486C2F6}"/>
          </ac:spMkLst>
        </pc:spChg>
        <pc:graphicFrameChg chg="add del mod modGraphic">
          <ac:chgData name="Victoria Forestiero" userId="784c7c8f-1214-4a01-9db5-a6751e2675d2" providerId="ADAL" clId="{1DDFFA5A-50EF-4F05-8136-36837E8F10D2}" dt="2023-10-03T11:25:30.165" v="132" actId="478"/>
          <ac:graphicFrameMkLst>
            <pc:docMk/>
            <pc:sldMk cId="747397059" sldId="2147473604"/>
            <ac:graphicFrameMk id="2" creationId="{244CFF1A-27AA-02B7-4293-08B900029B77}"/>
          </ac:graphicFrameMkLst>
        </pc:graphicFrameChg>
        <pc:graphicFrameChg chg="del">
          <ac:chgData name="Victoria Forestiero" userId="784c7c8f-1214-4a01-9db5-a6751e2675d2" providerId="ADAL" clId="{1DDFFA5A-50EF-4F05-8136-36837E8F10D2}" dt="2023-10-03T11:12:31.739" v="19" actId="478"/>
          <ac:graphicFrameMkLst>
            <pc:docMk/>
            <pc:sldMk cId="747397059" sldId="2147473604"/>
            <ac:graphicFrameMk id="4" creationId="{F4F42593-EDCC-3808-C55F-48DA18EE2146}"/>
          </ac:graphicFrameMkLst>
        </pc:graphicFrameChg>
        <pc:graphicFrameChg chg="del">
          <ac:chgData name="Victoria Forestiero" userId="784c7c8f-1214-4a01-9db5-a6751e2675d2" providerId="ADAL" clId="{1DDFFA5A-50EF-4F05-8136-36837E8F10D2}" dt="2023-10-03T11:12:03.591" v="12" actId="478"/>
          <ac:graphicFrameMkLst>
            <pc:docMk/>
            <pc:sldMk cId="747397059" sldId="2147473604"/>
            <ac:graphicFrameMk id="7" creationId="{D9687FEB-B639-D471-B93E-5D3B171B1FE6}"/>
          </ac:graphicFrameMkLst>
        </pc:graphicFrameChg>
        <pc:graphicFrameChg chg="add mod modGraphic">
          <ac:chgData name="Victoria Forestiero" userId="784c7c8f-1214-4a01-9db5-a6751e2675d2" providerId="ADAL" clId="{1DDFFA5A-50EF-4F05-8136-36837E8F10D2}" dt="2023-10-03T11:27:28.019" v="157" actId="14734"/>
          <ac:graphicFrameMkLst>
            <pc:docMk/>
            <pc:sldMk cId="747397059" sldId="2147473604"/>
            <ac:graphicFrameMk id="11" creationId="{2BF77FF7-8838-9768-9AC7-10A66D55C37B}"/>
          </ac:graphicFrameMkLst>
        </pc:graphicFrameChg>
        <pc:picChg chg="add del mod">
          <ac:chgData name="Victoria Forestiero" userId="784c7c8f-1214-4a01-9db5-a6751e2675d2" providerId="ADAL" clId="{1DDFFA5A-50EF-4F05-8136-36837E8F10D2}" dt="2023-10-03T11:25:15.249" v="131" actId="478"/>
          <ac:picMkLst>
            <pc:docMk/>
            <pc:sldMk cId="747397059" sldId="2147473604"/>
            <ac:picMk id="6" creationId="{25C71720-C216-1DBB-5644-197169A67FD6}"/>
          </ac:picMkLst>
        </pc:picChg>
        <pc:picChg chg="add del mod">
          <ac:chgData name="Victoria Forestiero" userId="784c7c8f-1214-4a01-9db5-a6751e2675d2" providerId="ADAL" clId="{1DDFFA5A-50EF-4F05-8136-36837E8F10D2}" dt="2023-10-03T11:25:53.919" v="137" actId="478"/>
          <ac:picMkLst>
            <pc:docMk/>
            <pc:sldMk cId="747397059" sldId="2147473604"/>
            <ac:picMk id="12" creationId="{25C71720-C216-1DBB-5644-197169A67FD6}"/>
          </ac:picMkLst>
        </pc:picChg>
        <pc:picChg chg="add mod">
          <ac:chgData name="Victoria Forestiero" userId="784c7c8f-1214-4a01-9db5-a6751e2675d2" providerId="ADAL" clId="{1DDFFA5A-50EF-4F05-8136-36837E8F10D2}" dt="2023-10-03T11:27:35.618" v="159" actId="14100"/>
          <ac:picMkLst>
            <pc:docMk/>
            <pc:sldMk cId="747397059" sldId="2147473604"/>
            <ac:picMk id="13" creationId="{25C71720-C216-1DBB-5644-197169A67FD6}"/>
          </ac:picMkLst>
        </pc:picChg>
      </pc:sldChg>
      <pc:sldChg chg="addSp delSp modSp mod">
        <pc:chgData name="Victoria Forestiero" userId="784c7c8f-1214-4a01-9db5-a6751e2675d2" providerId="ADAL" clId="{1DDFFA5A-50EF-4F05-8136-36837E8F10D2}" dt="2023-10-03T11:32:22.309" v="198" actId="207"/>
        <pc:sldMkLst>
          <pc:docMk/>
          <pc:sldMk cId="1816538252" sldId="2147473605"/>
        </pc:sldMkLst>
        <pc:spChg chg="mod">
          <ac:chgData name="Victoria Forestiero" userId="784c7c8f-1214-4a01-9db5-a6751e2675d2" providerId="ADAL" clId="{1DDFFA5A-50EF-4F05-8136-36837E8F10D2}" dt="2023-10-03T11:32:04.208" v="193" actId="6549"/>
          <ac:spMkLst>
            <pc:docMk/>
            <pc:sldMk cId="1816538252" sldId="2147473605"/>
            <ac:spMk id="10" creationId="{ED1C8348-F061-2359-726D-A9CACABB687A}"/>
          </ac:spMkLst>
        </pc:spChg>
        <pc:graphicFrameChg chg="del">
          <ac:chgData name="Victoria Forestiero" userId="784c7c8f-1214-4a01-9db5-a6751e2675d2" providerId="ADAL" clId="{1DDFFA5A-50EF-4F05-8136-36837E8F10D2}" dt="2023-10-03T11:12:17.471" v="15" actId="478"/>
          <ac:graphicFrameMkLst>
            <pc:docMk/>
            <pc:sldMk cId="1816538252" sldId="2147473605"/>
            <ac:graphicFrameMk id="2" creationId="{6B8C9D7E-EBAF-6C1D-537C-D63EFC169C2A}"/>
          </ac:graphicFrameMkLst>
        </pc:graphicFrameChg>
        <pc:graphicFrameChg chg="add del mod">
          <ac:chgData name="Victoria Forestiero" userId="784c7c8f-1214-4a01-9db5-a6751e2675d2" providerId="ADAL" clId="{1DDFFA5A-50EF-4F05-8136-36837E8F10D2}" dt="2023-10-03T11:31:56.287" v="190"/>
          <ac:graphicFrameMkLst>
            <pc:docMk/>
            <pc:sldMk cId="1816538252" sldId="2147473605"/>
            <ac:graphicFrameMk id="3" creationId="{245E1890-20AA-F38A-7722-81D3609F4B72}"/>
          </ac:graphicFrameMkLst>
        </pc:graphicFrameChg>
        <pc:graphicFrameChg chg="add mod modGraphic">
          <ac:chgData name="Victoria Forestiero" userId="784c7c8f-1214-4a01-9db5-a6751e2675d2" providerId="ADAL" clId="{1DDFFA5A-50EF-4F05-8136-36837E8F10D2}" dt="2023-10-03T11:32:22.309" v="198" actId="207"/>
          <ac:graphicFrameMkLst>
            <pc:docMk/>
            <pc:sldMk cId="1816538252" sldId="2147473605"/>
            <ac:graphicFrameMk id="4" creationId="{6940723D-05B3-DF1D-1F93-C59FA32BAB31}"/>
          </ac:graphicFrameMkLst>
        </pc:graphicFrameChg>
      </pc:sldChg>
      <pc:sldChg chg="addSp delSp modSp mod">
        <pc:chgData name="Victoria Forestiero" userId="784c7c8f-1214-4a01-9db5-a6751e2675d2" providerId="ADAL" clId="{1DDFFA5A-50EF-4F05-8136-36837E8F10D2}" dt="2023-10-03T11:29:14.386" v="171" actId="207"/>
        <pc:sldMkLst>
          <pc:docMk/>
          <pc:sldMk cId="2469432755" sldId="2147473606"/>
        </pc:sldMkLst>
        <pc:graphicFrameChg chg="del">
          <ac:chgData name="Victoria Forestiero" userId="784c7c8f-1214-4a01-9db5-a6751e2675d2" providerId="ADAL" clId="{1DDFFA5A-50EF-4F05-8136-36837E8F10D2}" dt="2023-10-03T11:12:06.585" v="13" actId="478"/>
          <ac:graphicFrameMkLst>
            <pc:docMk/>
            <pc:sldMk cId="2469432755" sldId="2147473606"/>
            <ac:graphicFrameMk id="2" creationId="{47E72563-67F1-FEB9-375E-C457FF06F255}"/>
          </ac:graphicFrameMkLst>
        </pc:graphicFrameChg>
        <pc:graphicFrameChg chg="add mod modGraphic">
          <ac:chgData name="Victoria Forestiero" userId="784c7c8f-1214-4a01-9db5-a6751e2675d2" providerId="ADAL" clId="{1DDFFA5A-50EF-4F05-8136-36837E8F10D2}" dt="2023-10-03T11:29:14.386" v="171" actId="207"/>
          <ac:graphicFrameMkLst>
            <pc:docMk/>
            <pc:sldMk cId="2469432755" sldId="2147473606"/>
            <ac:graphicFrameMk id="3" creationId="{47C415A1-EEA4-71AF-590A-E11133456DFA}"/>
          </ac:graphicFrameMkLst>
        </pc:graphicFrameChg>
        <pc:graphicFrameChg chg="del">
          <ac:chgData name="Victoria Forestiero" userId="784c7c8f-1214-4a01-9db5-a6751e2675d2" providerId="ADAL" clId="{1DDFFA5A-50EF-4F05-8136-36837E8F10D2}" dt="2023-10-03T11:12:37.130" v="20" actId="478"/>
          <ac:graphicFrameMkLst>
            <pc:docMk/>
            <pc:sldMk cId="2469432755" sldId="2147473606"/>
            <ac:graphicFrameMk id="6" creationId="{CF2385A0-A5BE-A787-39A7-A22A769F23D4}"/>
          </ac:graphicFrameMkLst>
        </pc:graphicFrameChg>
      </pc:sldChg>
    </pc:docChg>
  </pc:docChgLst>
  <pc:docChgLst>
    <pc:chgData name="Kamal Bahia" userId="S::kamalbahia@england.nhs.uk::89eb5610-eb77-43d4-9132-b0649f844903" providerId="AD" clId="Web-{B0CDAFCD-0237-B114-0DBD-0D7AE02F310E}"/>
    <pc:docChg chg="modSld sldOrd">
      <pc:chgData name="Kamal Bahia" userId="S::kamalbahia@england.nhs.uk::89eb5610-eb77-43d4-9132-b0649f844903" providerId="AD" clId="Web-{B0CDAFCD-0237-B114-0DBD-0D7AE02F310E}" dt="2023-09-04T05:41:36.242" v="1282"/>
      <pc:docMkLst>
        <pc:docMk/>
      </pc:docMkLst>
      <pc:sldChg chg="addSp delSp modSp">
        <pc:chgData name="Kamal Bahia" userId="S::kamalbahia@england.nhs.uk::89eb5610-eb77-43d4-9132-b0649f844903" providerId="AD" clId="Web-{B0CDAFCD-0237-B114-0DBD-0D7AE02F310E}" dt="2023-09-04T05:24:46.500" v="582"/>
        <pc:sldMkLst>
          <pc:docMk/>
          <pc:sldMk cId="4294865912" sldId="2147473601"/>
        </pc:sldMkLst>
        <pc:spChg chg="del">
          <ac:chgData name="Kamal Bahia" userId="S::kamalbahia@england.nhs.uk::89eb5610-eb77-43d4-9132-b0649f844903" providerId="AD" clId="Web-{B0CDAFCD-0237-B114-0DBD-0D7AE02F310E}" dt="2023-09-04T05:12:34.625" v="289"/>
          <ac:spMkLst>
            <pc:docMk/>
            <pc:sldMk cId="4294865912" sldId="2147473601"/>
            <ac:spMk id="2" creationId="{2B4C2995-1AC4-4DC3-B184-FB3F549F8546}"/>
          </ac:spMkLst>
        </pc:spChg>
        <pc:spChg chg="add del mod">
          <ac:chgData name="Kamal Bahia" userId="S::kamalbahia@england.nhs.uk::89eb5610-eb77-43d4-9132-b0649f844903" providerId="AD" clId="Web-{B0CDAFCD-0237-B114-0DBD-0D7AE02F310E}" dt="2023-09-04T05:16:51.490" v="455"/>
          <ac:spMkLst>
            <pc:docMk/>
            <pc:sldMk cId="4294865912" sldId="2147473601"/>
            <ac:spMk id="11" creationId="{3D926634-AFDB-C41C-8C81-49CB33041EA4}"/>
          </ac:spMkLst>
        </pc:spChg>
        <pc:graphicFrameChg chg="mod modGraphic">
          <ac:chgData name="Kamal Bahia" userId="S::kamalbahia@england.nhs.uk::89eb5610-eb77-43d4-9132-b0649f844903" providerId="AD" clId="Web-{B0CDAFCD-0237-B114-0DBD-0D7AE02F310E}" dt="2023-09-04T05:24:46.500" v="582"/>
          <ac:graphicFrameMkLst>
            <pc:docMk/>
            <pc:sldMk cId="4294865912" sldId="2147473601"/>
            <ac:graphicFrameMk id="3" creationId="{AFEBA772-F60A-00FE-5DA2-D01AB5792AC1}"/>
          </ac:graphicFrameMkLst>
        </pc:graphicFrameChg>
        <pc:graphicFrameChg chg="mod">
          <ac:chgData name="Kamal Bahia" userId="S::kamalbahia@england.nhs.uk::89eb5610-eb77-43d4-9132-b0649f844903" providerId="AD" clId="Web-{B0CDAFCD-0237-B114-0DBD-0D7AE02F310E}" dt="2023-09-04T05:17:10.521" v="457" actId="1076"/>
          <ac:graphicFrameMkLst>
            <pc:docMk/>
            <pc:sldMk cId="4294865912" sldId="2147473601"/>
            <ac:graphicFrameMk id="4" creationId="{D1E356A0-7A6A-BA73-D774-7D47DFB999F5}"/>
          </ac:graphicFrameMkLst>
        </pc:graphicFrameChg>
        <pc:graphicFrameChg chg="mod">
          <ac:chgData name="Kamal Bahia" userId="S::kamalbahia@england.nhs.uk::89eb5610-eb77-43d4-9132-b0649f844903" providerId="AD" clId="Web-{B0CDAFCD-0237-B114-0DBD-0D7AE02F310E}" dt="2023-09-04T05:17:08.084" v="456" actId="1076"/>
          <ac:graphicFrameMkLst>
            <pc:docMk/>
            <pc:sldMk cId="4294865912" sldId="2147473601"/>
            <ac:graphicFrameMk id="6" creationId="{A0E98F2E-ACB9-B853-7ADD-CB9A3555F182}"/>
          </ac:graphicFrameMkLst>
        </pc:graphicFrameChg>
        <pc:graphicFrameChg chg="mod">
          <ac:chgData name="Kamal Bahia" userId="S::kamalbahia@england.nhs.uk::89eb5610-eb77-43d4-9132-b0649f844903" providerId="AD" clId="Web-{B0CDAFCD-0237-B114-0DBD-0D7AE02F310E}" dt="2023-09-04T05:17:12.974" v="458" actId="1076"/>
          <ac:graphicFrameMkLst>
            <pc:docMk/>
            <pc:sldMk cId="4294865912" sldId="2147473601"/>
            <ac:graphicFrameMk id="7" creationId="{6414D51B-5AAA-487E-A12F-AEC46BCE1FEE}"/>
          </ac:graphicFrameMkLst>
        </pc:graphicFrameChg>
        <pc:graphicFrameChg chg="mod">
          <ac:chgData name="Kamal Bahia" userId="S::kamalbahia@england.nhs.uk::89eb5610-eb77-43d4-9132-b0649f844903" providerId="AD" clId="Web-{B0CDAFCD-0237-B114-0DBD-0D7AE02F310E}" dt="2023-09-04T05:17:15.178" v="459" actId="1076"/>
          <ac:graphicFrameMkLst>
            <pc:docMk/>
            <pc:sldMk cId="4294865912" sldId="2147473601"/>
            <ac:graphicFrameMk id="8" creationId="{CA94D31A-66E4-AFEE-4BCA-FE792C3739C9}"/>
          </ac:graphicFrameMkLst>
        </pc:graphicFrameChg>
        <pc:graphicFrameChg chg="mod">
          <ac:chgData name="Kamal Bahia" userId="S::kamalbahia@england.nhs.uk::89eb5610-eb77-43d4-9132-b0649f844903" providerId="AD" clId="Web-{B0CDAFCD-0237-B114-0DBD-0D7AE02F310E}" dt="2023-09-04T05:17:46.803" v="464" actId="1076"/>
          <ac:graphicFrameMkLst>
            <pc:docMk/>
            <pc:sldMk cId="4294865912" sldId="2147473601"/>
            <ac:graphicFrameMk id="9" creationId="{8685742C-A7B6-E87B-8453-47FE47B57DBF}"/>
          </ac:graphicFrameMkLst>
        </pc:graphicFrameChg>
      </pc:sldChg>
      <pc:sldChg chg="modSp ord">
        <pc:chgData name="Kamal Bahia" userId="S::kamalbahia@england.nhs.uk::89eb5610-eb77-43d4-9132-b0649f844903" providerId="AD" clId="Web-{B0CDAFCD-0237-B114-0DBD-0D7AE02F310E}" dt="2023-09-04T05:28:43.396" v="689"/>
        <pc:sldMkLst>
          <pc:docMk/>
          <pc:sldMk cId="4008506820" sldId="2147473602"/>
        </pc:sldMkLst>
        <pc:graphicFrameChg chg="mod modGraphic">
          <ac:chgData name="Kamal Bahia" userId="S::kamalbahia@england.nhs.uk::89eb5610-eb77-43d4-9132-b0649f844903" providerId="AD" clId="Web-{B0CDAFCD-0237-B114-0DBD-0D7AE02F310E}" dt="2023-09-04T05:28:43.396" v="689"/>
          <ac:graphicFrameMkLst>
            <pc:docMk/>
            <pc:sldMk cId="4008506820" sldId="2147473602"/>
            <ac:graphicFrameMk id="7" creationId="{A4FB810E-9E75-D0BA-C015-3B54E4AB1384}"/>
          </ac:graphicFrameMkLst>
        </pc:graphicFrameChg>
      </pc:sldChg>
      <pc:sldChg chg="modSp">
        <pc:chgData name="Kamal Bahia" userId="S::kamalbahia@england.nhs.uk::89eb5610-eb77-43d4-9132-b0649f844903" providerId="AD" clId="Web-{B0CDAFCD-0237-B114-0DBD-0D7AE02F310E}" dt="2023-09-04T05:41:36.242" v="1282"/>
        <pc:sldMkLst>
          <pc:docMk/>
          <pc:sldMk cId="2632621719" sldId="2147473603"/>
        </pc:sldMkLst>
        <pc:graphicFrameChg chg="mod modGraphic">
          <ac:chgData name="Kamal Bahia" userId="S::kamalbahia@england.nhs.uk::89eb5610-eb77-43d4-9132-b0649f844903" providerId="AD" clId="Web-{B0CDAFCD-0237-B114-0DBD-0D7AE02F310E}" dt="2023-09-04T05:41:36.242" v="1282"/>
          <ac:graphicFrameMkLst>
            <pc:docMk/>
            <pc:sldMk cId="2632621719" sldId="2147473603"/>
            <ac:graphicFrameMk id="4" creationId="{89D3DE4F-5AD6-608F-B5D7-BC0D662ACFE2}"/>
          </ac:graphicFrameMkLst>
        </pc:graphicFrameChg>
        <pc:picChg chg="mod">
          <ac:chgData name="Kamal Bahia" userId="S::kamalbahia@england.nhs.uk::89eb5610-eb77-43d4-9132-b0649f844903" providerId="AD" clId="Web-{B0CDAFCD-0237-B114-0DBD-0D7AE02F310E}" dt="2023-09-04T05:35:17.482" v="1007" actId="1076"/>
          <ac:picMkLst>
            <pc:docMk/>
            <pc:sldMk cId="2632621719" sldId="2147473603"/>
            <ac:picMk id="6" creationId="{25C71720-C216-1DBB-5644-197169A67FD6}"/>
          </ac:picMkLst>
        </pc:picChg>
      </pc:sldChg>
    </pc:docChg>
  </pc:docChgLst>
  <pc:docChgLst>
    <pc:chgData name="Victoria Forestiero" userId="784c7c8f-1214-4a01-9db5-a6751e2675d2" providerId="ADAL" clId="{AC87822A-ABC7-48D2-BCC6-E37A467BE1D8}"/>
    <pc:docChg chg="undo custSel modSld">
      <pc:chgData name="Victoria Forestiero" userId="784c7c8f-1214-4a01-9db5-a6751e2675d2" providerId="ADAL" clId="{AC87822A-ABC7-48D2-BCC6-E37A467BE1D8}" dt="2023-09-26T14:26:08.325" v="239" actId="20577"/>
      <pc:docMkLst>
        <pc:docMk/>
      </pc:docMkLst>
      <pc:sldChg chg="modSp mod">
        <pc:chgData name="Victoria Forestiero" userId="784c7c8f-1214-4a01-9db5-a6751e2675d2" providerId="ADAL" clId="{AC87822A-ABC7-48D2-BCC6-E37A467BE1D8}" dt="2023-09-26T14:26:08.325" v="239" actId="20577"/>
        <pc:sldMkLst>
          <pc:docMk/>
          <pc:sldMk cId="4204194662" sldId="256"/>
        </pc:sldMkLst>
        <pc:spChg chg="mod">
          <ac:chgData name="Victoria Forestiero" userId="784c7c8f-1214-4a01-9db5-a6751e2675d2" providerId="ADAL" clId="{AC87822A-ABC7-48D2-BCC6-E37A467BE1D8}" dt="2023-09-26T14:26:08.325" v="239" actId="20577"/>
          <ac:spMkLst>
            <pc:docMk/>
            <pc:sldMk cId="4204194662" sldId="256"/>
            <ac:spMk id="2" creationId="{F084811E-4C99-004A-99A6-C4C31E16DE84}"/>
          </ac:spMkLst>
        </pc:spChg>
      </pc:sldChg>
      <pc:sldChg chg="addSp delSp modSp mod">
        <pc:chgData name="Victoria Forestiero" userId="784c7c8f-1214-4a01-9db5-a6751e2675d2" providerId="ADAL" clId="{AC87822A-ABC7-48D2-BCC6-E37A467BE1D8}" dt="2023-09-26T14:22:46.214" v="192" actId="20577"/>
        <pc:sldMkLst>
          <pc:docMk/>
          <pc:sldMk cId="4294865912" sldId="2147473601"/>
        </pc:sldMkLst>
        <pc:graphicFrameChg chg="del">
          <ac:chgData name="Victoria Forestiero" userId="784c7c8f-1214-4a01-9db5-a6751e2675d2" providerId="ADAL" clId="{AC87822A-ABC7-48D2-BCC6-E37A467BE1D8}" dt="2023-09-26T13:58:12.679" v="1" actId="478"/>
          <ac:graphicFrameMkLst>
            <pc:docMk/>
            <pc:sldMk cId="4294865912" sldId="2147473601"/>
            <ac:graphicFrameMk id="2" creationId="{3EFD1B80-E6E8-7B83-08C4-A77B69B47A8A}"/>
          </ac:graphicFrameMkLst>
        </pc:graphicFrameChg>
        <pc:graphicFrameChg chg="add del mod modGraphic">
          <ac:chgData name="Victoria Forestiero" userId="784c7c8f-1214-4a01-9db5-a6751e2675d2" providerId="ADAL" clId="{AC87822A-ABC7-48D2-BCC6-E37A467BE1D8}" dt="2023-09-26T14:10:01.991" v="58" actId="478"/>
          <ac:graphicFrameMkLst>
            <pc:docMk/>
            <pc:sldMk cId="4294865912" sldId="2147473601"/>
            <ac:graphicFrameMk id="3" creationId="{940D4779-9397-8746-40D7-0C0629FD57B1}"/>
          </ac:graphicFrameMkLst>
        </pc:graphicFrameChg>
        <pc:graphicFrameChg chg="add mod modGraphic">
          <ac:chgData name="Victoria Forestiero" userId="784c7c8f-1214-4a01-9db5-a6751e2675d2" providerId="ADAL" clId="{AC87822A-ABC7-48D2-BCC6-E37A467BE1D8}" dt="2023-09-26T14:22:46.214" v="192" actId="20577"/>
          <ac:graphicFrameMkLst>
            <pc:docMk/>
            <pc:sldMk cId="4294865912" sldId="2147473601"/>
            <ac:graphicFrameMk id="4" creationId="{3B57EF5F-CC31-2FDC-A07A-CEDCA1B485EC}"/>
          </ac:graphicFrameMkLst>
        </pc:graphicFrameChg>
        <pc:graphicFrameChg chg="del">
          <ac:chgData name="Victoria Forestiero" userId="784c7c8f-1214-4a01-9db5-a6751e2675d2" providerId="ADAL" clId="{AC87822A-ABC7-48D2-BCC6-E37A467BE1D8}" dt="2023-09-26T14:10:05.927" v="59" actId="478"/>
          <ac:graphicFrameMkLst>
            <pc:docMk/>
            <pc:sldMk cId="4294865912" sldId="2147473601"/>
            <ac:graphicFrameMk id="10" creationId="{6DA502D1-2038-84A1-5CCF-2FA9CF6B9566}"/>
          </ac:graphicFrameMkLst>
        </pc:graphicFrameChg>
      </pc:sldChg>
      <pc:sldChg chg="addSp delSp modSp mod">
        <pc:chgData name="Victoria Forestiero" userId="784c7c8f-1214-4a01-9db5-a6751e2675d2" providerId="ADAL" clId="{AC87822A-ABC7-48D2-BCC6-E37A467BE1D8}" dt="2023-09-26T14:25:57.498" v="237" actId="14734"/>
        <pc:sldMkLst>
          <pc:docMk/>
          <pc:sldMk cId="4008506820" sldId="2147473602"/>
        </pc:sldMkLst>
        <pc:spChg chg="mod">
          <ac:chgData name="Victoria Forestiero" userId="784c7c8f-1214-4a01-9db5-a6751e2675d2" providerId="ADAL" clId="{AC87822A-ABC7-48D2-BCC6-E37A467BE1D8}" dt="2023-09-26T14:17:15.209" v="123" actId="6549"/>
          <ac:spMkLst>
            <pc:docMk/>
            <pc:sldMk cId="4008506820" sldId="2147473602"/>
            <ac:spMk id="10" creationId="{ED1C8348-F061-2359-726D-A9CACABB687A}"/>
          </ac:spMkLst>
        </pc:spChg>
        <pc:graphicFrameChg chg="add mod modGraphic">
          <ac:chgData name="Victoria Forestiero" userId="784c7c8f-1214-4a01-9db5-a6751e2675d2" providerId="ADAL" clId="{AC87822A-ABC7-48D2-BCC6-E37A467BE1D8}" dt="2023-09-26T14:25:57.498" v="237" actId="14734"/>
          <ac:graphicFrameMkLst>
            <pc:docMk/>
            <pc:sldMk cId="4008506820" sldId="2147473602"/>
            <ac:graphicFrameMk id="2" creationId="{94AEE62A-E31F-BA4A-A0AB-2B3027E917BD}"/>
          </ac:graphicFrameMkLst>
        </pc:graphicFrameChg>
        <pc:graphicFrameChg chg="del">
          <ac:chgData name="Victoria Forestiero" userId="784c7c8f-1214-4a01-9db5-a6751e2675d2" providerId="ADAL" clId="{AC87822A-ABC7-48D2-BCC6-E37A467BE1D8}" dt="2023-09-26T13:58:25.888" v="6" actId="478"/>
          <ac:graphicFrameMkLst>
            <pc:docMk/>
            <pc:sldMk cId="4008506820" sldId="2147473602"/>
            <ac:graphicFrameMk id="7" creationId="{183E1E00-6D19-9B2D-EAA3-6D9D92299D21}"/>
          </ac:graphicFrameMkLst>
        </pc:graphicFrameChg>
        <pc:graphicFrameChg chg="mod modGraphic">
          <ac:chgData name="Victoria Forestiero" userId="784c7c8f-1214-4a01-9db5-a6751e2675d2" providerId="ADAL" clId="{AC87822A-ABC7-48D2-BCC6-E37A467BE1D8}" dt="2023-09-26T14:25:40.619" v="233" actId="1076"/>
          <ac:graphicFrameMkLst>
            <pc:docMk/>
            <pc:sldMk cId="4008506820" sldId="2147473602"/>
            <ac:graphicFrameMk id="8" creationId="{DB47BD91-2DF8-AD83-8EA4-7BAC4C3F9AA4}"/>
          </ac:graphicFrameMkLst>
        </pc:graphicFrameChg>
      </pc:sldChg>
      <pc:sldChg chg="addSp delSp modSp mod">
        <pc:chgData name="Victoria Forestiero" userId="784c7c8f-1214-4a01-9db5-a6751e2675d2" providerId="ADAL" clId="{AC87822A-ABC7-48D2-BCC6-E37A467BE1D8}" dt="2023-09-26T14:24:08.691" v="208" actId="14734"/>
        <pc:sldMkLst>
          <pc:docMk/>
          <pc:sldMk cId="2632621719" sldId="2147473603"/>
        </pc:sldMkLst>
        <pc:graphicFrameChg chg="del">
          <ac:chgData name="Victoria Forestiero" userId="784c7c8f-1214-4a01-9db5-a6751e2675d2" providerId="ADAL" clId="{AC87822A-ABC7-48D2-BCC6-E37A467BE1D8}" dt="2023-09-26T13:58:16.684" v="2" actId="478"/>
          <ac:graphicFrameMkLst>
            <pc:docMk/>
            <pc:sldMk cId="2632621719" sldId="2147473603"/>
            <ac:graphicFrameMk id="2" creationId="{DB794DA4-989A-F48A-E40A-C34F1E52E4FB}"/>
          </ac:graphicFrameMkLst>
        </pc:graphicFrameChg>
        <pc:graphicFrameChg chg="add mod modGraphic">
          <ac:chgData name="Victoria Forestiero" userId="784c7c8f-1214-4a01-9db5-a6751e2675d2" providerId="ADAL" clId="{AC87822A-ABC7-48D2-BCC6-E37A467BE1D8}" dt="2023-09-26T14:24:02.546" v="207" actId="14734"/>
          <ac:graphicFrameMkLst>
            <pc:docMk/>
            <pc:sldMk cId="2632621719" sldId="2147473603"/>
            <ac:graphicFrameMk id="3" creationId="{4ED39E13-E949-32B5-D8FC-8445C87D440C}"/>
          </ac:graphicFrameMkLst>
        </pc:graphicFrameChg>
        <pc:graphicFrameChg chg="mod modGraphic">
          <ac:chgData name="Victoria Forestiero" userId="784c7c8f-1214-4a01-9db5-a6751e2675d2" providerId="ADAL" clId="{AC87822A-ABC7-48D2-BCC6-E37A467BE1D8}" dt="2023-09-26T14:24:08.691" v="208" actId="14734"/>
          <ac:graphicFrameMkLst>
            <pc:docMk/>
            <pc:sldMk cId="2632621719" sldId="2147473603"/>
            <ac:graphicFrameMk id="10" creationId="{24F642D5-05EF-0C32-FDF6-030119572DC0}"/>
          </ac:graphicFrameMkLst>
        </pc:graphicFrameChg>
        <pc:picChg chg="del">
          <ac:chgData name="Victoria Forestiero" userId="784c7c8f-1214-4a01-9db5-a6751e2675d2" providerId="ADAL" clId="{AC87822A-ABC7-48D2-BCC6-E37A467BE1D8}" dt="2023-09-26T13:58:18.020" v="3" actId="478"/>
          <ac:picMkLst>
            <pc:docMk/>
            <pc:sldMk cId="2632621719" sldId="2147473603"/>
            <ac:picMk id="11" creationId="{25C71720-C216-1DBB-5644-197169A67FD6}"/>
          </ac:picMkLst>
        </pc:picChg>
      </pc:sldChg>
      <pc:sldChg chg="addSp delSp modSp mod">
        <pc:chgData name="Victoria Forestiero" userId="784c7c8f-1214-4a01-9db5-a6751e2675d2" providerId="ADAL" clId="{AC87822A-ABC7-48D2-BCC6-E37A467BE1D8}" dt="2023-09-26T14:24:27.738" v="212" actId="14734"/>
        <pc:sldMkLst>
          <pc:docMk/>
          <pc:sldMk cId="747397059" sldId="2147473604"/>
        </pc:sldMkLst>
        <pc:graphicFrameChg chg="del">
          <ac:chgData name="Victoria Forestiero" userId="784c7c8f-1214-4a01-9db5-a6751e2675d2" providerId="ADAL" clId="{AC87822A-ABC7-48D2-BCC6-E37A467BE1D8}" dt="2023-09-26T13:58:20.277" v="4" actId="478"/>
          <ac:graphicFrameMkLst>
            <pc:docMk/>
            <pc:sldMk cId="747397059" sldId="2147473604"/>
            <ac:graphicFrameMk id="2" creationId="{DB794DA4-989A-F48A-E40A-C34F1E52E4FB}"/>
          </ac:graphicFrameMkLst>
        </pc:graphicFrameChg>
        <pc:graphicFrameChg chg="mod modGraphic">
          <ac:chgData name="Victoria Forestiero" userId="784c7c8f-1214-4a01-9db5-a6751e2675d2" providerId="ADAL" clId="{AC87822A-ABC7-48D2-BCC6-E37A467BE1D8}" dt="2023-09-26T14:24:27.738" v="212" actId="14734"/>
          <ac:graphicFrameMkLst>
            <pc:docMk/>
            <pc:sldMk cId="747397059" sldId="2147473604"/>
            <ac:graphicFrameMk id="4" creationId="{F4F42593-EDCC-3808-C55F-48DA18EE2146}"/>
          </ac:graphicFrameMkLst>
        </pc:graphicFrameChg>
        <pc:graphicFrameChg chg="del">
          <ac:chgData name="Victoria Forestiero" userId="784c7c8f-1214-4a01-9db5-a6751e2675d2" providerId="ADAL" clId="{AC87822A-ABC7-48D2-BCC6-E37A467BE1D8}" dt="2023-09-26T14:14:04.119" v="98" actId="478"/>
          <ac:graphicFrameMkLst>
            <pc:docMk/>
            <pc:sldMk cId="747397059" sldId="2147473604"/>
            <ac:graphicFrameMk id="6" creationId="{FE449A68-F1B8-DDD1-47F9-7BBC06610467}"/>
          </ac:graphicFrameMkLst>
        </pc:graphicFrameChg>
        <pc:graphicFrameChg chg="add mod modGraphic">
          <ac:chgData name="Victoria Forestiero" userId="784c7c8f-1214-4a01-9db5-a6751e2675d2" providerId="ADAL" clId="{AC87822A-ABC7-48D2-BCC6-E37A467BE1D8}" dt="2023-09-26T14:24:22.907" v="211" actId="1076"/>
          <ac:graphicFrameMkLst>
            <pc:docMk/>
            <pc:sldMk cId="747397059" sldId="2147473604"/>
            <ac:graphicFrameMk id="7" creationId="{D9687FEB-B639-D471-B93E-5D3B171B1FE6}"/>
          </ac:graphicFrameMkLst>
        </pc:graphicFrameChg>
      </pc:sldChg>
      <pc:sldChg chg="addSp delSp modSp mod">
        <pc:chgData name="Victoria Forestiero" userId="784c7c8f-1214-4a01-9db5-a6751e2675d2" providerId="ADAL" clId="{AC87822A-ABC7-48D2-BCC6-E37A467BE1D8}" dt="2023-09-26T14:17:32.993" v="145" actId="207"/>
        <pc:sldMkLst>
          <pc:docMk/>
          <pc:sldMk cId="1816538252" sldId="2147473605"/>
        </pc:sldMkLst>
        <pc:spChg chg="mod">
          <ac:chgData name="Victoria Forestiero" userId="784c7c8f-1214-4a01-9db5-a6751e2675d2" providerId="ADAL" clId="{AC87822A-ABC7-48D2-BCC6-E37A467BE1D8}" dt="2023-09-26T14:17:32.993" v="145" actId="207"/>
          <ac:spMkLst>
            <pc:docMk/>
            <pc:sldMk cId="1816538252" sldId="2147473605"/>
            <ac:spMk id="10" creationId="{ED1C8348-F061-2359-726D-A9CACABB687A}"/>
          </ac:spMkLst>
        </pc:spChg>
        <pc:graphicFrameChg chg="add mod modGraphic">
          <ac:chgData name="Victoria Forestiero" userId="784c7c8f-1214-4a01-9db5-a6751e2675d2" providerId="ADAL" clId="{AC87822A-ABC7-48D2-BCC6-E37A467BE1D8}" dt="2023-09-26T14:03:46.352" v="48" actId="20577"/>
          <ac:graphicFrameMkLst>
            <pc:docMk/>
            <pc:sldMk cId="1816538252" sldId="2147473605"/>
            <ac:graphicFrameMk id="2" creationId="{6B8C9D7E-EBAF-6C1D-537C-D63EFC169C2A}"/>
          </ac:graphicFrameMkLst>
        </pc:graphicFrameChg>
        <pc:graphicFrameChg chg="del">
          <ac:chgData name="Victoria Forestiero" userId="784c7c8f-1214-4a01-9db5-a6751e2675d2" providerId="ADAL" clId="{AC87822A-ABC7-48D2-BCC6-E37A467BE1D8}" dt="2023-09-26T13:58:10.400" v="0" actId="478"/>
          <ac:graphicFrameMkLst>
            <pc:docMk/>
            <pc:sldMk cId="1816538252" sldId="2147473605"/>
            <ac:graphicFrameMk id="3" creationId="{667227E1-8F7E-6457-5771-AF68040555A2}"/>
          </ac:graphicFrameMkLst>
        </pc:graphicFrameChg>
        <pc:graphicFrameChg chg="del">
          <ac:chgData name="Victoria Forestiero" userId="784c7c8f-1214-4a01-9db5-a6751e2675d2" providerId="ADAL" clId="{AC87822A-ABC7-48D2-BCC6-E37A467BE1D8}" dt="2023-09-26T14:00:35.659" v="7" actId="478"/>
          <ac:graphicFrameMkLst>
            <pc:docMk/>
            <pc:sldMk cId="1816538252" sldId="2147473605"/>
            <ac:graphicFrameMk id="4" creationId="{A17419EA-CEE9-8D96-B612-F576B091980F}"/>
          </ac:graphicFrameMkLst>
        </pc:graphicFrameChg>
      </pc:sldChg>
      <pc:sldChg chg="addSp delSp modSp mod">
        <pc:chgData name="Victoria Forestiero" userId="784c7c8f-1214-4a01-9db5-a6751e2675d2" providerId="ADAL" clId="{AC87822A-ABC7-48D2-BCC6-E37A467BE1D8}" dt="2023-09-26T14:25:05.496" v="224" actId="122"/>
        <pc:sldMkLst>
          <pc:docMk/>
          <pc:sldMk cId="2469432755" sldId="2147473606"/>
        </pc:sldMkLst>
        <pc:spChg chg="mod">
          <ac:chgData name="Victoria Forestiero" userId="784c7c8f-1214-4a01-9db5-a6751e2675d2" providerId="ADAL" clId="{AC87822A-ABC7-48D2-BCC6-E37A467BE1D8}" dt="2023-09-26T14:16:38.501" v="121" actId="6549"/>
          <ac:spMkLst>
            <pc:docMk/>
            <pc:sldMk cId="2469432755" sldId="2147473606"/>
            <ac:spMk id="10" creationId="{ED1C8348-F061-2359-726D-A9CACABB687A}"/>
          </ac:spMkLst>
        </pc:spChg>
        <pc:graphicFrameChg chg="add mod modGraphic">
          <ac:chgData name="Victoria Forestiero" userId="784c7c8f-1214-4a01-9db5-a6751e2675d2" providerId="ADAL" clId="{AC87822A-ABC7-48D2-BCC6-E37A467BE1D8}" dt="2023-09-26T14:25:05.496" v="224" actId="122"/>
          <ac:graphicFrameMkLst>
            <pc:docMk/>
            <pc:sldMk cId="2469432755" sldId="2147473606"/>
            <ac:graphicFrameMk id="2" creationId="{47E72563-67F1-FEB9-375E-C457FF06F255}"/>
          </ac:graphicFrameMkLst>
        </pc:graphicFrameChg>
        <pc:graphicFrameChg chg="del">
          <ac:chgData name="Victoria Forestiero" userId="784c7c8f-1214-4a01-9db5-a6751e2675d2" providerId="ADAL" clId="{AC87822A-ABC7-48D2-BCC6-E37A467BE1D8}" dt="2023-09-26T13:58:23.159" v="5" actId="478"/>
          <ac:graphicFrameMkLst>
            <pc:docMk/>
            <pc:sldMk cId="2469432755" sldId="2147473606"/>
            <ac:graphicFrameMk id="3" creationId="{E947099A-DA4D-DE7B-0C6B-0E4BEB711590}"/>
          </ac:graphicFrameMkLst>
        </pc:graphicFrameChg>
        <pc:graphicFrameChg chg="mod modGraphic">
          <ac:chgData name="Victoria Forestiero" userId="784c7c8f-1214-4a01-9db5-a6751e2675d2" providerId="ADAL" clId="{AC87822A-ABC7-48D2-BCC6-E37A467BE1D8}" dt="2023-09-26T14:24:50.274" v="220" actId="14100"/>
          <ac:graphicFrameMkLst>
            <pc:docMk/>
            <pc:sldMk cId="2469432755" sldId="2147473606"/>
            <ac:graphicFrameMk id="6" creationId="{CF2385A0-A5BE-A787-39A7-A22A769F23D4}"/>
          </ac:graphicFrameMkLst>
        </pc:graphicFrameChg>
        <pc:picChg chg="add mod">
          <ac:chgData name="Victoria Forestiero" userId="784c7c8f-1214-4a01-9db5-a6751e2675d2" providerId="ADAL" clId="{AC87822A-ABC7-48D2-BCC6-E37A467BE1D8}" dt="2023-09-26T14:15:00.189" v="102" actId="14100"/>
          <ac:picMkLst>
            <pc:docMk/>
            <pc:sldMk cId="2469432755" sldId="2147473606"/>
            <ac:picMk id="4" creationId="{25C71720-C216-1DBB-5644-197169A67FD6}"/>
          </ac:picMkLst>
        </pc:picChg>
      </pc:sldChg>
    </pc:docChg>
  </pc:docChgLst>
  <pc:docChgLst>
    <pc:chgData clId="Web-{8AF56820-2978-4D39-9716-F66ADF2E1467}"/>
    <pc:docChg chg="delSld modSection">
      <pc:chgData name="" userId="" providerId="" clId="Web-{8AF56820-2978-4D39-9716-F66ADF2E1467}" dt="2023-06-12T15:00:57.658" v="0"/>
      <pc:docMkLst>
        <pc:docMk/>
      </pc:docMkLst>
      <pc:sldChg chg="del">
        <pc:chgData name="" userId="" providerId="" clId="Web-{8AF56820-2978-4D39-9716-F66ADF2E1467}" dt="2023-06-12T15:00:57.658" v="0"/>
        <pc:sldMkLst>
          <pc:docMk/>
          <pc:sldMk cId="2885131383" sldId="292"/>
        </pc:sldMkLst>
      </pc:sldChg>
    </pc:docChg>
  </pc:docChgLst>
  <pc:docChgLst>
    <pc:chgData name="Victoria Forestiero" userId="S::victoria.forestiero@england.nhs.uk::784c7c8f-1214-4a01-9db5-a6751e2675d2" providerId="AD" clId="Web-{C5FADF32-2EAD-5775-D86D-8DDFEA4ED985}"/>
    <pc:docChg chg="modSld">
      <pc:chgData name="Victoria Forestiero" userId="S::victoria.forestiero@england.nhs.uk::784c7c8f-1214-4a01-9db5-a6751e2675d2" providerId="AD" clId="Web-{C5FADF32-2EAD-5775-D86D-8DDFEA4ED985}" dt="2023-04-25T14:55:28.030" v="23" actId="20577"/>
      <pc:docMkLst>
        <pc:docMk/>
      </pc:docMkLst>
      <pc:sldChg chg="modSp">
        <pc:chgData name="Victoria Forestiero" userId="S::victoria.forestiero@england.nhs.uk::784c7c8f-1214-4a01-9db5-a6751e2675d2" providerId="AD" clId="Web-{C5FADF32-2EAD-5775-D86D-8DDFEA4ED985}" dt="2023-04-25T14:55:28.030" v="23" actId="20577"/>
        <pc:sldMkLst>
          <pc:docMk/>
          <pc:sldMk cId="2941707108" sldId="285"/>
        </pc:sldMkLst>
        <pc:spChg chg="mod">
          <ac:chgData name="Victoria Forestiero" userId="S::victoria.forestiero@england.nhs.uk::784c7c8f-1214-4a01-9db5-a6751e2675d2" providerId="AD" clId="Web-{C5FADF32-2EAD-5775-D86D-8DDFEA4ED985}" dt="2023-04-25T14:55:28.030" v="23" actId="20577"/>
          <ac:spMkLst>
            <pc:docMk/>
            <pc:sldMk cId="2941707108" sldId="285"/>
            <ac:spMk id="2" creationId="{2B4C2995-1AC4-4DC3-B184-FB3F549F8546}"/>
          </ac:spMkLst>
        </pc:spChg>
        <pc:spChg chg="mod">
          <ac:chgData name="Victoria Forestiero" userId="S::victoria.forestiero@england.nhs.uk::784c7c8f-1214-4a01-9db5-a6751e2675d2" providerId="AD" clId="Web-{C5FADF32-2EAD-5775-D86D-8DDFEA4ED985}" dt="2023-04-25T14:55:22.373" v="22" actId="1076"/>
          <ac:spMkLst>
            <pc:docMk/>
            <pc:sldMk cId="2941707108" sldId="285"/>
            <ac:spMk id="18" creationId="{EADEF74F-F8C0-4A25-850E-489C197F37AE}"/>
          </ac:spMkLst>
        </pc:spChg>
        <pc:graphicFrameChg chg="mod modGraphic">
          <ac:chgData name="Victoria Forestiero" userId="S::victoria.forestiero@england.nhs.uk::784c7c8f-1214-4a01-9db5-a6751e2675d2" providerId="AD" clId="Web-{C5FADF32-2EAD-5775-D86D-8DDFEA4ED985}" dt="2023-04-25T14:55:15.780" v="21"/>
          <ac:graphicFrameMkLst>
            <pc:docMk/>
            <pc:sldMk cId="2941707108" sldId="285"/>
            <ac:graphicFrameMk id="4" creationId="{73A0F9C0-FE57-484E-9467-B86B760D8A70}"/>
          </ac:graphicFrameMkLst>
        </pc:graphicFrameChg>
      </pc:sldChg>
    </pc:docChg>
  </pc:docChgLst>
  <pc:docChgLst>
    <pc:chgData name="Victoria Forestiero" userId="784c7c8f-1214-4a01-9db5-a6751e2675d2" providerId="ADAL" clId="{CB5E6F91-C9E6-4412-A97D-D16742151CAD}"/>
    <pc:docChg chg="undo custSel delSld modSld delSection modSection">
      <pc:chgData name="Victoria Forestiero" userId="784c7c8f-1214-4a01-9db5-a6751e2675d2" providerId="ADAL" clId="{CB5E6F91-C9E6-4412-A97D-D16742151CAD}" dt="2023-08-15T15:10:41.841" v="154" actId="20577"/>
      <pc:docMkLst>
        <pc:docMk/>
      </pc:docMkLst>
      <pc:sldChg chg="addSp modSp mod">
        <pc:chgData name="Victoria Forestiero" userId="784c7c8f-1214-4a01-9db5-a6751e2675d2" providerId="ADAL" clId="{CB5E6F91-C9E6-4412-A97D-D16742151CAD}" dt="2023-08-15T15:10:13.464" v="151" actId="1076"/>
        <pc:sldMkLst>
          <pc:docMk/>
          <pc:sldMk cId="4204194662" sldId="256"/>
        </pc:sldMkLst>
        <pc:spChg chg="add mod">
          <ac:chgData name="Victoria Forestiero" userId="784c7c8f-1214-4a01-9db5-a6751e2675d2" providerId="ADAL" clId="{CB5E6F91-C9E6-4412-A97D-D16742151CAD}" dt="2023-08-15T15:10:13.464" v="151" actId="1076"/>
          <ac:spMkLst>
            <pc:docMk/>
            <pc:sldMk cId="4204194662" sldId="256"/>
            <ac:spMk id="2" creationId="{F084811E-4C99-004A-99A6-C4C31E16DE84}"/>
          </ac:spMkLst>
        </pc:spChg>
        <pc:spChg chg="mod">
          <ac:chgData name="Victoria Forestiero" userId="784c7c8f-1214-4a01-9db5-a6751e2675d2" providerId="ADAL" clId="{CB5E6F91-C9E6-4412-A97D-D16742151CAD}" dt="2023-08-15T15:09:50.905" v="126" actId="1076"/>
          <ac:spMkLst>
            <pc:docMk/>
            <pc:sldMk cId="4204194662" sldId="256"/>
            <ac:spMk id="5" creationId="{A440D2F2-F5CD-A382-DFC0-B422BF26CB55}"/>
          </ac:spMkLst>
        </pc:spChg>
      </pc:sldChg>
      <pc:sldChg chg="del">
        <pc:chgData name="Victoria Forestiero" userId="784c7c8f-1214-4a01-9db5-a6751e2675d2" providerId="ADAL" clId="{CB5E6F91-C9E6-4412-A97D-D16742151CAD}" dt="2023-08-15T14:55:43.588" v="0" actId="47"/>
        <pc:sldMkLst>
          <pc:docMk/>
          <pc:sldMk cId="1211705209" sldId="288"/>
        </pc:sldMkLst>
      </pc:sldChg>
      <pc:sldChg chg="del">
        <pc:chgData name="Victoria Forestiero" userId="784c7c8f-1214-4a01-9db5-a6751e2675d2" providerId="ADAL" clId="{CB5E6F91-C9E6-4412-A97D-D16742151CAD}" dt="2023-08-15T15:09:44.752" v="124" actId="2696"/>
        <pc:sldMkLst>
          <pc:docMk/>
          <pc:sldMk cId="2984680635" sldId="290"/>
        </pc:sldMkLst>
      </pc:sldChg>
      <pc:sldChg chg="del">
        <pc:chgData name="Victoria Forestiero" userId="784c7c8f-1214-4a01-9db5-a6751e2675d2" providerId="ADAL" clId="{CB5E6F91-C9E6-4412-A97D-D16742151CAD}" dt="2023-08-15T14:55:45.844" v="3" actId="47"/>
        <pc:sldMkLst>
          <pc:docMk/>
          <pc:sldMk cId="2922387778" sldId="294"/>
        </pc:sldMkLst>
      </pc:sldChg>
      <pc:sldChg chg="del">
        <pc:chgData name="Victoria Forestiero" userId="784c7c8f-1214-4a01-9db5-a6751e2675d2" providerId="ADAL" clId="{CB5E6F91-C9E6-4412-A97D-D16742151CAD}" dt="2023-08-15T14:55:45.180" v="2" actId="47"/>
        <pc:sldMkLst>
          <pc:docMk/>
          <pc:sldMk cId="3770093737" sldId="295"/>
        </pc:sldMkLst>
      </pc:sldChg>
      <pc:sldChg chg="del">
        <pc:chgData name="Victoria Forestiero" userId="784c7c8f-1214-4a01-9db5-a6751e2675d2" providerId="ADAL" clId="{CB5E6F91-C9E6-4412-A97D-D16742151CAD}" dt="2023-08-15T14:55:52.619" v="11" actId="47"/>
        <pc:sldMkLst>
          <pc:docMk/>
          <pc:sldMk cId="3270543461" sldId="297"/>
        </pc:sldMkLst>
      </pc:sldChg>
      <pc:sldChg chg="del">
        <pc:chgData name="Victoria Forestiero" userId="784c7c8f-1214-4a01-9db5-a6751e2675d2" providerId="ADAL" clId="{CB5E6F91-C9E6-4412-A97D-D16742151CAD}" dt="2023-08-15T14:55:46.380" v="4" actId="47"/>
        <pc:sldMkLst>
          <pc:docMk/>
          <pc:sldMk cId="408322854" sldId="298"/>
        </pc:sldMkLst>
      </pc:sldChg>
      <pc:sldChg chg="del">
        <pc:chgData name="Victoria Forestiero" userId="784c7c8f-1214-4a01-9db5-a6751e2675d2" providerId="ADAL" clId="{CB5E6F91-C9E6-4412-A97D-D16742151CAD}" dt="2023-08-15T14:55:44.624" v="1" actId="47"/>
        <pc:sldMkLst>
          <pc:docMk/>
          <pc:sldMk cId="1249985341" sldId="2147473591"/>
        </pc:sldMkLst>
      </pc:sldChg>
      <pc:sldChg chg="del">
        <pc:chgData name="Victoria Forestiero" userId="784c7c8f-1214-4a01-9db5-a6751e2675d2" providerId="ADAL" clId="{CB5E6F91-C9E6-4412-A97D-D16742151CAD}" dt="2023-08-15T14:55:49.365" v="6" actId="47"/>
        <pc:sldMkLst>
          <pc:docMk/>
          <pc:sldMk cId="306745685" sldId="2147473592"/>
        </pc:sldMkLst>
      </pc:sldChg>
      <pc:sldChg chg="del">
        <pc:chgData name="Victoria Forestiero" userId="784c7c8f-1214-4a01-9db5-a6751e2675d2" providerId="ADAL" clId="{CB5E6F91-C9E6-4412-A97D-D16742151CAD}" dt="2023-08-15T14:55:49.942" v="7" actId="47"/>
        <pc:sldMkLst>
          <pc:docMk/>
          <pc:sldMk cId="1389515519" sldId="2147473593"/>
        </pc:sldMkLst>
      </pc:sldChg>
      <pc:sldChg chg="del">
        <pc:chgData name="Victoria Forestiero" userId="784c7c8f-1214-4a01-9db5-a6751e2675d2" providerId="ADAL" clId="{CB5E6F91-C9E6-4412-A97D-D16742151CAD}" dt="2023-08-15T14:55:50.427" v="8" actId="47"/>
        <pc:sldMkLst>
          <pc:docMk/>
          <pc:sldMk cId="1250838803" sldId="2147473594"/>
        </pc:sldMkLst>
      </pc:sldChg>
      <pc:sldChg chg="del">
        <pc:chgData name="Victoria Forestiero" userId="784c7c8f-1214-4a01-9db5-a6751e2675d2" providerId="ADAL" clId="{CB5E6F91-C9E6-4412-A97D-D16742151CAD}" dt="2023-08-15T14:55:50.902" v="9" actId="47"/>
        <pc:sldMkLst>
          <pc:docMk/>
          <pc:sldMk cId="3424502584" sldId="2147473595"/>
        </pc:sldMkLst>
      </pc:sldChg>
      <pc:sldChg chg="del">
        <pc:chgData name="Victoria Forestiero" userId="784c7c8f-1214-4a01-9db5-a6751e2675d2" providerId="ADAL" clId="{CB5E6F91-C9E6-4412-A97D-D16742151CAD}" dt="2023-08-15T14:55:48.666" v="5" actId="47"/>
        <pc:sldMkLst>
          <pc:docMk/>
          <pc:sldMk cId="1631159873" sldId="2147473596"/>
        </pc:sldMkLst>
      </pc:sldChg>
      <pc:sldChg chg="del">
        <pc:chgData name="Victoria Forestiero" userId="784c7c8f-1214-4a01-9db5-a6751e2675d2" providerId="ADAL" clId="{CB5E6F91-C9E6-4412-A97D-D16742151CAD}" dt="2023-08-15T14:55:52.084" v="10" actId="47"/>
        <pc:sldMkLst>
          <pc:docMk/>
          <pc:sldMk cId="566212604" sldId="2147473597"/>
        </pc:sldMkLst>
      </pc:sldChg>
      <pc:sldChg chg="del">
        <pc:chgData name="Victoria Forestiero" userId="784c7c8f-1214-4a01-9db5-a6751e2675d2" providerId="ADAL" clId="{CB5E6F91-C9E6-4412-A97D-D16742151CAD}" dt="2023-08-15T14:55:53.364" v="12" actId="47"/>
        <pc:sldMkLst>
          <pc:docMk/>
          <pc:sldMk cId="4014972261" sldId="2147473598"/>
        </pc:sldMkLst>
      </pc:sldChg>
      <pc:sldChg chg="del">
        <pc:chgData name="Victoria Forestiero" userId="784c7c8f-1214-4a01-9db5-a6751e2675d2" providerId="ADAL" clId="{CB5E6F91-C9E6-4412-A97D-D16742151CAD}" dt="2023-08-15T14:55:53.842" v="13" actId="47"/>
        <pc:sldMkLst>
          <pc:docMk/>
          <pc:sldMk cId="3276379601" sldId="2147473599"/>
        </pc:sldMkLst>
      </pc:sldChg>
      <pc:sldChg chg="del">
        <pc:chgData name="Victoria Forestiero" userId="784c7c8f-1214-4a01-9db5-a6751e2675d2" providerId="ADAL" clId="{CB5E6F91-C9E6-4412-A97D-D16742151CAD}" dt="2023-08-15T14:55:54.461" v="14" actId="47"/>
        <pc:sldMkLst>
          <pc:docMk/>
          <pc:sldMk cId="2741208290" sldId="2147473600"/>
        </pc:sldMkLst>
      </pc:sldChg>
      <pc:sldChg chg="addSp modSp mod">
        <pc:chgData name="Victoria Forestiero" userId="784c7c8f-1214-4a01-9db5-a6751e2675d2" providerId="ADAL" clId="{CB5E6F91-C9E6-4412-A97D-D16742151CAD}" dt="2023-08-15T15:05:28.139" v="108" actId="20577"/>
        <pc:sldMkLst>
          <pc:docMk/>
          <pc:sldMk cId="4294865912" sldId="2147473601"/>
        </pc:sldMkLst>
        <pc:graphicFrameChg chg="modGraphic">
          <ac:chgData name="Victoria Forestiero" userId="784c7c8f-1214-4a01-9db5-a6751e2675d2" providerId="ADAL" clId="{CB5E6F91-C9E6-4412-A97D-D16742151CAD}" dt="2023-08-15T15:05:28.139" v="108" actId="20577"/>
          <ac:graphicFrameMkLst>
            <pc:docMk/>
            <pc:sldMk cId="4294865912" sldId="2147473601"/>
            <ac:graphicFrameMk id="3" creationId="{AFEBA772-F60A-00FE-5DA2-D01AB5792AC1}"/>
          </ac:graphicFrameMkLst>
        </pc:graphicFrameChg>
        <pc:graphicFrameChg chg="add mod">
          <ac:chgData name="Victoria Forestiero" userId="784c7c8f-1214-4a01-9db5-a6751e2675d2" providerId="ADAL" clId="{CB5E6F91-C9E6-4412-A97D-D16742151CAD}" dt="2023-08-15T14:57:50.482" v="74" actId="1076"/>
          <ac:graphicFrameMkLst>
            <pc:docMk/>
            <pc:sldMk cId="4294865912" sldId="2147473601"/>
            <ac:graphicFrameMk id="4" creationId="{D1E356A0-7A6A-BA73-D774-7D47DFB999F5}"/>
          </ac:graphicFrameMkLst>
        </pc:graphicFrameChg>
        <pc:graphicFrameChg chg="add mod">
          <ac:chgData name="Victoria Forestiero" userId="784c7c8f-1214-4a01-9db5-a6751e2675d2" providerId="ADAL" clId="{CB5E6F91-C9E6-4412-A97D-D16742151CAD}" dt="2023-08-15T14:58:29.713" v="82" actId="1076"/>
          <ac:graphicFrameMkLst>
            <pc:docMk/>
            <pc:sldMk cId="4294865912" sldId="2147473601"/>
            <ac:graphicFrameMk id="6" creationId="{A0E98F2E-ACB9-B853-7ADD-CB9A3555F182}"/>
          </ac:graphicFrameMkLst>
        </pc:graphicFrameChg>
        <pc:graphicFrameChg chg="add mod">
          <ac:chgData name="Victoria Forestiero" userId="784c7c8f-1214-4a01-9db5-a6751e2675d2" providerId="ADAL" clId="{CB5E6F91-C9E6-4412-A97D-D16742151CAD}" dt="2023-08-15T15:05:13.824" v="99" actId="1076"/>
          <ac:graphicFrameMkLst>
            <pc:docMk/>
            <pc:sldMk cId="4294865912" sldId="2147473601"/>
            <ac:graphicFrameMk id="7" creationId="{6414D51B-5AAA-487E-A12F-AEC46BCE1FEE}"/>
          </ac:graphicFrameMkLst>
        </pc:graphicFrameChg>
        <pc:graphicFrameChg chg="add mod">
          <ac:chgData name="Victoria Forestiero" userId="784c7c8f-1214-4a01-9db5-a6751e2675d2" providerId="ADAL" clId="{CB5E6F91-C9E6-4412-A97D-D16742151CAD}" dt="2023-08-15T15:04:06.481" v="92" actId="1076"/>
          <ac:graphicFrameMkLst>
            <pc:docMk/>
            <pc:sldMk cId="4294865912" sldId="2147473601"/>
            <ac:graphicFrameMk id="8" creationId="{CA94D31A-66E4-AFEE-4BCA-FE792C3739C9}"/>
          </ac:graphicFrameMkLst>
        </pc:graphicFrameChg>
        <pc:graphicFrameChg chg="add mod">
          <ac:chgData name="Victoria Forestiero" userId="784c7c8f-1214-4a01-9db5-a6751e2675d2" providerId="ADAL" clId="{CB5E6F91-C9E6-4412-A97D-D16742151CAD}" dt="2023-08-15T15:05:07.616" v="97" actId="1076"/>
          <ac:graphicFrameMkLst>
            <pc:docMk/>
            <pc:sldMk cId="4294865912" sldId="2147473601"/>
            <ac:graphicFrameMk id="9" creationId="{8685742C-A7B6-E87B-8453-47FE47B57DBF}"/>
          </ac:graphicFrameMkLst>
        </pc:graphicFrameChg>
      </pc:sldChg>
      <pc:sldChg chg="addSp modSp mod">
        <pc:chgData name="Victoria Forestiero" userId="784c7c8f-1214-4a01-9db5-a6751e2675d2" providerId="ADAL" clId="{CB5E6F91-C9E6-4412-A97D-D16742151CAD}" dt="2023-08-15T15:10:41.841" v="154" actId="20577"/>
        <pc:sldMkLst>
          <pc:docMk/>
          <pc:sldMk cId="4008506820" sldId="2147473602"/>
        </pc:sldMkLst>
        <pc:graphicFrameChg chg="add mod">
          <ac:chgData name="Victoria Forestiero" userId="784c7c8f-1214-4a01-9db5-a6751e2675d2" providerId="ADAL" clId="{CB5E6F91-C9E6-4412-A97D-D16742151CAD}" dt="2023-08-15T15:08:58.185" v="119" actId="1076"/>
          <ac:graphicFrameMkLst>
            <pc:docMk/>
            <pc:sldMk cId="4008506820" sldId="2147473602"/>
            <ac:graphicFrameMk id="2" creationId="{DC5042ED-AFCD-8C4F-9802-B067E76E1729}"/>
          </ac:graphicFrameMkLst>
        </pc:graphicFrameChg>
        <pc:graphicFrameChg chg="modGraphic">
          <ac:chgData name="Victoria Forestiero" userId="784c7c8f-1214-4a01-9db5-a6751e2675d2" providerId="ADAL" clId="{CB5E6F91-C9E6-4412-A97D-D16742151CAD}" dt="2023-08-15T15:10:41.841" v="154" actId="20577"/>
          <ac:graphicFrameMkLst>
            <pc:docMk/>
            <pc:sldMk cId="4008506820" sldId="2147473602"/>
            <ac:graphicFrameMk id="7" creationId="{A4FB810E-9E75-D0BA-C015-3B54E4AB1384}"/>
          </ac:graphicFrameMkLst>
        </pc:graphicFrameChg>
      </pc:sldChg>
      <pc:sldChg chg="modSp mod">
        <pc:chgData name="Victoria Forestiero" userId="784c7c8f-1214-4a01-9db5-a6751e2675d2" providerId="ADAL" clId="{CB5E6F91-C9E6-4412-A97D-D16742151CAD}" dt="2023-08-15T15:09:24.738" v="123" actId="113"/>
        <pc:sldMkLst>
          <pc:docMk/>
          <pc:sldMk cId="2632621719" sldId="2147473603"/>
        </pc:sldMkLst>
        <pc:graphicFrameChg chg="modGraphic">
          <ac:chgData name="Victoria Forestiero" userId="784c7c8f-1214-4a01-9db5-a6751e2675d2" providerId="ADAL" clId="{CB5E6F91-C9E6-4412-A97D-D16742151CAD}" dt="2023-08-15T15:09:24.738" v="123" actId="113"/>
          <ac:graphicFrameMkLst>
            <pc:docMk/>
            <pc:sldMk cId="2632621719" sldId="2147473603"/>
            <ac:graphicFrameMk id="4" creationId="{89D3DE4F-5AD6-608F-B5D7-BC0D662ACFE2}"/>
          </ac:graphicFrameMkLst>
        </pc:graphicFrameChg>
        <pc:picChg chg="mod">
          <ac:chgData name="Victoria Forestiero" userId="784c7c8f-1214-4a01-9db5-a6751e2675d2" providerId="ADAL" clId="{CB5E6F91-C9E6-4412-A97D-D16742151CAD}" dt="2023-08-15T15:09:12.688" v="120" actId="1076"/>
          <ac:picMkLst>
            <pc:docMk/>
            <pc:sldMk cId="2632621719" sldId="2147473603"/>
            <ac:picMk id="6" creationId="{25C71720-C216-1DBB-5644-197169A67FD6}"/>
          </ac:picMkLst>
        </pc:picChg>
      </pc:sldChg>
    </pc:docChg>
  </pc:docChgLst>
  <pc:docChgLst>
    <pc:chgData name="Victoria Forestiero" userId="784c7c8f-1214-4a01-9db5-a6751e2675d2" providerId="ADAL" clId="{31E68C9A-8EEA-4AEF-882C-8730A3ECF4AA}"/>
    <pc:docChg chg="custSel modSld">
      <pc:chgData name="Victoria Forestiero" userId="784c7c8f-1214-4a01-9db5-a6751e2675d2" providerId="ADAL" clId="{31E68C9A-8EEA-4AEF-882C-8730A3ECF4AA}" dt="2023-06-13T11:15:03.272" v="434" actId="20577"/>
      <pc:docMkLst>
        <pc:docMk/>
      </pc:docMkLst>
      <pc:sldChg chg="modSp mod">
        <pc:chgData name="Victoria Forestiero" userId="784c7c8f-1214-4a01-9db5-a6751e2675d2" providerId="ADAL" clId="{31E68C9A-8EEA-4AEF-882C-8730A3ECF4AA}" dt="2023-06-13T11:14:36.156" v="424" actId="1076"/>
        <pc:sldMkLst>
          <pc:docMk/>
          <pc:sldMk cId="1211705209" sldId="288"/>
        </pc:sldMkLst>
        <pc:graphicFrameChg chg="mod modGraphic">
          <ac:chgData name="Victoria Forestiero" userId="784c7c8f-1214-4a01-9db5-a6751e2675d2" providerId="ADAL" clId="{31E68C9A-8EEA-4AEF-882C-8730A3ECF4AA}" dt="2023-06-13T11:14:36.156" v="424" actId="1076"/>
          <ac:graphicFrameMkLst>
            <pc:docMk/>
            <pc:sldMk cId="1211705209" sldId="288"/>
            <ac:graphicFrameMk id="8" creationId="{DAE83EA8-0898-EC24-3A0A-ABCD2537A1B8}"/>
          </ac:graphicFrameMkLst>
        </pc:graphicFrameChg>
      </pc:sldChg>
      <pc:sldChg chg="modSp mod">
        <pc:chgData name="Victoria Forestiero" userId="784c7c8f-1214-4a01-9db5-a6751e2675d2" providerId="ADAL" clId="{31E68C9A-8EEA-4AEF-882C-8730A3ECF4AA}" dt="2023-06-13T11:14:03.402" v="419" actId="20577"/>
        <pc:sldMkLst>
          <pc:docMk/>
          <pc:sldMk cId="2984680635" sldId="290"/>
        </pc:sldMkLst>
        <pc:spChg chg="mod">
          <ac:chgData name="Victoria Forestiero" userId="784c7c8f-1214-4a01-9db5-a6751e2675d2" providerId="ADAL" clId="{31E68C9A-8EEA-4AEF-882C-8730A3ECF4AA}" dt="2023-06-13T09:00:54.901" v="34" actId="20577"/>
          <ac:spMkLst>
            <pc:docMk/>
            <pc:sldMk cId="2984680635" sldId="290"/>
            <ac:spMk id="2" creationId="{2B4C2995-1AC4-4DC3-B184-FB3F549F8546}"/>
          </ac:spMkLst>
        </pc:spChg>
        <pc:spChg chg="mod">
          <ac:chgData name="Victoria Forestiero" userId="784c7c8f-1214-4a01-9db5-a6751e2675d2" providerId="ADAL" clId="{31E68C9A-8EEA-4AEF-882C-8730A3ECF4AA}" dt="2023-06-13T09:18:21.548" v="59" actId="207"/>
          <ac:spMkLst>
            <pc:docMk/>
            <pc:sldMk cId="2984680635" sldId="290"/>
            <ac:spMk id="18" creationId="{EADEF74F-F8C0-4A25-850E-489C197F37AE}"/>
          </ac:spMkLst>
        </pc:spChg>
        <pc:graphicFrameChg chg="mod modGraphic">
          <ac:chgData name="Victoria Forestiero" userId="784c7c8f-1214-4a01-9db5-a6751e2675d2" providerId="ADAL" clId="{31E68C9A-8EEA-4AEF-882C-8730A3ECF4AA}" dt="2023-06-13T11:14:03.402" v="419" actId="20577"/>
          <ac:graphicFrameMkLst>
            <pc:docMk/>
            <pc:sldMk cId="2984680635" sldId="290"/>
            <ac:graphicFrameMk id="8" creationId="{DAE83EA8-0898-EC24-3A0A-ABCD2537A1B8}"/>
          </ac:graphicFrameMkLst>
        </pc:graphicFrameChg>
      </pc:sldChg>
      <pc:sldChg chg="modSp mod">
        <pc:chgData name="Victoria Forestiero" userId="784c7c8f-1214-4a01-9db5-a6751e2675d2" providerId="ADAL" clId="{31E68C9A-8EEA-4AEF-882C-8730A3ECF4AA}" dt="2023-06-13T11:15:03.272" v="434" actId="20577"/>
        <pc:sldMkLst>
          <pc:docMk/>
          <pc:sldMk cId="158875509" sldId="291"/>
        </pc:sldMkLst>
        <pc:spChg chg="mod">
          <ac:chgData name="Victoria Forestiero" userId="784c7c8f-1214-4a01-9db5-a6751e2675d2" providerId="ADAL" clId="{31E68C9A-8EEA-4AEF-882C-8730A3ECF4AA}" dt="2023-06-13T09:01:31.677" v="56" actId="255"/>
          <ac:spMkLst>
            <pc:docMk/>
            <pc:sldMk cId="158875509" sldId="291"/>
            <ac:spMk id="2" creationId="{2B4C2995-1AC4-4DC3-B184-FB3F549F8546}"/>
          </ac:spMkLst>
        </pc:spChg>
        <pc:spChg chg="mod">
          <ac:chgData name="Victoria Forestiero" userId="784c7c8f-1214-4a01-9db5-a6751e2675d2" providerId="ADAL" clId="{31E68C9A-8EEA-4AEF-882C-8730A3ECF4AA}" dt="2023-06-13T09:18:11.333" v="58" actId="113"/>
          <ac:spMkLst>
            <pc:docMk/>
            <pc:sldMk cId="158875509" sldId="291"/>
            <ac:spMk id="4" creationId="{C81E594D-43DF-4D2F-BC5B-B6821CD2C515}"/>
          </ac:spMkLst>
        </pc:spChg>
        <pc:graphicFrameChg chg="mod modGraphic">
          <ac:chgData name="Victoria Forestiero" userId="784c7c8f-1214-4a01-9db5-a6751e2675d2" providerId="ADAL" clId="{31E68C9A-8EEA-4AEF-882C-8730A3ECF4AA}" dt="2023-06-13T11:15:03.272" v="434" actId="20577"/>
          <ac:graphicFrameMkLst>
            <pc:docMk/>
            <pc:sldMk cId="158875509" sldId="291"/>
            <ac:graphicFrameMk id="3" creationId="{34ACC76A-C348-9003-665C-C2FA00359CA1}"/>
          </ac:graphicFrameMkLst>
        </pc:graphicFrameChg>
      </pc:sldChg>
    </pc:docChg>
  </pc:docChgLst>
  <pc:docChgLst>
    <pc:chgData name="Victoria Forestiero" userId="S::victoria.forestiero@england.nhs.uk::784c7c8f-1214-4a01-9db5-a6751e2675d2" providerId="AD" clId="Web-{D01A4658-5084-4AD5-9CBA-731F6267ED12}"/>
    <pc:docChg chg="modSld">
      <pc:chgData name="Victoria Forestiero" userId="S::victoria.forestiero@england.nhs.uk::784c7c8f-1214-4a01-9db5-a6751e2675d2" providerId="AD" clId="Web-{D01A4658-5084-4AD5-9CBA-731F6267ED12}" dt="2023-03-13T09:59:16.666" v="0" actId="1076"/>
      <pc:docMkLst>
        <pc:docMk/>
      </pc:docMkLst>
      <pc:sldChg chg="modSp">
        <pc:chgData name="Victoria Forestiero" userId="S::victoria.forestiero@england.nhs.uk::784c7c8f-1214-4a01-9db5-a6751e2675d2" providerId="AD" clId="Web-{D01A4658-5084-4AD5-9CBA-731F6267ED12}" dt="2023-03-13T09:59:16.666" v="0" actId="1076"/>
        <pc:sldMkLst>
          <pc:docMk/>
          <pc:sldMk cId="2725039497" sldId="262"/>
        </pc:sldMkLst>
        <pc:picChg chg="mod">
          <ac:chgData name="Victoria Forestiero" userId="S::victoria.forestiero@england.nhs.uk::784c7c8f-1214-4a01-9db5-a6751e2675d2" providerId="AD" clId="Web-{D01A4658-5084-4AD5-9CBA-731F6267ED12}" dt="2023-03-13T09:59:16.666" v="0" actId="1076"/>
          <ac:picMkLst>
            <pc:docMk/>
            <pc:sldMk cId="2725039497" sldId="262"/>
            <ac:picMk id="24" creationId="{1167D83D-3995-45BE-ABE9-566931903488}"/>
          </ac:picMkLst>
        </pc:picChg>
      </pc:sldChg>
    </pc:docChg>
  </pc:docChgLst>
  <pc:docChgLst>
    <pc:chgData name="Victoria Forestiero" userId="784c7c8f-1214-4a01-9db5-a6751e2675d2" providerId="ADAL" clId="{F24530A1-29C5-4886-B2A4-291A11BA6D72}"/>
    <pc:docChg chg="undo custSel addSld modSld sldOrd modSection">
      <pc:chgData name="Victoria Forestiero" userId="784c7c8f-1214-4a01-9db5-a6751e2675d2" providerId="ADAL" clId="{F24530A1-29C5-4886-B2A4-291A11BA6D72}" dt="2023-08-15T14:53:58.753" v="578" actId="478"/>
      <pc:docMkLst>
        <pc:docMk/>
      </pc:docMkLst>
      <pc:sldChg chg="setBg">
        <pc:chgData name="Victoria Forestiero" userId="784c7c8f-1214-4a01-9db5-a6751e2675d2" providerId="ADAL" clId="{F24530A1-29C5-4886-B2A4-291A11BA6D72}" dt="2023-08-15T14:37:04.483" v="285"/>
        <pc:sldMkLst>
          <pc:docMk/>
          <pc:sldMk cId="4204194662" sldId="256"/>
        </pc:sldMkLst>
      </pc:sldChg>
      <pc:sldChg chg="modSp mod">
        <pc:chgData name="Victoria Forestiero" userId="784c7c8f-1214-4a01-9db5-a6751e2675d2" providerId="ADAL" clId="{F24530A1-29C5-4886-B2A4-291A11BA6D72}" dt="2023-08-15T11:09:41.131" v="113" actId="20577"/>
        <pc:sldMkLst>
          <pc:docMk/>
          <pc:sldMk cId="2984680635" sldId="290"/>
        </pc:sldMkLst>
        <pc:graphicFrameChg chg="mod modGraphic">
          <ac:chgData name="Victoria Forestiero" userId="784c7c8f-1214-4a01-9db5-a6751e2675d2" providerId="ADAL" clId="{F24530A1-29C5-4886-B2A4-291A11BA6D72}" dt="2023-08-15T11:09:41.131" v="113" actId="20577"/>
          <ac:graphicFrameMkLst>
            <pc:docMk/>
            <pc:sldMk cId="2984680635" sldId="290"/>
            <ac:graphicFrameMk id="8" creationId="{DAE83EA8-0898-EC24-3A0A-ABCD2537A1B8}"/>
          </ac:graphicFrameMkLst>
        </pc:graphicFrameChg>
      </pc:sldChg>
      <pc:sldChg chg="addSp delSp modSp add mod ord setBg">
        <pc:chgData name="Victoria Forestiero" userId="784c7c8f-1214-4a01-9db5-a6751e2675d2" providerId="ADAL" clId="{F24530A1-29C5-4886-B2A4-291A11BA6D72}" dt="2023-08-15T14:53:36.325" v="572" actId="20577"/>
        <pc:sldMkLst>
          <pc:docMk/>
          <pc:sldMk cId="4294865912" sldId="2147473601"/>
        </pc:sldMkLst>
        <pc:spChg chg="mod">
          <ac:chgData name="Victoria Forestiero" userId="784c7c8f-1214-4a01-9db5-a6751e2675d2" providerId="ADAL" clId="{F24530A1-29C5-4886-B2A4-291A11BA6D72}" dt="2023-08-15T14:53:36.325" v="572" actId="20577"/>
          <ac:spMkLst>
            <pc:docMk/>
            <pc:sldMk cId="4294865912" sldId="2147473601"/>
            <ac:spMk id="2" creationId="{2B4C2995-1AC4-4DC3-B184-FB3F549F8546}"/>
          </ac:spMkLst>
        </pc:spChg>
        <pc:spChg chg="del">
          <ac:chgData name="Victoria Forestiero" userId="784c7c8f-1214-4a01-9db5-a6751e2675d2" providerId="ADAL" clId="{F24530A1-29C5-4886-B2A4-291A11BA6D72}" dt="2023-08-15T12:27:47.536" v="117" actId="478"/>
          <ac:spMkLst>
            <pc:docMk/>
            <pc:sldMk cId="4294865912" sldId="2147473601"/>
            <ac:spMk id="4" creationId="{30556F11-174B-6FF7-073B-DB2DB8B7DE02}"/>
          </ac:spMkLst>
        </pc:spChg>
        <pc:graphicFrameChg chg="add mod modGraphic">
          <ac:chgData name="Victoria Forestiero" userId="784c7c8f-1214-4a01-9db5-a6751e2675d2" providerId="ADAL" clId="{F24530A1-29C5-4886-B2A4-291A11BA6D72}" dt="2023-08-15T14:46:01.304" v="399" actId="14734"/>
          <ac:graphicFrameMkLst>
            <pc:docMk/>
            <pc:sldMk cId="4294865912" sldId="2147473601"/>
            <ac:graphicFrameMk id="3" creationId="{AFEBA772-F60A-00FE-5DA2-D01AB5792AC1}"/>
          </ac:graphicFrameMkLst>
        </pc:graphicFrameChg>
        <pc:graphicFrameChg chg="del">
          <ac:chgData name="Victoria Forestiero" userId="784c7c8f-1214-4a01-9db5-a6751e2675d2" providerId="ADAL" clId="{F24530A1-29C5-4886-B2A4-291A11BA6D72}" dt="2023-08-15T12:27:51.383" v="118" actId="478"/>
          <ac:graphicFrameMkLst>
            <pc:docMk/>
            <pc:sldMk cId="4294865912" sldId="2147473601"/>
            <ac:graphicFrameMk id="8" creationId="{DAE83EA8-0898-EC24-3A0A-ABCD2537A1B8}"/>
          </ac:graphicFrameMkLst>
        </pc:graphicFrameChg>
        <pc:picChg chg="add del mod">
          <ac:chgData name="Victoria Forestiero" userId="784c7c8f-1214-4a01-9db5-a6751e2675d2" providerId="ADAL" clId="{F24530A1-29C5-4886-B2A4-291A11BA6D72}" dt="2023-08-15T14:40:02.150" v="287" actId="478"/>
          <ac:picMkLst>
            <pc:docMk/>
            <pc:sldMk cId="4294865912" sldId="2147473601"/>
            <ac:picMk id="6" creationId="{25C71720-C216-1DBB-5644-197169A67FD6}"/>
          </ac:picMkLst>
        </pc:picChg>
      </pc:sldChg>
      <pc:sldChg chg="addSp delSp modSp add mod">
        <pc:chgData name="Victoria Forestiero" userId="784c7c8f-1214-4a01-9db5-a6751e2675d2" providerId="ADAL" clId="{F24530A1-29C5-4886-B2A4-291A11BA6D72}" dt="2023-08-15T14:53:51.313" v="575"/>
        <pc:sldMkLst>
          <pc:docMk/>
          <pc:sldMk cId="4008506820" sldId="2147473602"/>
        </pc:sldMkLst>
        <pc:spChg chg="del">
          <ac:chgData name="Victoria Forestiero" userId="784c7c8f-1214-4a01-9db5-a6751e2675d2" providerId="ADAL" clId="{F24530A1-29C5-4886-B2A4-291A11BA6D72}" dt="2023-08-15T14:53:41.402" v="573" actId="478"/>
          <ac:spMkLst>
            <pc:docMk/>
            <pc:sldMk cId="4008506820" sldId="2147473602"/>
            <ac:spMk id="2" creationId="{2B4C2995-1AC4-4DC3-B184-FB3F549F8546}"/>
          </ac:spMkLst>
        </pc:spChg>
        <pc:spChg chg="add del mod">
          <ac:chgData name="Victoria Forestiero" userId="784c7c8f-1214-4a01-9db5-a6751e2675d2" providerId="ADAL" clId="{F24530A1-29C5-4886-B2A4-291A11BA6D72}" dt="2023-08-15T14:53:44.442" v="574" actId="478"/>
          <ac:spMkLst>
            <pc:docMk/>
            <pc:sldMk cId="4008506820" sldId="2147473602"/>
            <ac:spMk id="9" creationId="{22BED68E-A5C2-A67B-E420-C8151375A732}"/>
          </ac:spMkLst>
        </pc:spChg>
        <pc:spChg chg="add mod">
          <ac:chgData name="Victoria Forestiero" userId="784c7c8f-1214-4a01-9db5-a6751e2675d2" providerId="ADAL" clId="{F24530A1-29C5-4886-B2A4-291A11BA6D72}" dt="2023-08-15T14:53:51.313" v="575"/>
          <ac:spMkLst>
            <pc:docMk/>
            <pc:sldMk cId="4008506820" sldId="2147473602"/>
            <ac:spMk id="10" creationId="{ED1C8348-F061-2359-726D-A9CACABB687A}"/>
          </ac:spMkLst>
        </pc:spChg>
        <pc:graphicFrameChg chg="add del modGraphic">
          <ac:chgData name="Victoria Forestiero" userId="784c7c8f-1214-4a01-9db5-a6751e2675d2" providerId="ADAL" clId="{F24530A1-29C5-4886-B2A4-291A11BA6D72}" dt="2023-08-15T14:23:42.016" v="141" actId="478"/>
          <ac:graphicFrameMkLst>
            <pc:docMk/>
            <pc:sldMk cId="4008506820" sldId="2147473602"/>
            <ac:graphicFrameMk id="3" creationId="{906E3ADF-FA47-2F40-A9B9-C8C1122A54C5}"/>
          </ac:graphicFrameMkLst>
        </pc:graphicFrameChg>
        <pc:graphicFrameChg chg="add del mod modGraphic">
          <ac:chgData name="Victoria Forestiero" userId="784c7c8f-1214-4a01-9db5-a6751e2675d2" providerId="ADAL" clId="{F24530A1-29C5-4886-B2A4-291A11BA6D72}" dt="2023-08-15T14:40:31.331" v="288" actId="478"/>
          <ac:graphicFrameMkLst>
            <pc:docMk/>
            <pc:sldMk cId="4008506820" sldId="2147473602"/>
            <ac:graphicFrameMk id="4" creationId="{516F8FA3-78B6-6087-77E3-285BA907ACBB}"/>
          </ac:graphicFrameMkLst>
        </pc:graphicFrameChg>
        <pc:graphicFrameChg chg="add del mod">
          <ac:chgData name="Victoria Forestiero" userId="784c7c8f-1214-4a01-9db5-a6751e2675d2" providerId="ADAL" clId="{F24530A1-29C5-4886-B2A4-291A11BA6D72}" dt="2023-08-15T14:33:24.559" v="277" actId="478"/>
          <ac:graphicFrameMkLst>
            <pc:docMk/>
            <pc:sldMk cId="4008506820" sldId="2147473602"/>
            <ac:graphicFrameMk id="6" creationId="{08DB6273-8671-73DF-7236-359798F97E14}"/>
          </ac:graphicFrameMkLst>
        </pc:graphicFrameChg>
        <pc:graphicFrameChg chg="add mod modGraphic">
          <ac:chgData name="Victoria Forestiero" userId="784c7c8f-1214-4a01-9db5-a6751e2675d2" providerId="ADAL" clId="{F24530A1-29C5-4886-B2A4-291A11BA6D72}" dt="2023-08-15T14:46:42.316" v="411" actId="255"/>
          <ac:graphicFrameMkLst>
            <pc:docMk/>
            <pc:sldMk cId="4008506820" sldId="2147473602"/>
            <ac:graphicFrameMk id="7" creationId="{A4FB810E-9E75-D0BA-C015-3B54E4AB1384}"/>
          </ac:graphicFrameMkLst>
        </pc:graphicFrameChg>
      </pc:sldChg>
      <pc:sldChg chg="addSp delSp modSp add mod">
        <pc:chgData name="Victoria Forestiero" userId="784c7c8f-1214-4a01-9db5-a6751e2675d2" providerId="ADAL" clId="{F24530A1-29C5-4886-B2A4-291A11BA6D72}" dt="2023-08-15T14:53:58.753" v="578" actId="478"/>
        <pc:sldMkLst>
          <pc:docMk/>
          <pc:sldMk cId="2632621719" sldId="2147473603"/>
        </pc:sldMkLst>
        <pc:spChg chg="del">
          <ac:chgData name="Victoria Forestiero" userId="784c7c8f-1214-4a01-9db5-a6751e2675d2" providerId="ADAL" clId="{F24530A1-29C5-4886-B2A4-291A11BA6D72}" dt="2023-08-15T14:53:54.377" v="576" actId="478"/>
          <ac:spMkLst>
            <pc:docMk/>
            <pc:sldMk cId="2632621719" sldId="2147473603"/>
            <ac:spMk id="2" creationId="{2B4C2995-1AC4-4DC3-B184-FB3F549F8546}"/>
          </ac:spMkLst>
        </pc:spChg>
        <pc:spChg chg="add del mod">
          <ac:chgData name="Victoria Forestiero" userId="784c7c8f-1214-4a01-9db5-a6751e2675d2" providerId="ADAL" clId="{F24530A1-29C5-4886-B2A4-291A11BA6D72}" dt="2023-08-15T14:53:58.753" v="578" actId="478"/>
          <ac:spMkLst>
            <pc:docMk/>
            <pc:sldMk cId="2632621719" sldId="2147473603"/>
            <ac:spMk id="8" creationId="{08AC7268-65AE-F0FB-20A7-433B4D4EE438}"/>
          </ac:spMkLst>
        </pc:spChg>
        <pc:spChg chg="add mod">
          <ac:chgData name="Victoria Forestiero" userId="784c7c8f-1214-4a01-9db5-a6751e2675d2" providerId="ADAL" clId="{F24530A1-29C5-4886-B2A4-291A11BA6D72}" dt="2023-08-15T14:53:56.167" v="577"/>
          <ac:spMkLst>
            <pc:docMk/>
            <pc:sldMk cId="2632621719" sldId="2147473603"/>
            <ac:spMk id="9" creationId="{43D0AC65-9380-C81A-B9CB-C765B7812BA2}"/>
          </ac:spMkLst>
        </pc:spChg>
        <pc:graphicFrameChg chg="del">
          <ac:chgData name="Victoria Forestiero" userId="784c7c8f-1214-4a01-9db5-a6751e2675d2" providerId="ADAL" clId="{F24530A1-29C5-4886-B2A4-291A11BA6D72}" dt="2023-08-15T14:46:54.093" v="412" actId="478"/>
          <ac:graphicFrameMkLst>
            <pc:docMk/>
            <pc:sldMk cId="2632621719" sldId="2147473603"/>
            <ac:graphicFrameMk id="3" creationId="{906E3ADF-FA47-2F40-A9B9-C8C1122A54C5}"/>
          </ac:graphicFrameMkLst>
        </pc:graphicFrameChg>
        <pc:graphicFrameChg chg="add mod modGraphic">
          <ac:chgData name="Victoria Forestiero" userId="784c7c8f-1214-4a01-9db5-a6751e2675d2" providerId="ADAL" clId="{F24530A1-29C5-4886-B2A4-291A11BA6D72}" dt="2023-08-15T14:52:16.211" v="544" actId="403"/>
          <ac:graphicFrameMkLst>
            <pc:docMk/>
            <pc:sldMk cId="2632621719" sldId="2147473603"/>
            <ac:graphicFrameMk id="4" creationId="{89D3DE4F-5AD6-608F-B5D7-BC0D662ACFE2}"/>
          </ac:graphicFrameMkLst>
        </pc:graphicFrameChg>
        <pc:picChg chg="add mod">
          <ac:chgData name="Victoria Forestiero" userId="784c7c8f-1214-4a01-9db5-a6751e2675d2" providerId="ADAL" clId="{F24530A1-29C5-4886-B2A4-291A11BA6D72}" dt="2023-08-15T14:52:08.408" v="543" actId="1076"/>
          <ac:picMkLst>
            <pc:docMk/>
            <pc:sldMk cId="2632621719" sldId="2147473603"/>
            <ac:picMk id="6" creationId="{25C71720-C216-1DBB-5644-197169A67FD6}"/>
          </ac:picMkLst>
        </pc:picChg>
      </pc:sldChg>
    </pc:docChg>
  </pc:docChgLst>
  <pc:docChgLst>
    <pc:chgData name="Victoria Forestiero" userId="784c7c8f-1214-4a01-9db5-a6751e2675d2" providerId="ADAL" clId="{666A9691-1467-42FF-BE5F-1A18D5F527DA}"/>
    <pc:docChg chg="undo custSel addSld delSld modSld sldOrd addSection delSection modSection">
      <pc:chgData name="Victoria Forestiero" userId="784c7c8f-1214-4a01-9db5-a6751e2675d2" providerId="ADAL" clId="{666A9691-1467-42FF-BE5F-1A18D5F527DA}" dt="2023-08-07T18:40:51.208" v="1854" actId="20577"/>
      <pc:docMkLst>
        <pc:docMk/>
      </pc:docMkLst>
      <pc:sldChg chg="delSp mod">
        <pc:chgData name="Victoria Forestiero" userId="784c7c8f-1214-4a01-9db5-a6751e2675d2" providerId="ADAL" clId="{666A9691-1467-42FF-BE5F-1A18D5F527DA}" dt="2023-08-07T09:32:36.473" v="1" actId="478"/>
        <pc:sldMkLst>
          <pc:docMk/>
          <pc:sldMk cId="1211705209" sldId="288"/>
        </pc:sldMkLst>
        <pc:spChg chg="del">
          <ac:chgData name="Victoria Forestiero" userId="784c7c8f-1214-4a01-9db5-a6751e2675d2" providerId="ADAL" clId="{666A9691-1467-42FF-BE5F-1A18D5F527DA}" dt="2023-08-07T09:32:36.473" v="1" actId="478"/>
          <ac:spMkLst>
            <pc:docMk/>
            <pc:sldMk cId="1211705209" sldId="288"/>
            <ac:spMk id="2" creationId="{86C0CE1A-6FBF-D652-C642-DCC2D1BF344D}"/>
          </ac:spMkLst>
        </pc:spChg>
      </pc:sldChg>
      <pc:sldChg chg="delSp mod">
        <pc:chgData name="Victoria Forestiero" userId="784c7c8f-1214-4a01-9db5-a6751e2675d2" providerId="ADAL" clId="{666A9691-1467-42FF-BE5F-1A18D5F527DA}" dt="2023-08-07T09:32:32.030" v="0" actId="478"/>
        <pc:sldMkLst>
          <pc:docMk/>
          <pc:sldMk cId="2984680635" sldId="290"/>
        </pc:sldMkLst>
        <pc:spChg chg="del">
          <ac:chgData name="Victoria Forestiero" userId="784c7c8f-1214-4a01-9db5-a6751e2675d2" providerId="ADAL" clId="{666A9691-1467-42FF-BE5F-1A18D5F527DA}" dt="2023-08-07T09:32:32.030" v="0" actId="478"/>
          <ac:spMkLst>
            <pc:docMk/>
            <pc:sldMk cId="2984680635" sldId="290"/>
            <ac:spMk id="3" creationId="{ED83D1D1-7477-8294-570A-C7E42002CE78}"/>
          </ac:spMkLst>
        </pc:spChg>
      </pc:sldChg>
      <pc:sldChg chg="delSp modSp del mod ord">
        <pc:chgData name="Victoria Forestiero" userId="784c7c8f-1214-4a01-9db5-a6751e2675d2" providerId="ADAL" clId="{666A9691-1467-42FF-BE5F-1A18D5F527DA}" dt="2023-08-07T17:40:36.794" v="840" actId="2696"/>
        <pc:sldMkLst>
          <pc:docMk/>
          <pc:sldMk cId="1396279907" sldId="292"/>
        </pc:sldMkLst>
        <pc:spChg chg="del">
          <ac:chgData name="Victoria Forestiero" userId="784c7c8f-1214-4a01-9db5-a6751e2675d2" providerId="ADAL" clId="{666A9691-1467-42FF-BE5F-1A18D5F527DA}" dt="2023-08-07T09:32:58.421" v="4" actId="478"/>
          <ac:spMkLst>
            <pc:docMk/>
            <pc:sldMk cId="1396279907" sldId="292"/>
            <ac:spMk id="4" creationId="{90D0DAA2-D0CB-2D61-39AF-C47BF99C2BD0}"/>
          </ac:spMkLst>
        </pc:spChg>
        <pc:graphicFrameChg chg="del">
          <ac:chgData name="Victoria Forestiero" userId="784c7c8f-1214-4a01-9db5-a6751e2675d2" providerId="ADAL" clId="{666A9691-1467-42FF-BE5F-1A18D5F527DA}" dt="2023-08-07T17:38:05.884" v="819" actId="21"/>
          <ac:graphicFrameMkLst>
            <pc:docMk/>
            <pc:sldMk cId="1396279907" sldId="292"/>
            <ac:graphicFrameMk id="3" creationId="{F1C1E812-D61C-E94A-235B-8DBAC5F05201}"/>
          </ac:graphicFrameMkLst>
        </pc:graphicFrameChg>
        <pc:graphicFrameChg chg="mod">
          <ac:chgData name="Victoria Forestiero" userId="784c7c8f-1214-4a01-9db5-a6751e2675d2" providerId="ADAL" clId="{666A9691-1467-42FF-BE5F-1A18D5F527DA}" dt="2023-08-07T17:38:47.473" v="830" actId="21"/>
          <ac:graphicFrameMkLst>
            <pc:docMk/>
            <pc:sldMk cId="1396279907" sldId="292"/>
            <ac:graphicFrameMk id="8" creationId="{DAE83EA8-0898-EC24-3A0A-ABCD2537A1B8}"/>
          </ac:graphicFrameMkLst>
        </pc:graphicFrameChg>
      </pc:sldChg>
      <pc:sldChg chg="delSp modSp mod ord">
        <pc:chgData name="Victoria Forestiero" userId="784c7c8f-1214-4a01-9db5-a6751e2675d2" providerId="ADAL" clId="{666A9691-1467-42FF-BE5F-1A18D5F527DA}" dt="2023-08-07T17:10:03.361" v="568" actId="20577"/>
        <pc:sldMkLst>
          <pc:docMk/>
          <pc:sldMk cId="2922387778" sldId="294"/>
        </pc:sldMkLst>
        <pc:spChg chg="mod">
          <ac:chgData name="Victoria Forestiero" userId="784c7c8f-1214-4a01-9db5-a6751e2675d2" providerId="ADAL" clId="{666A9691-1467-42FF-BE5F-1A18D5F527DA}" dt="2023-08-07T17:10:03.361" v="568" actId="20577"/>
          <ac:spMkLst>
            <pc:docMk/>
            <pc:sldMk cId="2922387778" sldId="294"/>
            <ac:spMk id="2" creationId="{2B4C2995-1AC4-4DC3-B184-FB3F549F8546}"/>
          </ac:spMkLst>
        </pc:spChg>
        <pc:spChg chg="del">
          <ac:chgData name="Victoria Forestiero" userId="784c7c8f-1214-4a01-9db5-a6751e2675d2" providerId="ADAL" clId="{666A9691-1467-42FF-BE5F-1A18D5F527DA}" dt="2023-08-07T09:33:41.801" v="5" actId="478"/>
          <ac:spMkLst>
            <pc:docMk/>
            <pc:sldMk cId="2922387778" sldId="294"/>
            <ac:spMk id="3" creationId="{6329A97D-BCF5-9519-1831-42914431B770}"/>
          </ac:spMkLst>
        </pc:spChg>
        <pc:graphicFrameChg chg="mod modGraphic">
          <ac:chgData name="Victoria Forestiero" userId="784c7c8f-1214-4a01-9db5-a6751e2675d2" providerId="ADAL" clId="{666A9691-1467-42FF-BE5F-1A18D5F527DA}" dt="2023-08-07T17:09:51.083" v="545" actId="1076"/>
          <ac:graphicFrameMkLst>
            <pc:docMk/>
            <pc:sldMk cId="2922387778" sldId="294"/>
            <ac:graphicFrameMk id="8" creationId="{DAE83EA8-0898-EC24-3A0A-ABCD2537A1B8}"/>
          </ac:graphicFrameMkLst>
        </pc:graphicFrameChg>
      </pc:sldChg>
      <pc:sldChg chg="addSp delSp modSp mod ord">
        <pc:chgData name="Victoria Forestiero" userId="784c7c8f-1214-4a01-9db5-a6751e2675d2" providerId="ADAL" clId="{666A9691-1467-42FF-BE5F-1A18D5F527DA}" dt="2023-08-07T18:11:07.780" v="1452" actId="13926"/>
        <pc:sldMkLst>
          <pc:docMk/>
          <pc:sldMk cId="3770093737" sldId="295"/>
        </pc:sldMkLst>
        <pc:spChg chg="mod">
          <ac:chgData name="Victoria Forestiero" userId="784c7c8f-1214-4a01-9db5-a6751e2675d2" providerId="ADAL" clId="{666A9691-1467-42FF-BE5F-1A18D5F527DA}" dt="2023-08-07T17:16:07.562" v="679" actId="20577"/>
          <ac:spMkLst>
            <pc:docMk/>
            <pc:sldMk cId="3770093737" sldId="295"/>
            <ac:spMk id="2" creationId="{2B4C2995-1AC4-4DC3-B184-FB3F549F8546}"/>
          </ac:spMkLst>
        </pc:spChg>
        <pc:spChg chg="del">
          <ac:chgData name="Victoria Forestiero" userId="784c7c8f-1214-4a01-9db5-a6751e2675d2" providerId="ADAL" clId="{666A9691-1467-42FF-BE5F-1A18D5F527DA}" dt="2023-08-07T09:32:50.316" v="3" actId="478"/>
          <ac:spMkLst>
            <pc:docMk/>
            <pc:sldMk cId="3770093737" sldId="295"/>
            <ac:spMk id="3" creationId="{C1DDC178-D138-47C8-808F-37CEBD68B4E1}"/>
          </ac:spMkLst>
        </pc:spChg>
        <pc:spChg chg="add mod">
          <ac:chgData name="Victoria Forestiero" userId="784c7c8f-1214-4a01-9db5-a6751e2675d2" providerId="ADAL" clId="{666A9691-1467-42FF-BE5F-1A18D5F527DA}" dt="2023-08-07T18:11:07.780" v="1452" actId="13926"/>
          <ac:spMkLst>
            <pc:docMk/>
            <pc:sldMk cId="3770093737" sldId="295"/>
            <ac:spMk id="4" creationId="{30556F11-174B-6FF7-073B-DB2DB8B7DE02}"/>
          </ac:spMkLst>
        </pc:spChg>
        <pc:graphicFrameChg chg="add del mod modGraphic">
          <ac:chgData name="Victoria Forestiero" userId="784c7c8f-1214-4a01-9db5-a6751e2675d2" providerId="ADAL" clId="{666A9691-1467-42FF-BE5F-1A18D5F527DA}" dt="2023-08-07T18:10:52.943" v="1450" actId="14100"/>
          <ac:graphicFrameMkLst>
            <pc:docMk/>
            <pc:sldMk cId="3770093737" sldId="295"/>
            <ac:graphicFrameMk id="8" creationId="{DAE83EA8-0898-EC24-3A0A-ABCD2537A1B8}"/>
          </ac:graphicFrameMkLst>
        </pc:graphicFrameChg>
      </pc:sldChg>
      <pc:sldChg chg="addSp delSp modSp mod">
        <pc:chgData name="Victoria Forestiero" userId="784c7c8f-1214-4a01-9db5-a6751e2675d2" providerId="ADAL" clId="{666A9691-1467-42FF-BE5F-1A18D5F527DA}" dt="2023-08-07T18:06:30.168" v="1356" actId="403"/>
        <pc:sldMkLst>
          <pc:docMk/>
          <pc:sldMk cId="3270543461" sldId="297"/>
        </pc:sldMkLst>
        <pc:spChg chg="mod">
          <ac:chgData name="Victoria Forestiero" userId="784c7c8f-1214-4a01-9db5-a6751e2675d2" providerId="ADAL" clId="{666A9691-1467-42FF-BE5F-1A18D5F527DA}" dt="2023-08-07T17:52:38.321" v="1073" actId="20577"/>
          <ac:spMkLst>
            <pc:docMk/>
            <pc:sldMk cId="3270543461" sldId="297"/>
            <ac:spMk id="2" creationId="{2B4C2995-1AC4-4DC3-B184-FB3F549F8546}"/>
          </ac:spMkLst>
        </pc:spChg>
        <pc:spChg chg="del">
          <ac:chgData name="Victoria Forestiero" userId="784c7c8f-1214-4a01-9db5-a6751e2675d2" providerId="ADAL" clId="{666A9691-1467-42FF-BE5F-1A18D5F527DA}" dt="2023-08-07T09:32:40.834" v="2" actId="478"/>
          <ac:spMkLst>
            <pc:docMk/>
            <pc:sldMk cId="3270543461" sldId="297"/>
            <ac:spMk id="3" creationId="{A84FDCB3-7866-C015-3E7F-1D8F3383934A}"/>
          </ac:spMkLst>
        </pc:spChg>
        <pc:spChg chg="add del mod">
          <ac:chgData name="Victoria Forestiero" userId="784c7c8f-1214-4a01-9db5-a6751e2675d2" providerId="ADAL" clId="{666A9691-1467-42FF-BE5F-1A18D5F527DA}" dt="2023-08-07T17:59:13.435" v="1170" actId="478"/>
          <ac:spMkLst>
            <pc:docMk/>
            <pc:sldMk cId="3270543461" sldId="297"/>
            <ac:spMk id="9" creationId="{315732F6-DC24-D1B6-7AE7-85B32BB63E3E}"/>
          </ac:spMkLst>
        </pc:spChg>
        <pc:spChg chg="add del mod">
          <ac:chgData name="Victoria Forestiero" userId="784c7c8f-1214-4a01-9db5-a6751e2675d2" providerId="ADAL" clId="{666A9691-1467-42FF-BE5F-1A18D5F527DA}" dt="2023-08-07T18:02:59.445" v="1209" actId="478"/>
          <ac:spMkLst>
            <pc:docMk/>
            <pc:sldMk cId="3270543461" sldId="297"/>
            <ac:spMk id="10" creationId="{89FCCA7C-EAA2-1E06-E8D8-153F0603B732}"/>
          </ac:spMkLst>
        </pc:spChg>
        <pc:spChg chg="add del mod">
          <ac:chgData name="Victoria Forestiero" userId="784c7c8f-1214-4a01-9db5-a6751e2675d2" providerId="ADAL" clId="{666A9691-1467-42FF-BE5F-1A18D5F527DA}" dt="2023-08-07T18:06:24.449" v="1354" actId="478"/>
          <ac:spMkLst>
            <pc:docMk/>
            <pc:sldMk cId="3270543461" sldId="297"/>
            <ac:spMk id="13" creationId="{B7EC3FE4-5035-9EC1-9591-74F01398CF43}"/>
          </ac:spMkLst>
        </pc:spChg>
        <pc:spChg chg="add del mod">
          <ac:chgData name="Victoria Forestiero" userId="784c7c8f-1214-4a01-9db5-a6751e2675d2" providerId="ADAL" clId="{666A9691-1467-42FF-BE5F-1A18D5F527DA}" dt="2023-08-07T18:05:36.328" v="1253" actId="478"/>
          <ac:spMkLst>
            <pc:docMk/>
            <pc:sldMk cId="3270543461" sldId="297"/>
            <ac:spMk id="14" creationId="{8EA16C72-A1D1-7F74-4AD9-81DE193A6929}"/>
          </ac:spMkLst>
        </pc:spChg>
        <pc:graphicFrameChg chg="add del mod">
          <ac:chgData name="Victoria Forestiero" userId="784c7c8f-1214-4a01-9db5-a6751e2675d2" providerId="ADAL" clId="{666A9691-1467-42FF-BE5F-1A18D5F527DA}" dt="2023-08-07T17:29:26.425" v="814" actId="478"/>
          <ac:graphicFrameMkLst>
            <pc:docMk/>
            <pc:sldMk cId="3270543461" sldId="297"/>
            <ac:graphicFrameMk id="4" creationId="{617FCE84-09C4-9E32-32E7-F5CB522E9BA2}"/>
          </ac:graphicFrameMkLst>
        </pc:graphicFrameChg>
        <pc:graphicFrameChg chg="add del mod modGraphic">
          <ac:chgData name="Victoria Forestiero" userId="784c7c8f-1214-4a01-9db5-a6751e2675d2" providerId="ADAL" clId="{666A9691-1467-42FF-BE5F-1A18D5F527DA}" dt="2023-08-07T17:59:10.660" v="1169" actId="478"/>
          <ac:graphicFrameMkLst>
            <pc:docMk/>
            <pc:sldMk cId="3270543461" sldId="297"/>
            <ac:graphicFrameMk id="6" creationId="{735AD0CA-06F0-6C9E-E88E-C1A42E5C6BCA}"/>
          </ac:graphicFrameMkLst>
        </pc:graphicFrameChg>
        <pc:graphicFrameChg chg="add del mod">
          <ac:chgData name="Victoria Forestiero" userId="784c7c8f-1214-4a01-9db5-a6751e2675d2" providerId="ADAL" clId="{666A9691-1467-42FF-BE5F-1A18D5F527DA}" dt="2023-08-07T17:59:15.305" v="1171" actId="478"/>
          <ac:graphicFrameMkLst>
            <pc:docMk/>
            <pc:sldMk cId="3270543461" sldId="297"/>
            <ac:graphicFrameMk id="7" creationId="{B7064DB0-9A01-A577-9D92-9196B5F690A5}"/>
          </ac:graphicFrameMkLst>
        </pc:graphicFrameChg>
        <pc:graphicFrameChg chg="mod modGraphic">
          <ac:chgData name="Victoria Forestiero" userId="784c7c8f-1214-4a01-9db5-a6751e2675d2" providerId="ADAL" clId="{666A9691-1467-42FF-BE5F-1A18D5F527DA}" dt="2023-08-07T18:06:30.168" v="1356" actId="403"/>
          <ac:graphicFrameMkLst>
            <pc:docMk/>
            <pc:sldMk cId="3270543461" sldId="297"/>
            <ac:graphicFrameMk id="8" creationId="{DAE83EA8-0898-EC24-3A0A-ABCD2537A1B8}"/>
          </ac:graphicFrameMkLst>
        </pc:graphicFrameChg>
        <pc:picChg chg="add del mod">
          <ac:chgData name="Victoria Forestiero" userId="784c7c8f-1214-4a01-9db5-a6751e2675d2" providerId="ADAL" clId="{666A9691-1467-42FF-BE5F-1A18D5F527DA}" dt="2023-08-07T18:02:53.676" v="1207" actId="478"/>
          <ac:picMkLst>
            <pc:docMk/>
            <pc:sldMk cId="3270543461" sldId="297"/>
            <ac:picMk id="11" creationId="{4DB7A3E5-34CC-7236-6C03-AB8404A91470}"/>
          </ac:picMkLst>
        </pc:picChg>
        <pc:picChg chg="add del mod">
          <ac:chgData name="Victoria Forestiero" userId="784c7c8f-1214-4a01-9db5-a6751e2675d2" providerId="ADAL" clId="{666A9691-1467-42FF-BE5F-1A18D5F527DA}" dt="2023-08-07T18:05:36.328" v="1253" actId="478"/>
          <ac:picMkLst>
            <pc:docMk/>
            <pc:sldMk cId="3270543461" sldId="297"/>
            <ac:picMk id="1028" creationId="{045C307F-A15F-2C79-5E97-5270847E78D6}"/>
          </ac:picMkLst>
        </pc:picChg>
      </pc:sldChg>
      <pc:sldChg chg="addSp delSp modSp add mod ord">
        <pc:chgData name="Victoria Forestiero" userId="784c7c8f-1214-4a01-9db5-a6751e2675d2" providerId="ADAL" clId="{666A9691-1467-42FF-BE5F-1A18D5F527DA}" dt="2023-08-07T18:11:25.042" v="1455" actId="14100"/>
        <pc:sldMkLst>
          <pc:docMk/>
          <pc:sldMk cId="408322854" sldId="298"/>
        </pc:sldMkLst>
        <pc:spChg chg="del">
          <ac:chgData name="Victoria Forestiero" userId="784c7c8f-1214-4a01-9db5-a6751e2675d2" providerId="ADAL" clId="{666A9691-1467-42FF-BE5F-1A18D5F527DA}" dt="2023-08-07T17:10:14.452" v="569" actId="478"/>
          <ac:spMkLst>
            <pc:docMk/>
            <pc:sldMk cId="408322854" sldId="298"/>
            <ac:spMk id="2" creationId="{2B4C2995-1AC4-4DC3-B184-FB3F549F8546}"/>
          </ac:spMkLst>
        </pc:spChg>
        <pc:spChg chg="add del mod">
          <ac:chgData name="Victoria Forestiero" userId="784c7c8f-1214-4a01-9db5-a6751e2675d2" providerId="ADAL" clId="{666A9691-1467-42FF-BE5F-1A18D5F527DA}" dt="2023-08-07T17:10:19.449" v="570" actId="478"/>
          <ac:spMkLst>
            <pc:docMk/>
            <pc:sldMk cId="408322854" sldId="298"/>
            <ac:spMk id="4" creationId="{D283F6C5-C58B-483E-E935-C966B03282D1}"/>
          </ac:spMkLst>
        </pc:spChg>
        <pc:spChg chg="add mod">
          <ac:chgData name="Victoria Forestiero" userId="784c7c8f-1214-4a01-9db5-a6751e2675d2" providerId="ADAL" clId="{666A9691-1467-42FF-BE5F-1A18D5F527DA}" dt="2023-08-07T17:10:21.861" v="571"/>
          <ac:spMkLst>
            <pc:docMk/>
            <pc:sldMk cId="408322854" sldId="298"/>
            <ac:spMk id="6" creationId="{0A82090D-FC42-6743-986D-DA08DD976823}"/>
          </ac:spMkLst>
        </pc:spChg>
        <pc:graphicFrameChg chg="mod modGraphic">
          <ac:chgData name="Victoria Forestiero" userId="784c7c8f-1214-4a01-9db5-a6751e2675d2" providerId="ADAL" clId="{666A9691-1467-42FF-BE5F-1A18D5F527DA}" dt="2023-08-07T18:11:25.042" v="1455" actId="14100"/>
          <ac:graphicFrameMkLst>
            <pc:docMk/>
            <pc:sldMk cId="408322854" sldId="298"/>
            <ac:graphicFrameMk id="8" creationId="{DAE83EA8-0898-EC24-3A0A-ABCD2537A1B8}"/>
          </ac:graphicFrameMkLst>
        </pc:graphicFrameChg>
      </pc:sldChg>
      <pc:sldChg chg="add del ord">
        <pc:chgData name="Victoria Forestiero" userId="784c7c8f-1214-4a01-9db5-a6751e2675d2" providerId="ADAL" clId="{666A9691-1467-42FF-BE5F-1A18D5F527DA}" dt="2023-08-07T14:36:45.980" v="184" actId="2696"/>
        <pc:sldMkLst>
          <pc:docMk/>
          <pc:sldMk cId="2415759599" sldId="299"/>
        </pc:sldMkLst>
      </pc:sldChg>
      <pc:sldChg chg="addSp delSp modSp mod ord">
        <pc:chgData name="Victoria Forestiero" userId="784c7c8f-1214-4a01-9db5-a6751e2675d2" providerId="ADAL" clId="{666A9691-1467-42FF-BE5F-1A18D5F527DA}" dt="2023-08-07T17:11:31.013" v="621" actId="20577"/>
        <pc:sldMkLst>
          <pc:docMk/>
          <pc:sldMk cId="1249985341" sldId="2147473591"/>
        </pc:sldMkLst>
        <pc:spChg chg="mod">
          <ac:chgData name="Victoria Forestiero" userId="784c7c8f-1214-4a01-9db5-a6751e2675d2" providerId="ADAL" clId="{666A9691-1467-42FF-BE5F-1A18D5F527DA}" dt="2023-08-07T17:11:31.013" v="621" actId="20577"/>
          <ac:spMkLst>
            <pc:docMk/>
            <pc:sldMk cId="1249985341" sldId="2147473591"/>
            <ac:spMk id="2" creationId="{DDFDA8AF-7672-BA22-B4EC-767C496721BE}"/>
          </ac:spMkLst>
        </pc:spChg>
        <pc:spChg chg="del">
          <ac:chgData name="Victoria Forestiero" userId="784c7c8f-1214-4a01-9db5-a6751e2675d2" providerId="ADAL" clId="{666A9691-1467-42FF-BE5F-1A18D5F527DA}" dt="2023-08-07T14:14:25.726" v="129" actId="478"/>
          <ac:spMkLst>
            <pc:docMk/>
            <pc:sldMk cId="1249985341" sldId="2147473591"/>
            <ac:spMk id="3" creationId="{2E73930D-898F-EB74-B8E1-C209FE5365FC}"/>
          </ac:spMkLst>
        </pc:spChg>
        <pc:spChg chg="add del mod">
          <ac:chgData name="Victoria Forestiero" userId="784c7c8f-1214-4a01-9db5-a6751e2675d2" providerId="ADAL" clId="{666A9691-1467-42FF-BE5F-1A18D5F527DA}" dt="2023-08-07T14:14:34.978" v="130" actId="478"/>
          <ac:spMkLst>
            <pc:docMk/>
            <pc:sldMk cId="1249985341" sldId="2147473591"/>
            <ac:spMk id="5" creationId="{C15329FA-AA63-252D-97E6-38F3B6FE79FD}"/>
          </ac:spMkLst>
        </pc:spChg>
      </pc:sldChg>
      <pc:sldChg chg="addSp delSp modSp add mod ord">
        <pc:chgData name="Victoria Forestiero" userId="784c7c8f-1214-4a01-9db5-a6751e2675d2" providerId="ADAL" clId="{666A9691-1467-42FF-BE5F-1A18D5F527DA}" dt="2023-08-07T18:25:25.650" v="1627" actId="113"/>
        <pc:sldMkLst>
          <pc:docMk/>
          <pc:sldMk cId="306745685" sldId="2147473592"/>
        </pc:sldMkLst>
        <pc:spChg chg="mod">
          <ac:chgData name="Victoria Forestiero" userId="784c7c8f-1214-4a01-9db5-a6751e2675d2" providerId="ADAL" clId="{666A9691-1467-42FF-BE5F-1A18D5F527DA}" dt="2023-08-07T18:15:29.003" v="1522" actId="20577"/>
          <ac:spMkLst>
            <pc:docMk/>
            <pc:sldMk cId="306745685" sldId="2147473592"/>
            <ac:spMk id="2" creationId="{2B4C2995-1AC4-4DC3-B184-FB3F549F8546}"/>
          </ac:spMkLst>
        </pc:spChg>
        <pc:graphicFrameChg chg="add mod">
          <ac:chgData name="Victoria Forestiero" userId="784c7c8f-1214-4a01-9db5-a6751e2675d2" providerId="ADAL" clId="{666A9691-1467-42FF-BE5F-1A18D5F527DA}" dt="2023-08-07T18:24:32.935" v="1619" actId="1076"/>
          <ac:graphicFrameMkLst>
            <pc:docMk/>
            <pc:sldMk cId="306745685" sldId="2147473592"/>
            <ac:graphicFrameMk id="3" creationId="{38713D36-ACD9-2234-DFA6-39DE28DA1999}"/>
          </ac:graphicFrameMkLst>
        </pc:graphicFrameChg>
        <pc:graphicFrameChg chg="add mod">
          <ac:chgData name="Victoria Forestiero" userId="784c7c8f-1214-4a01-9db5-a6751e2675d2" providerId="ADAL" clId="{666A9691-1467-42FF-BE5F-1A18D5F527DA}" dt="2023-08-07T18:24:34.454" v="1620" actId="1076"/>
          <ac:graphicFrameMkLst>
            <pc:docMk/>
            <pc:sldMk cId="306745685" sldId="2147473592"/>
            <ac:graphicFrameMk id="4" creationId="{6C2D8B59-A5FC-DC70-FDFD-58F6CF89BCB0}"/>
          </ac:graphicFrameMkLst>
        </pc:graphicFrameChg>
        <pc:graphicFrameChg chg="add del mod modGraphic">
          <ac:chgData name="Victoria Forestiero" userId="784c7c8f-1214-4a01-9db5-a6751e2675d2" providerId="ADAL" clId="{666A9691-1467-42FF-BE5F-1A18D5F527DA}" dt="2023-08-07T18:25:25.650" v="1627" actId="113"/>
          <ac:graphicFrameMkLst>
            <pc:docMk/>
            <pc:sldMk cId="306745685" sldId="2147473592"/>
            <ac:graphicFrameMk id="8" creationId="{DAE83EA8-0898-EC24-3A0A-ABCD2537A1B8}"/>
          </ac:graphicFrameMkLst>
        </pc:graphicFrameChg>
      </pc:sldChg>
      <pc:sldChg chg="delSp modSp add mod ord">
        <pc:chgData name="Victoria Forestiero" userId="784c7c8f-1214-4a01-9db5-a6751e2675d2" providerId="ADAL" clId="{666A9691-1467-42FF-BE5F-1A18D5F527DA}" dt="2023-08-07T17:14:02.219" v="655" actId="20577"/>
        <pc:sldMkLst>
          <pc:docMk/>
          <pc:sldMk cId="1389515519" sldId="2147473593"/>
        </pc:sldMkLst>
        <pc:spChg chg="mod">
          <ac:chgData name="Victoria Forestiero" userId="784c7c8f-1214-4a01-9db5-a6751e2675d2" providerId="ADAL" clId="{666A9691-1467-42FF-BE5F-1A18D5F527DA}" dt="2023-08-07T16:57:59.420" v="370" actId="403"/>
          <ac:spMkLst>
            <pc:docMk/>
            <pc:sldMk cId="1389515519" sldId="2147473593"/>
            <ac:spMk id="2" creationId="{2B4C2995-1AC4-4DC3-B184-FB3F549F8546}"/>
          </ac:spMkLst>
        </pc:spChg>
        <pc:graphicFrameChg chg="del">
          <ac:chgData name="Victoria Forestiero" userId="784c7c8f-1214-4a01-9db5-a6751e2675d2" providerId="ADAL" clId="{666A9691-1467-42FF-BE5F-1A18D5F527DA}" dt="2023-08-07T16:56:29.908" v="357" actId="478"/>
          <ac:graphicFrameMkLst>
            <pc:docMk/>
            <pc:sldMk cId="1389515519" sldId="2147473593"/>
            <ac:graphicFrameMk id="3" creationId="{F1C1E812-D61C-E94A-235B-8DBAC5F05201}"/>
          </ac:graphicFrameMkLst>
        </pc:graphicFrameChg>
        <pc:graphicFrameChg chg="mod modGraphic">
          <ac:chgData name="Victoria Forestiero" userId="784c7c8f-1214-4a01-9db5-a6751e2675d2" providerId="ADAL" clId="{666A9691-1467-42FF-BE5F-1A18D5F527DA}" dt="2023-08-07T17:14:02.219" v="655" actId="20577"/>
          <ac:graphicFrameMkLst>
            <pc:docMk/>
            <pc:sldMk cId="1389515519" sldId="2147473593"/>
            <ac:graphicFrameMk id="8" creationId="{DAE83EA8-0898-EC24-3A0A-ABCD2537A1B8}"/>
          </ac:graphicFrameMkLst>
        </pc:graphicFrameChg>
      </pc:sldChg>
      <pc:sldChg chg="modSp add mod ord">
        <pc:chgData name="Victoria Forestiero" userId="784c7c8f-1214-4a01-9db5-a6751e2675d2" providerId="ADAL" clId="{666A9691-1467-42FF-BE5F-1A18D5F527DA}" dt="2023-08-07T17:23:43.777" v="761" actId="20577"/>
        <pc:sldMkLst>
          <pc:docMk/>
          <pc:sldMk cId="1250838803" sldId="2147473594"/>
        </pc:sldMkLst>
        <pc:spChg chg="mod">
          <ac:chgData name="Victoria Forestiero" userId="784c7c8f-1214-4a01-9db5-a6751e2675d2" providerId="ADAL" clId="{666A9691-1467-42FF-BE5F-1A18D5F527DA}" dt="2023-08-07T17:23:43.777" v="761" actId="20577"/>
          <ac:spMkLst>
            <pc:docMk/>
            <pc:sldMk cId="1250838803" sldId="2147473594"/>
            <ac:spMk id="2" creationId="{DDFDA8AF-7672-BA22-B4EC-767C496721BE}"/>
          </ac:spMkLst>
        </pc:spChg>
      </pc:sldChg>
      <pc:sldChg chg="addSp modSp add mod ord">
        <pc:chgData name="Victoria Forestiero" userId="784c7c8f-1214-4a01-9db5-a6751e2675d2" providerId="ADAL" clId="{666A9691-1467-42FF-BE5F-1A18D5F527DA}" dt="2023-08-07T18:30:14.130" v="1714" actId="20577"/>
        <pc:sldMkLst>
          <pc:docMk/>
          <pc:sldMk cId="3424502584" sldId="2147473595"/>
        </pc:sldMkLst>
        <pc:spChg chg="mod">
          <ac:chgData name="Victoria Forestiero" userId="784c7c8f-1214-4a01-9db5-a6751e2675d2" providerId="ADAL" clId="{666A9691-1467-42FF-BE5F-1A18D5F527DA}" dt="2023-08-07T17:06:34.658" v="482" actId="20577"/>
          <ac:spMkLst>
            <pc:docMk/>
            <pc:sldMk cId="3424502584" sldId="2147473595"/>
            <ac:spMk id="2" creationId="{2B4C2995-1AC4-4DC3-B184-FB3F549F8546}"/>
          </ac:spMkLst>
        </pc:spChg>
        <pc:spChg chg="add mod">
          <ac:chgData name="Victoria Forestiero" userId="784c7c8f-1214-4a01-9db5-a6751e2675d2" providerId="ADAL" clId="{666A9691-1467-42FF-BE5F-1A18D5F527DA}" dt="2023-08-07T17:06:32.314" v="481" actId="20577"/>
          <ac:spMkLst>
            <pc:docMk/>
            <pc:sldMk cId="3424502584" sldId="2147473595"/>
            <ac:spMk id="4" creationId="{B85FE7B2-109E-EA3E-9792-CFD50F4133FE}"/>
          </ac:spMkLst>
        </pc:spChg>
        <pc:graphicFrameChg chg="add mod modGraphic">
          <ac:chgData name="Victoria Forestiero" userId="784c7c8f-1214-4a01-9db5-a6751e2675d2" providerId="ADAL" clId="{666A9691-1467-42FF-BE5F-1A18D5F527DA}" dt="2023-08-07T18:30:14.130" v="1714" actId="20577"/>
          <ac:graphicFrameMkLst>
            <pc:docMk/>
            <pc:sldMk cId="3424502584" sldId="2147473595"/>
            <ac:graphicFrameMk id="3" creationId="{38588AAD-F713-761B-8A77-035ECF0E84D8}"/>
          </ac:graphicFrameMkLst>
        </pc:graphicFrameChg>
        <pc:graphicFrameChg chg="mod modGraphic">
          <ac:chgData name="Victoria Forestiero" userId="784c7c8f-1214-4a01-9db5-a6751e2675d2" providerId="ADAL" clId="{666A9691-1467-42FF-BE5F-1A18D5F527DA}" dt="2023-08-07T18:30:06.181" v="1712" actId="20577"/>
          <ac:graphicFrameMkLst>
            <pc:docMk/>
            <pc:sldMk cId="3424502584" sldId="2147473595"/>
            <ac:graphicFrameMk id="8" creationId="{DAE83EA8-0898-EC24-3A0A-ABCD2537A1B8}"/>
          </ac:graphicFrameMkLst>
        </pc:graphicFrameChg>
      </pc:sldChg>
      <pc:sldChg chg="modSp add mod">
        <pc:chgData name="Victoria Forestiero" userId="784c7c8f-1214-4a01-9db5-a6751e2675d2" providerId="ADAL" clId="{666A9691-1467-42FF-BE5F-1A18D5F527DA}" dt="2023-08-07T17:24:03.189" v="782" actId="20577"/>
        <pc:sldMkLst>
          <pc:docMk/>
          <pc:sldMk cId="1631159873" sldId="2147473596"/>
        </pc:sldMkLst>
        <pc:spChg chg="mod">
          <ac:chgData name="Victoria Forestiero" userId="784c7c8f-1214-4a01-9db5-a6751e2675d2" providerId="ADAL" clId="{666A9691-1467-42FF-BE5F-1A18D5F527DA}" dt="2023-08-07T17:24:03.189" v="782" actId="20577"/>
          <ac:spMkLst>
            <pc:docMk/>
            <pc:sldMk cId="1631159873" sldId="2147473596"/>
            <ac:spMk id="2" creationId="{DDFDA8AF-7672-BA22-B4EC-767C496721BE}"/>
          </ac:spMkLst>
        </pc:spChg>
      </pc:sldChg>
      <pc:sldChg chg="modSp add mod ord">
        <pc:chgData name="Victoria Forestiero" userId="784c7c8f-1214-4a01-9db5-a6751e2675d2" providerId="ADAL" clId="{666A9691-1467-42FF-BE5F-1A18D5F527DA}" dt="2023-08-07T17:46:02.443" v="938" actId="313"/>
        <pc:sldMkLst>
          <pc:docMk/>
          <pc:sldMk cId="566212604" sldId="2147473597"/>
        </pc:sldMkLst>
        <pc:spChg chg="mod">
          <ac:chgData name="Victoria Forestiero" userId="784c7c8f-1214-4a01-9db5-a6751e2675d2" providerId="ADAL" clId="{666A9691-1467-42FF-BE5F-1A18D5F527DA}" dt="2023-08-07T17:46:02.443" v="938" actId="313"/>
          <ac:spMkLst>
            <pc:docMk/>
            <pc:sldMk cId="566212604" sldId="2147473597"/>
            <ac:spMk id="2" creationId="{DDFDA8AF-7672-BA22-B4EC-767C496721BE}"/>
          </ac:spMkLst>
        </pc:spChg>
      </pc:sldChg>
      <pc:sldChg chg="addSp delSp modSp add mod">
        <pc:chgData name="Victoria Forestiero" userId="784c7c8f-1214-4a01-9db5-a6751e2675d2" providerId="ADAL" clId="{666A9691-1467-42FF-BE5F-1A18D5F527DA}" dt="2023-08-07T18:26:52.342" v="1630" actId="1076"/>
        <pc:sldMkLst>
          <pc:docMk/>
          <pc:sldMk cId="4014972261" sldId="2147473598"/>
        </pc:sldMkLst>
        <pc:spChg chg="del">
          <ac:chgData name="Victoria Forestiero" userId="784c7c8f-1214-4a01-9db5-a6751e2675d2" providerId="ADAL" clId="{666A9691-1467-42FF-BE5F-1A18D5F527DA}" dt="2023-08-07T18:00:51.307" v="1187" actId="478"/>
          <ac:spMkLst>
            <pc:docMk/>
            <pc:sldMk cId="4014972261" sldId="2147473598"/>
            <ac:spMk id="2" creationId="{2B4C2995-1AC4-4DC3-B184-FB3F549F8546}"/>
          </ac:spMkLst>
        </pc:spChg>
        <pc:spChg chg="add del mod">
          <ac:chgData name="Victoria Forestiero" userId="784c7c8f-1214-4a01-9db5-a6751e2675d2" providerId="ADAL" clId="{666A9691-1467-42FF-BE5F-1A18D5F527DA}" dt="2023-08-07T18:00:53.737" v="1188" actId="478"/>
          <ac:spMkLst>
            <pc:docMk/>
            <pc:sldMk cId="4014972261" sldId="2147473598"/>
            <ac:spMk id="4" creationId="{FEA94262-EC0E-8571-446E-AA6038330D3B}"/>
          </ac:spMkLst>
        </pc:spChg>
        <pc:spChg chg="mod">
          <ac:chgData name="Victoria Forestiero" userId="784c7c8f-1214-4a01-9db5-a6751e2675d2" providerId="ADAL" clId="{666A9691-1467-42FF-BE5F-1A18D5F527DA}" dt="2023-08-07T18:26:52.342" v="1630" actId="1076"/>
          <ac:spMkLst>
            <pc:docMk/>
            <pc:sldMk cId="4014972261" sldId="2147473598"/>
            <ac:spMk id="9" creationId="{315732F6-DC24-D1B6-7AE7-85B32BB63E3E}"/>
          </ac:spMkLst>
        </pc:spChg>
        <pc:graphicFrameChg chg="mod modGraphic">
          <ac:chgData name="Victoria Forestiero" userId="784c7c8f-1214-4a01-9db5-a6751e2675d2" providerId="ADAL" clId="{666A9691-1467-42FF-BE5F-1A18D5F527DA}" dt="2023-08-07T18:26:47.813" v="1628" actId="14100"/>
          <ac:graphicFrameMkLst>
            <pc:docMk/>
            <pc:sldMk cId="4014972261" sldId="2147473598"/>
            <ac:graphicFrameMk id="6" creationId="{735AD0CA-06F0-6C9E-E88E-C1A42E5C6BCA}"/>
          </ac:graphicFrameMkLst>
        </pc:graphicFrameChg>
        <pc:graphicFrameChg chg="mod">
          <ac:chgData name="Victoria Forestiero" userId="784c7c8f-1214-4a01-9db5-a6751e2675d2" providerId="ADAL" clId="{666A9691-1467-42FF-BE5F-1A18D5F527DA}" dt="2023-08-07T18:06:36.654" v="1357" actId="1076"/>
          <ac:graphicFrameMkLst>
            <pc:docMk/>
            <pc:sldMk cId="4014972261" sldId="2147473598"/>
            <ac:graphicFrameMk id="7" creationId="{B7064DB0-9A01-A577-9D92-9196B5F690A5}"/>
          </ac:graphicFrameMkLst>
        </pc:graphicFrameChg>
        <pc:graphicFrameChg chg="del">
          <ac:chgData name="Victoria Forestiero" userId="784c7c8f-1214-4a01-9db5-a6751e2675d2" providerId="ADAL" clId="{666A9691-1467-42FF-BE5F-1A18D5F527DA}" dt="2023-08-07T18:00:47.289" v="1186" actId="478"/>
          <ac:graphicFrameMkLst>
            <pc:docMk/>
            <pc:sldMk cId="4014972261" sldId="2147473598"/>
            <ac:graphicFrameMk id="8" creationId="{DAE83EA8-0898-EC24-3A0A-ABCD2537A1B8}"/>
          </ac:graphicFrameMkLst>
        </pc:graphicFrameChg>
      </pc:sldChg>
      <pc:sldChg chg="modSp add mod ord">
        <pc:chgData name="Victoria Forestiero" userId="784c7c8f-1214-4a01-9db5-a6751e2675d2" providerId="ADAL" clId="{666A9691-1467-42FF-BE5F-1A18D5F527DA}" dt="2023-08-07T18:27:45.128" v="1665" actId="20577"/>
        <pc:sldMkLst>
          <pc:docMk/>
          <pc:sldMk cId="3276379601" sldId="2147473599"/>
        </pc:sldMkLst>
        <pc:spChg chg="mod">
          <ac:chgData name="Victoria Forestiero" userId="784c7c8f-1214-4a01-9db5-a6751e2675d2" providerId="ADAL" clId="{666A9691-1467-42FF-BE5F-1A18D5F527DA}" dt="2023-08-07T18:27:45.128" v="1665" actId="20577"/>
          <ac:spMkLst>
            <pc:docMk/>
            <pc:sldMk cId="3276379601" sldId="2147473599"/>
            <ac:spMk id="2" creationId="{DDFDA8AF-7672-BA22-B4EC-767C496721BE}"/>
          </ac:spMkLst>
        </pc:spChg>
      </pc:sldChg>
      <pc:sldChg chg="addSp delSp modSp add mod ord">
        <pc:chgData name="Victoria Forestiero" userId="784c7c8f-1214-4a01-9db5-a6751e2675d2" providerId="ADAL" clId="{666A9691-1467-42FF-BE5F-1A18D5F527DA}" dt="2023-08-07T18:40:51.208" v="1854" actId="20577"/>
        <pc:sldMkLst>
          <pc:docMk/>
          <pc:sldMk cId="2741208290" sldId="2147473600"/>
        </pc:sldMkLst>
        <pc:spChg chg="add mod">
          <ac:chgData name="Victoria Forestiero" userId="784c7c8f-1214-4a01-9db5-a6751e2675d2" providerId="ADAL" clId="{666A9691-1467-42FF-BE5F-1A18D5F527DA}" dt="2023-08-07T18:40:42.255" v="1851" actId="1076"/>
          <ac:spMkLst>
            <pc:docMk/>
            <pc:sldMk cId="2741208290" sldId="2147473600"/>
            <ac:spMk id="3" creationId="{DAD77DDB-07A9-94DA-4A25-3AE122952BFF}"/>
          </ac:spMkLst>
        </pc:spChg>
        <pc:graphicFrameChg chg="add del mod modGraphic">
          <ac:chgData name="Victoria Forestiero" userId="784c7c8f-1214-4a01-9db5-a6751e2675d2" providerId="ADAL" clId="{666A9691-1467-42FF-BE5F-1A18D5F527DA}" dt="2023-08-07T18:40:51.208" v="1854" actId="20577"/>
          <ac:graphicFrameMkLst>
            <pc:docMk/>
            <pc:sldMk cId="2741208290" sldId="2147473600"/>
            <ac:graphicFrameMk id="8" creationId="{DAE83EA8-0898-EC24-3A0A-ABCD2537A1B8}"/>
          </ac:graphicFrameMkLst>
        </pc:graphicFrameChg>
      </pc:sldChg>
    </pc:docChg>
  </pc:docChgLst>
  <pc:docChgLst>
    <pc:chgData name="Victoria Forestiero" userId="784c7c8f-1214-4a01-9db5-a6751e2675d2" providerId="ADAL" clId="{C971FBA0-E56A-4A01-B406-0B4792E891BC}"/>
    <pc:docChg chg="delSld delMainMaster">
      <pc:chgData name="Victoria Forestiero" userId="784c7c8f-1214-4a01-9db5-a6751e2675d2" providerId="ADAL" clId="{C971FBA0-E56A-4A01-B406-0B4792E891BC}" dt="2023-04-19T12:18:55.743" v="1" actId="47"/>
      <pc:docMkLst>
        <pc:docMk/>
      </pc:docMkLst>
      <pc:sldChg chg="del">
        <pc:chgData name="Victoria Forestiero" userId="784c7c8f-1214-4a01-9db5-a6751e2675d2" providerId="ADAL" clId="{C971FBA0-E56A-4A01-B406-0B4792E891BC}" dt="2023-04-19T12:18:55.743" v="1" actId="47"/>
        <pc:sldMkLst>
          <pc:docMk/>
          <pc:sldMk cId="1376299040" sldId="261"/>
        </pc:sldMkLst>
      </pc:sldChg>
      <pc:sldChg chg="del">
        <pc:chgData name="Victoria Forestiero" userId="784c7c8f-1214-4a01-9db5-a6751e2675d2" providerId="ADAL" clId="{C971FBA0-E56A-4A01-B406-0B4792E891BC}" dt="2023-04-19T12:18:55.139" v="0" actId="47"/>
        <pc:sldMkLst>
          <pc:docMk/>
          <pc:sldMk cId="2725039497" sldId="262"/>
        </pc:sldMkLst>
      </pc:sldChg>
      <pc:sldMasterChg chg="del delSldLayout">
        <pc:chgData name="Victoria Forestiero" userId="784c7c8f-1214-4a01-9db5-a6751e2675d2" providerId="ADAL" clId="{C971FBA0-E56A-4A01-B406-0B4792E891BC}" dt="2023-04-19T12:18:55.743" v="1" actId="47"/>
        <pc:sldMasterMkLst>
          <pc:docMk/>
          <pc:sldMasterMk cId="3967722578" sldId="2147483648"/>
        </pc:sldMasterMkLst>
        <pc:sldLayoutChg chg="del">
          <pc:chgData name="Victoria Forestiero" userId="784c7c8f-1214-4a01-9db5-a6751e2675d2" providerId="ADAL" clId="{C971FBA0-E56A-4A01-B406-0B4792E891BC}" dt="2023-04-19T12:18:55.743" v="1" actId="47"/>
          <pc:sldLayoutMkLst>
            <pc:docMk/>
            <pc:sldMasterMk cId="3967722578" sldId="2147483648"/>
            <pc:sldLayoutMk cId="3151105073" sldId="2147483649"/>
          </pc:sldLayoutMkLst>
        </pc:sldLayoutChg>
        <pc:sldLayoutChg chg="del">
          <pc:chgData name="Victoria Forestiero" userId="784c7c8f-1214-4a01-9db5-a6751e2675d2" providerId="ADAL" clId="{C971FBA0-E56A-4A01-B406-0B4792E891BC}" dt="2023-04-19T12:18:55.743" v="1" actId="47"/>
          <pc:sldLayoutMkLst>
            <pc:docMk/>
            <pc:sldMasterMk cId="3967722578" sldId="2147483648"/>
            <pc:sldLayoutMk cId="3421559744" sldId="2147483650"/>
          </pc:sldLayoutMkLst>
        </pc:sldLayoutChg>
        <pc:sldLayoutChg chg="del">
          <pc:chgData name="Victoria Forestiero" userId="784c7c8f-1214-4a01-9db5-a6751e2675d2" providerId="ADAL" clId="{C971FBA0-E56A-4A01-B406-0B4792E891BC}" dt="2023-04-19T12:18:55.743" v="1" actId="47"/>
          <pc:sldLayoutMkLst>
            <pc:docMk/>
            <pc:sldMasterMk cId="3967722578" sldId="2147483648"/>
            <pc:sldLayoutMk cId="2218454393" sldId="2147483651"/>
          </pc:sldLayoutMkLst>
        </pc:sldLayoutChg>
        <pc:sldLayoutChg chg="del">
          <pc:chgData name="Victoria Forestiero" userId="784c7c8f-1214-4a01-9db5-a6751e2675d2" providerId="ADAL" clId="{C971FBA0-E56A-4A01-B406-0B4792E891BC}" dt="2023-04-19T12:18:55.743" v="1" actId="47"/>
          <pc:sldLayoutMkLst>
            <pc:docMk/>
            <pc:sldMasterMk cId="3967722578" sldId="2147483648"/>
            <pc:sldLayoutMk cId="3608920944" sldId="2147483652"/>
          </pc:sldLayoutMkLst>
        </pc:sldLayoutChg>
        <pc:sldLayoutChg chg="del">
          <pc:chgData name="Victoria Forestiero" userId="784c7c8f-1214-4a01-9db5-a6751e2675d2" providerId="ADAL" clId="{C971FBA0-E56A-4A01-B406-0B4792E891BC}" dt="2023-04-19T12:18:55.743" v="1" actId="47"/>
          <pc:sldLayoutMkLst>
            <pc:docMk/>
            <pc:sldMasterMk cId="3967722578" sldId="2147483648"/>
            <pc:sldLayoutMk cId="3918669721" sldId="2147483653"/>
          </pc:sldLayoutMkLst>
        </pc:sldLayoutChg>
        <pc:sldLayoutChg chg="del">
          <pc:chgData name="Victoria Forestiero" userId="784c7c8f-1214-4a01-9db5-a6751e2675d2" providerId="ADAL" clId="{C971FBA0-E56A-4A01-B406-0B4792E891BC}" dt="2023-04-19T12:18:55.743" v="1" actId="47"/>
          <pc:sldLayoutMkLst>
            <pc:docMk/>
            <pc:sldMasterMk cId="3967722578" sldId="2147483648"/>
            <pc:sldLayoutMk cId="229013525" sldId="2147483654"/>
          </pc:sldLayoutMkLst>
        </pc:sldLayoutChg>
        <pc:sldLayoutChg chg="del">
          <pc:chgData name="Victoria Forestiero" userId="784c7c8f-1214-4a01-9db5-a6751e2675d2" providerId="ADAL" clId="{C971FBA0-E56A-4A01-B406-0B4792E891BC}" dt="2023-04-19T12:18:55.743" v="1" actId="47"/>
          <pc:sldLayoutMkLst>
            <pc:docMk/>
            <pc:sldMasterMk cId="3967722578" sldId="2147483648"/>
            <pc:sldLayoutMk cId="2021532479" sldId="2147483655"/>
          </pc:sldLayoutMkLst>
        </pc:sldLayoutChg>
        <pc:sldLayoutChg chg="del">
          <pc:chgData name="Victoria Forestiero" userId="784c7c8f-1214-4a01-9db5-a6751e2675d2" providerId="ADAL" clId="{C971FBA0-E56A-4A01-B406-0B4792E891BC}" dt="2023-04-19T12:18:55.743" v="1" actId="47"/>
          <pc:sldLayoutMkLst>
            <pc:docMk/>
            <pc:sldMasterMk cId="3967722578" sldId="2147483648"/>
            <pc:sldLayoutMk cId="938740160" sldId="2147483656"/>
          </pc:sldLayoutMkLst>
        </pc:sldLayoutChg>
        <pc:sldLayoutChg chg="del">
          <pc:chgData name="Victoria Forestiero" userId="784c7c8f-1214-4a01-9db5-a6751e2675d2" providerId="ADAL" clId="{C971FBA0-E56A-4A01-B406-0B4792E891BC}" dt="2023-04-19T12:18:55.743" v="1" actId="47"/>
          <pc:sldLayoutMkLst>
            <pc:docMk/>
            <pc:sldMasterMk cId="3967722578" sldId="2147483648"/>
            <pc:sldLayoutMk cId="2323874988" sldId="2147483657"/>
          </pc:sldLayoutMkLst>
        </pc:sldLayoutChg>
        <pc:sldLayoutChg chg="del">
          <pc:chgData name="Victoria Forestiero" userId="784c7c8f-1214-4a01-9db5-a6751e2675d2" providerId="ADAL" clId="{C971FBA0-E56A-4A01-B406-0B4792E891BC}" dt="2023-04-19T12:18:55.743" v="1" actId="47"/>
          <pc:sldLayoutMkLst>
            <pc:docMk/>
            <pc:sldMasterMk cId="3967722578" sldId="2147483648"/>
            <pc:sldLayoutMk cId="2147624670" sldId="2147483658"/>
          </pc:sldLayoutMkLst>
        </pc:sldLayoutChg>
        <pc:sldLayoutChg chg="del">
          <pc:chgData name="Victoria Forestiero" userId="784c7c8f-1214-4a01-9db5-a6751e2675d2" providerId="ADAL" clId="{C971FBA0-E56A-4A01-B406-0B4792E891BC}" dt="2023-04-19T12:18:55.743" v="1" actId="47"/>
          <pc:sldLayoutMkLst>
            <pc:docMk/>
            <pc:sldMasterMk cId="3967722578" sldId="2147483648"/>
            <pc:sldLayoutMk cId="1513619292" sldId="2147483659"/>
          </pc:sldLayoutMkLst>
        </pc:sldLayoutChg>
        <pc:sldLayoutChg chg="del">
          <pc:chgData name="Victoria Forestiero" userId="784c7c8f-1214-4a01-9db5-a6751e2675d2" providerId="ADAL" clId="{C971FBA0-E56A-4A01-B406-0B4792E891BC}" dt="2023-04-19T12:18:55.743" v="1" actId="47"/>
          <pc:sldLayoutMkLst>
            <pc:docMk/>
            <pc:sldMasterMk cId="3967722578" sldId="2147483648"/>
            <pc:sldLayoutMk cId="58866609" sldId="2147483660"/>
          </pc:sldLayoutMkLst>
        </pc:sldLayoutChg>
      </pc:sldMasterChg>
    </pc:docChg>
  </pc:docChgLst>
  <pc:docChgLst>
    <pc:chgData name="Victoria Forestiero" userId="S::victoria.forestiero@england.nhs.uk::784c7c8f-1214-4a01-9db5-a6751e2675d2" providerId="AD" clId="Web-{8AF56820-2978-4D39-9716-F66ADF2E1467}"/>
    <pc:docChg chg="delSld modSection">
      <pc:chgData name="Victoria Forestiero" userId="S::victoria.forestiero@england.nhs.uk::784c7c8f-1214-4a01-9db5-a6751e2675d2" providerId="AD" clId="Web-{8AF56820-2978-4D39-9716-F66ADF2E1467}" dt="2023-06-12T15:01:03.158" v="0"/>
      <pc:docMkLst>
        <pc:docMk/>
      </pc:docMkLst>
      <pc:sldChg chg="del">
        <pc:chgData name="Victoria Forestiero" userId="S::victoria.forestiero@england.nhs.uk::784c7c8f-1214-4a01-9db5-a6751e2675d2" providerId="AD" clId="Web-{8AF56820-2978-4D39-9716-F66ADF2E1467}" dt="2023-06-12T15:01:03.158" v="0"/>
        <pc:sldMkLst>
          <pc:docMk/>
          <pc:sldMk cId="464210332" sldId="266"/>
        </pc:sldMkLst>
      </pc:sldChg>
    </pc:docChg>
  </pc:docChgLst>
  <pc:docChgLst>
    <pc:chgData name="Victoria Forestiero" userId="784c7c8f-1214-4a01-9db5-a6751e2675d2" providerId="ADAL" clId="{DC954103-6B27-4B0F-A82F-A51F04E5D84C}"/>
    <pc:docChg chg="undo custSel addSld modSld modSection">
      <pc:chgData name="Victoria Forestiero" userId="784c7c8f-1214-4a01-9db5-a6751e2675d2" providerId="ADAL" clId="{DC954103-6B27-4B0F-A82F-A51F04E5D84C}" dt="2023-09-12T12:59:38.479" v="434" actId="20577"/>
      <pc:docMkLst>
        <pc:docMk/>
      </pc:docMkLst>
      <pc:sldChg chg="modSp mod">
        <pc:chgData name="Victoria Forestiero" userId="784c7c8f-1214-4a01-9db5-a6751e2675d2" providerId="ADAL" clId="{DC954103-6B27-4B0F-A82F-A51F04E5D84C}" dt="2023-09-11T11:49:47.210" v="1" actId="20577"/>
        <pc:sldMkLst>
          <pc:docMk/>
          <pc:sldMk cId="4204194662" sldId="256"/>
        </pc:sldMkLst>
        <pc:spChg chg="mod">
          <ac:chgData name="Victoria Forestiero" userId="784c7c8f-1214-4a01-9db5-a6751e2675d2" providerId="ADAL" clId="{DC954103-6B27-4B0F-A82F-A51F04E5D84C}" dt="2023-09-11T11:49:47.210" v="1" actId="20577"/>
          <ac:spMkLst>
            <pc:docMk/>
            <pc:sldMk cId="4204194662" sldId="256"/>
            <ac:spMk id="2" creationId="{F084811E-4C99-004A-99A6-C4C31E16DE84}"/>
          </ac:spMkLst>
        </pc:spChg>
      </pc:sldChg>
      <pc:sldChg chg="addSp delSp modSp mod">
        <pc:chgData name="Victoria Forestiero" userId="784c7c8f-1214-4a01-9db5-a6751e2675d2" providerId="ADAL" clId="{DC954103-6B27-4B0F-A82F-A51F04E5D84C}" dt="2023-09-12T12:43:08.492" v="269" actId="20577"/>
        <pc:sldMkLst>
          <pc:docMk/>
          <pc:sldMk cId="4294865912" sldId="2147473601"/>
        </pc:sldMkLst>
        <pc:spChg chg="add mod">
          <ac:chgData name="Victoria Forestiero" userId="784c7c8f-1214-4a01-9db5-a6751e2675d2" providerId="ADAL" clId="{DC954103-6B27-4B0F-A82F-A51F04E5D84C}" dt="2023-09-12T11:53:20.784" v="85"/>
          <ac:spMkLst>
            <pc:docMk/>
            <pc:sldMk cId="4294865912" sldId="2147473601"/>
            <ac:spMk id="11" creationId="{942090A2-0169-7494-243C-457A9B43FB5D}"/>
          </ac:spMkLst>
        </pc:spChg>
        <pc:graphicFrameChg chg="add mod modGraphic">
          <ac:chgData name="Victoria Forestiero" userId="784c7c8f-1214-4a01-9db5-a6751e2675d2" providerId="ADAL" clId="{DC954103-6B27-4B0F-A82F-A51F04E5D84C}" dt="2023-09-12T12:43:08.492" v="269" actId="20577"/>
          <ac:graphicFrameMkLst>
            <pc:docMk/>
            <pc:sldMk cId="4294865912" sldId="2147473601"/>
            <ac:graphicFrameMk id="2" creationId="{3EFD1B80-E6E8-7B83-08C4-A77B69B47A8A}"/>
          </ac:graphicFrameMkLst>
        </pc:graphicFrameChg>
        <pc:graphicFrameChg chg="del">
          <ac:chgData name="Victoria Forestiero" userId="784c7c8f-1214-4a01-9db5-a6751e2675d2" providerId="ADAL" clId="{DC954103-6B27-4B0F-A82F-A51F04E5D84C}" dt="2023-09-12T11:37:05.631" v="3" actId="478"/>
          <ac:graphicFrameMkLst>
            <pc:docMk/>
            <pc:sldMk cId="4294865912" sldId="2147473601"/>
            <ac:graphicFrameMk id="3" creationId="{AFEBA772-F60A-00FE-5DA2-D01AB5792AC1}"/>
          </ac:graphicFrameMkLst>
        </pc:graphicFrameChg>
        <pc:graphicFrameChg chg="del">
          <ac:chgData name="Victoria Forestiero" userId="784c7c8f-1214-4a01-9db5-a6751e2675d2" providerId="ADAL" clId="{DC954103-6B27-4B0F-A82F-A51F04E5D84C}" dt="2023-09-12T11:37:15.591" v="7" actId="478"/>
          <ac:graphicFrameMkLst>
            <pc:docMk/>
            <pc:sldMk cId="4294865912" sldId="2147473601"/>
            <ac:graphicFrameMk id="4" creationId="{D1E356A0-7A6A-BA73-D774-7D47DFB999F5}"/>
          </ac:graphicFrameMkLst>
        </pc:graphicFrameChg>
        <pc:graphicFrameChg chg="del">
          <ac:chgData name="Victoria Forestiero" userId="784c7c8f-1214-4a01-9db5-a6751e2675d2" providerId="ADAL" clId="{DC954103-6B27-4B0F-A82F-A51F04E5D84C}" dt="2023-09-12T11:37:16.436" v="8" actId="478"/>
          <ac:graphicFrameMkLst>
            <pc:docMk/>
            <pc:sldMk cId="4294865912" sldId="2147473601"/>
            <ac:graphicFrameMk id="6" creationId="{A0E98F2E-ACB9-B853-7ADD-CB9A3555F182}"/>
          </ac:graphicFrameMkLst>
        </pc:graphicFrameChg>
        <pc:graphicFrameChg chg="del">
          <ac:chgData name="Victoria Forestiero" userId="784c7c8f-1214-4a01-9db5-a6751e2675d2" providerId="ADAL" clId="{DC954103-6B27-4B0F-A82F-A51F04E5D84C}" dt="2023-09-12T11:37:17.205" v="9" actId="478"/>
          <ac:graphicFrameMkLst>
            <pc:docMk/>
            <pc:sldMk cId="4294865912" sldId="2147473601"/>
            <ac:graphicFrameMk id="7" creationId="{6414D51B-5AAA-487E-A12F-AEC46BCE1FEE}"/>
          </ac:graphicFrameMkLst>
        </pc:graphicFrameChg>
        <pc:graphicFrameChg chg="del">
          <ac:chgData name="Victoria Forestiero" userId="784c7c8f-1214-4a01-9db5-a6751e2675d2" providerId="ADAL" clId="{DC954103-6B27-4B0F-A82F-A51F04E5D84C}" dt="2023-09-12T11:37:17.769" v="10" actId="478"/>
          <ac:graphicFrameMkLst>
            <pc:docMk/>
            <pc:sldMk cId="4294865912" sldId="2147473601"/>
            <ac:graphicFrameMk id="8" creationId="{CA94D31A-66E4-AFEE-4BCA-FE792C3739C9}"/>
          </ac:graphicFrameMkLst>
        </pc:graphicFrameChg>
        <pc:graphicFrameChg chg="del">
          <ac:chgData name="Victoria Forestiero" userId="784c7c8f-1214-4a01-9db5-a6751e2675d2" providerId="ADAL" clId="{DC954103-6B27-4B0F-A82F-A51F04E5D84C}" dt="2023-09-12T11:37:18.400" v="11" actId="478"/>
          <ac:graphicFrameMkLst>
            <pc:docMk/>
            <pc:sldMk cId="4294865912" sldId="2147473601"/>
            <ac:graphicFrameMk id="9" creationId="{8685742C-A7B6-E87B-8453-47FE47B57DBF}"/>
          </ac:graphicFrameMkLst>
        </pc:graphicFrameChg>
        <pc:graphicFrameChg chg="add mod modGraphic">
          <ac:chgData name="Victoria Forestiero" userId="784c7c8f-1214-4a01-9db5-a6751e2675d2" providerId="ADAL" clId="{DC954103-6B27-4B0F-A82F-A51F04E5D84C}" dt="2023-09-12T12:41:32.721" v="257" actId="14100"/>
          <ac:graphicFrameMkLst>
            <pc:docMk/>
            <pc:sldMk cId="4294865912" sldId="2147473601"/>
            <ac:graphicFrameMk id="10" creationId="{6DA502D1-2038-84A1-5CCF-2FA9CF6B9566}"/>
          </ac:graphicFrameMkLst>
        </pc:graphicFrameChg>
        <pc:graphicFrameChg chg="add mod">
          <ac:chgData name="Victoria Forestiero" userId="784c7c8f-1214-4a01-9db5-a6751e2675d2" providerId="ADAL" clId="{DC954103-6B27-4B0F-A82F-A51F04E5D84C}" dt="2023-09-12T12:41:36.145" v="258" actId="1076"/>
          <ac:graphicFrameMkLst>
            <pc:docMk/>
            <pc:sldMk cId="4294865912" sldId="2147473601"/>
            <ac:graphicFrameMk id="13" creationId="{2F2B592A-67FC-38A0-92A4-28B4C2247DD7}"/>
          </ac:graphicFrameMkLst>
        </pc:graphicFrameChg>
      </pc:sldChg>
      <pc:sldChg chg="addSp delSp modSp mod">
        <pc:chgData name="Victoria Forestiero" userId="784c7c8f-1214-4a01-9db5-a6751e2675d2" providerId="ADAL" clId="{DC954103-6B27-4B0F-A82F-A51F04E5D84C}" dt="2023-09-12T12:40:23.515" v="252" actId="14734"/>
        <pc:sldMkLst>
          <pc:docMk/>
          <pc:sldMk cId="4008506820" sldId="2147473602"/>
        </pc:sldMkLst>
        <pc:graphicFrameChg chg="del">
          <ac:chgData name="Victoria Forestiero" userId="784c7c8f-1214-4a01-9db5-a6751e2675d2" providerId="ADAL" clId="{DC954103-6B27-4B0F-A82F-A51F04E5D84C}" dt="2023-09-12T11:37:13.506" v="6" actId="478"/>
          <ac:graphicFrameMkLst>
            <pc:docMk/>
            <pc:sldMk cId="4008506820" sldId="2147473602"/>
            <ac:graphicFrameMk id="2" creationId="{DC5042ED-AFCD-8C4F-9802-B067E76E1729}"/>
          </ac:graphicFrameMkLst>
        </pc:graphicFrameChg>
        <pc:graphicFrameChg chg="add mod modGraphic">
          <ac:chgData name="Victoria Forestiero" userId="784c7c8f-1214-4a01-9db5-a6751e2675d2" providerId="ADAL" clId="{DC954103-6B27-4B0F-A82F-A51F04E5D84C}" dt="2023-09-12T12:40:23.515" v="252" actId="14734"/>
          <ac:graphicFrameMkLst>
            <pc:docMk/>
            <pc:sldMk cId="4008506820" sldId="2147473602"/>
            <ac:graphicFrameMk id="3" creationId="{667227E1-8F7E-6457-5771-AF68040555A2}"/>
          </ac:graphicFrameMkLst>
        </pc:graphicFrameChg>
        <pc:graphicFrameChg chg="add mod">
          <ac:chgData name="Victoria Forestiero" userId="784c7c8f-1214-4a01-9db5-a6751e2675d2" providerId="ADAL" clId="{DC954103-6B27-4B0F-A82F-A51F04E5D84C}" dt="2023-09-12T12:40:03.194" v="241" actId="1076"/>
          <ac:graphicFrameMkLst>
            <pc:docMk/>
            <pc:sldMk cId="4008506820" sldId="2147473602"/>
            <ac:graphicFrameMk id="4" creationId="{A17419EA-CEE9-8D96-B612-F576B091980F}"/>
          </ac:graphicFrameMkLst>
        </pc:graphicFrameChg>
        <pc:graphicFrameChg chg="del">
          <ac:chgData name="Victoria Forestiero" userId="784c7c8f-1214-4a01-9db5-a6751e2675d2" providerId="ADAL" clId="{DC954103-6B27-4B0F-A82F-A51F04E5D84C}" dt="2023-09-12T11:37:02.721" v="2" actId="478"/>
          <ac:graphicFrameMkLst>
            <pc:docMk/>
            <pc:sldMk cId="4008506820" sldId="2147473602"/>
            <ac:graphicFrameMk id="7" creationId="{A4FB810E-9E75-D0BA-C015-3B54E4AB1384}"/>
          </ac:graphicFrameMkLst>
        </pc:graphicFrameChg>
      </pc:sldChg>
      <pc:sldChg chg="addSp delSp modSp mod">
        <pc:chgData name="Victoria Forestiero" userId="784c7c8f-1214-4a01-9db5-a6751e2675d2" providerId="ADAL" clId="{DC954103-6B27-4B0F-A82F-A51F04E5D84C}" dt="2023-09-12T12:59:38.479" v="434" actId="20577"/>
        <pc:sldMkLst>
          <pc:docMk/>
          <pc:sldMk cId="2632621719" sldId="2147473603"/>
        </pc:sldMkLst>
        <pc:graphicFrameChg chg="add mod modGraphic">
          <ac:chgData name="Victoria Forestiero" userId="784c7c8f-1214-4a01-9db5-a6751e2675d2" providerId="ADAL" clId="{DC954103-6B27-4B0F-A82F-A51F04E5D84C}" dt="2023-09-12T12:59:38.479" v="434" actId="20577"/>
          <ac:graphicFrameMkLst>
            <pc:docMk/>
            <pc:sldMk cId="2632621719" sldId="2147473603"/>
            <ac:graphicFrameMk id="2" creationId="{DB794DA4-989A-F48A-E40A-C34F1E52E4FB}"/>
          </ac:graphicFrameMkLst>
        </pc:graphicFrameChg>
        <pc:graphicFrameChg chg="del">
          <ac:chgData name="Victoria Forestiero" userId="784c7c8f-1214-4a01-9db5-a6751e2675d2" providerId="ADAL" clId="{DC954103-6B27-4B0F-A82F-A51F04E5D84C}" dt="2023-09-12T11:37:08.671" v="4" actId="478"/>
          <ac:graphicFrameMkLst>
            <pc:docMk/>
            <pc:sldMk cId="2632621719" sldId="2147473603"/>
            <ac:graphicFrameMk id="4" creationId="{89D3DE4F-5AD6-608F-B5D7-BC0D662ACFE2}"/>
          </ac:graphicFrameMkLst>
        </pc:graphicFrameChg>
        <pc:graphicFrameChg chg="add del mod">
          <ac:chgData name="Victoria Forestiero" userId="784c7c8f-1214-4a01-9db5-a6751e2675d2" providerId="ADAL" clId="{DC954103-6B27-4B0F-A82F-A51F04E5D84C}" dt="2023-09-12T12:48:38.224" v="293" actId="21"/>
          <ac:graphicFrameMkLst>
            <pc:docMk/>
            <pc:sldMk cId="2632621719" sldId="2147473603"/>
            <ac:graphicFrameMk id="7" creationId="{7A594503-5856-10B0-04DE-6C4794B20303}"/>
          </ac:graphicFrameMkLst>
        </pc:graphicFrameChg>
        <pc:graphicFrameChg chg="add mod">
          <ac:chgData name="Victoria Forestiero" userId="784c7c8f-1214-4a01-9db5-a6751e2675d2" providerId="ADAL" clId="{DC954103-6B27-4B0F-A82F-A51F04E5D84C}" dt="2023-09-12T12:50:47.098" v="308" actId="1076"/>
          <ac:graphicFrameMkLst>
            <pc:docMk/>
            <pc:sldMk cId="2632621719" sldId="2147473603"/>
            <ac:graphicFrameMk id="8" creationId="{CF31D335-A067-329A-A356-CF1C18D110B3}"/>
          </ac:graphicFrameMkLst>
        </pc:graphicFrameChg>
        <pc:graphicFrameChg chg="add mod modGraphic">
          <ac:chgData name="Victoria Forestiero" userId="784c7c8f-1214-4a01-9db5-a6751e2675d2" providerId="ADAL" clId="{DC954103-6B27-4B0F-A82F-A51F04E5D84C}" dt="2023-09-12T12:51:28.505" v="315" actId="14734"/>
          <ac:graphicFrameMkLst>
            <pc:docMk/>
            <pc:sldMk cId="2632621719" sldId="2147473603"/>
            <ac:graphicFrameMk id="10" creationId="{24F642D5-05EF-0C32-FDF6-030119572DC0}"/>
          </ac:graphicFrameMkLst>
        </pc:graphicFrameChg>
        <pc:picChg chg="add del mod">
          <ac:chgData name="Victoria Forestiero" userId="784c7c8f-1214-4a01-9db5-a6751e2675d2" providerId="ADAL" clId="{DC954103-6B27-4B0F-A82F-A51F04E5D84C}" dt="2023-09-12T12:19:14.314" v="141" actId="478"/>
          <ac:picMkLst>
            <pc:docMk/>
            <pc:sldMk cId="2632621719" sldId="2147473603"/>
            <ac:picMk id="3" creationId="{25C71720-C216-1DBB-5644-197169A67FD6}"/>
          </ac:picMkLst>
        </pc:picChg>
        <pc:picChg chg="del">
          <ac:chgData name="Victoria Forestiero" userId="784c7c8f-1214-4a01-9db5-a6751e2675d2" providerId="ADAL" clId="{DC954103-6B27-4B0F-A82F-A51F04E5D84C}" dt="2023-09-12T11:37:11.281" v="5" actId="478"/>
          <ac:picMkLst>
            <pc:docMk/>
            <pc:sldMk cId="2632621719" sldId="2147473603"/>
            <ac:picMk id="6" creationId="{25C71720-C216-1DBB-5644-197169A67FD6}"/>
          </ac:picMkLst>
        </pc:picChg>
        <pc:picChg chg="add mod">
          <ac:chgData name="Victoria Forestiero" userId="784c7c8f-1214-4a01-9db5-a6751e2675d2" providerId="ADAL" clId="{DC954103-6B27-4B0F-A82F-A51F04E5D84C}" dt="2023-09-12T12:55:30.018" v="419" actId="1076"/>
          <ac:picMkLst>
            <pc:docMk/>
            <pc:sldMk cId="2632621719" sldId="2147473603"/>
            <ac:picMk id="11" creationId="{25C71720-C216-1DBB-5644-197169A67FD6}"/>
          </ac:picMkLst>
        </pc:picChg>
      </pc:sldChg>
      <pc:sldChg chg="addSp delSp modSp add mod">
        <pc:chgData name="Victoria Forestiero" userId="784c7c8f-1214-4a01-9db5-a6751e2675d2" providerId="ADAL" clId="{DC954103-6B27-4B0F-A82F-A51F04E5D84C}" dt="2023-09-12T12:54:48.217" v="413" actId="1076"/>
        <pc:sldMkLst>
          <pc:docMk/>
          <pc:sldMk cId="747397059" sldId="2147473604"/>
        </pc:sldMkLst>
        <pc:graphicFrameChg chg="mod modGraphic">
          <ac:chgData name="Victoria Forestiero" userId="784c7c8f-1214-4a01-9db5-a6751e2675d2" providerId="ADAL" clId="{DC954103-6B27-4B0F-A82F-A51F04E5D84C}" dt="2023-09-12T12:54:46.153" v="412" actId="14734"/>
          <ac:graphicFrameMkLst>
            <pc:docMk/>
            <pc:sldMk cId="747397059" sldId="2147473604"/>
            <ac:graphicFrameMk id="2" creationId="{DB794DA4-989A-F48A-E40A-C34F1E52E4FB}"/>
          </ac:graphicFrameMkLst>
        </pc:graphicFrameChg>
        <pc:graphicFrameChg chg="add mod modGraphic">
          <ac:chgData name="Victoria Forestiero" userId="784c7c8f-1214-4a01-9db5-a6751e2675d2" providerId="ADAL" clId="{DC954103-6B27-4B0F-A82F-A51F04E5D84C}" dt="2023-09-12T12:54:39.226" v="411" actId="14734"/>
          <ac:graphicFrameMkLst>
            <pc:docMk/>
            <pc:sldMk cId="747397059" sldId="2147473604"/>
            <ac:graphicFrameMk id="4" creationId="{F4F42593-EDCC-3808-C55F-48DA18EE2146}"/>
          </ac:graphicFrameMkLst>
        </pc:graphicFrameChg>
        <pc:graphicFrameChg chg="add mod">
          <ac:chgData name="Victoria Forestiero" userId="784c7c8f-1214-4a01-9db5-a6751e2675d2" providerId="ADAL" clId="{DC954103-6B27-4B0F-A82F-A51F04E5D84C}" dt="2023-09-12T12:54:48.217" v="413" actId="1076"/>
          <ac:graphicFrameMkLst>
            <pc:docMk/>
            <pc:sldMk cId="747397059" sldId="2147473604"/>
            <ac:graphicFrameMk id="6" creationId="{FE449A68-F1B8-DDD1-47F9-7BBC06610467}"/>
          </ac:graphicFrameMkLst>
        </pc:graphicFrameChg>
        <pc:graphicFrameChg chg="add del mod">
          <ac:chgData name="Victoria Forestiero" userId="784c7c8f-1214-4a01-9db5-a6751e2675d2" providerId="ADAL" clId="{DC954103-6B27-4B0F-A82F-A51F04E5D84C}" dt="2023-09-12T12:53:34.963" v="396" actId="478"/>
          <ac:graphicFrameMkLst>
            <pc:docMk/>
            <pc:sldMk cId="747397059" sldId="2147473604"/>
            <ac:graphicFrameMk id="7" creationId="{258D8467-488E-F86D-67A7-553C35B55BE8}"/>
          </ac:graphicFrameMkLst>
        </pc:graphicFrameChg>
      </pc:sldChg>
    </pc:docChg>
  </pc:docChgLst>
  <pc:docChgLst>
    <pc:chgData name="Kamal Bahia" userId="S::kamalbahia@england.nhs.uk::89eb5610-eb77-43d4-9132-b0649f844903" providerId="AD" clId="Web-{D9F689D2-7FCB-7BC1-1ED7-DDA4D2614AFC}"/>
    <pc:docChg chg="modSld">
      <pc:chgData name="Kamal Bahia" userId="S::kamalbahia@england.nhs.uk::89eb5610-eb77-43d4-9132-b0649f844903" providerId="AD" clId="Web-{D9F689D2-7FCB-7BC1-1ED7-DDA4D2614AFC}" dt="2023-06-12T06:25:23.674" v="20"/>
      <pc:docMkLst>
        <pc:docMk/>
      </pc:docMkLst>
      <pc:sldChg chg="modSp">
        <pc:chgData name="Kamal Bahia" userId="S::kamalbahia@england.nhs.uk::89eb5610-eb77-43d4-9132-b0649f844903" providerId="AD" clId="Web-{D9F689D2-7FCB-7BC1-1ED7-DDA4D2614AFC}" dt="2023-06-12T06:25:23.674" v="20"/>
        <pc:sldMkLst>
          <pc:docMk/>
          <pc:sldMk cId="3209612087" sldId="289"/>
        </pc:sldMkLst>
        <pc:graphicFrameChg chg="mod modGraphic">
          <ac:chgData name="Kamal Bahia" userId="S::kamalbahia@england.nhs.uk::89eb5610-eb77-43d4-9132-b0649f844903" providerId="AD" clId="Web-{D9F689D2-7FCB-7BC1-1ED7-DDA4D2614AFC}" dt="2023-06-12T06:25:23.674" v="20"/>
          <ac:graphicFrameMkLst>
            <pc:docMk/>
            <pc:sldMk cId="3209612087" sldId="289"/>
            <ac:graphicFrameMk id="3" creationId="{34ACC76A-C348-9003-665C-C2FA00359CA1}"/>
          </ac:graphicFrameMkLst>
        </pc:graphicFrameChg>
      </pc:sldChg>
    </pc:docChg>
  </pc:docChgLst>
  <pc:docChgLst>
    <pc:chgData name="SHANNON EMBERSON" userId="99e2e373-3219-4841-b5fd-947a5ad3e669" providerId="ADAL" clId="{9341E822-62BF-441F-A7AF-9B2DE57620F7}"/>
    <pc:docChg chg="undo custSel modSld">
      <pc:chgData name="SHANNON EMBERSON" userId="99e2e373-3219-4841-b5fd-947a5ad3e669" providerId="ADAL" clId="{9341E822-62BF-441F-A7AF-9B2DE57620F7}" dt="2023-07-31T14:24:34.912" v="4"/>
      <pc:docMkLst>
        <pc:docMk/>
      </pc:docMkLst>
      <pc:sldChg chg="modSp mod">
        <pc:chgData name="SHANNON EMBERSON" userId="99e2e373-3219-4841-b5fd-947a5ad3e669" providerId="ADAL" clId="{9341E822-62BF-441F-A7AF-9B2DE57620F7}" dt="2023-07-31T14:11:16.982" v="3" actId="14734"/>
        <pc:sldMkLst>
          <pc:docMk/>
          <pc:sldMk cId="2984680635" sldId="290"/>
        </pc:sldMkLst>
        <pc:spChg chg="mod">
          <ac:chgData name="SHANNON EMBERSON" userId="99e2e373-3219-4841-b5fd-947a5ad3e669" providerId="ADAL" clId="{9341E822-62BF-441F-A7AF-9B2DE57620F7}" dt="2023-07-31T14:00:36.355" v="1" actId="6549"/>
          <ac:spMkLst>
            <pc:docMk/>
            <pc:sldMk cId="2984680635" sldId="290"/>
            <ac:spMk id="2" creationId="{2B4C2995-1AC4-4DC3-B184-FB3F549F8546}"/>
          </ac:spMkLst>
        </pc:spChg>
        <pc:spChg chg="mod">
          <ac:chgData name="SHANNON EMBERSON" userId="99e2e373-3219-4841-b5fd-947a5ad3e669" providerId="ADAL" clId="{9341E822-62BF-441F-A7AF-9B2DE57620F7}" dt="2023-07-31T14:00:14.827" v="0" actId="13926"/>
          <ac:spMkLst>
            <pc:docMk/>
            <pc:sldMk cId="2984680635" sldId="290"/>
            <ac:spMk id="18" creationId="{EADEF74F-F8C0-4A25-850E-489C197F37AE}"/>
          </ac:spMkLst>
        </pc:spChg>
        <pc:graphicFrameChg chg="modGraphic">
          <ac:chgData name="SHANNON EMBERSON" userId="99e2e373-3219-4841-b5fd-947a5ad3e669" providerId="ADAL" clId="{9341E822-62BF-441F-A7AF-9B2DE57620F7}" dt="2023-07-31T14:11:16.982" v="3" actId="14734"/>
          <ac:graphicFrameMkLst>
            <pc:docMk/>
            <pc:sldMk cId="2984680635" sldId="290"/>
            <ac:graphicFrameMk id="8" creationId="{DAE83EA8-0898-EC24-3A0A-ABCD2537A1B8}"/>
          </ac:graphicFrameMkLst>
        </pc:graphicFrameChg>
      </pc:sldChg>
      <pc:sldChg chg="modSp">
        <pc:chgData name="SHANNON EMBERSON" userId="99e2e373-3219-4841-b5fd-947a5ad3e669" providerId="ADAL" clId="{9341E822-62BF-441F-A7AF-9B2DE57620F7}" dt="2023-07-31T14:24:34.912" v="4"/>
        <pc:sldMkLst>
          <pc:docMk/>
          <pc:sldMk cId="3270543461" sldId="297"/>
        </pc:sldMkLst>
        <pc:graphicFrameChg chg="mod">
          <ac:chgData name="SHANNON EMBERSON" userId="99e2e373-3219-4841-b5fd-947a5ad3e669" providerId="ADAL" clId="{9341E822-62BF-441F-A7AF-9B2DE57620F7}" dt="2023-07-31T14:24:34.912" v="4"/>
          <ac:graphicFrameMkLst>
            <pc:docMk/>
            <pc:sldMk cId="3270543461" sldId="297"/>
            <ac:graphicFrameMk id="8" creationId="{DAE83EA8-0898-EC24-3A0A-ABCD2537A1B8}"/>
          </ac:graphicFrameMkLst>
        </pc:graphicFrameChg>
      </pc:sldChg>
    </pc:docChg>
  </pc:docChgLst>
  <pc:docChgLst>
    <pc:chgData name="Victoria Forestiero" userId="S::victoria.forestiero@england.nhs.uk::784c7c8f-1214-4a01-9db5-a6751e2675d2" providerId="AD" clId="Web-{7A0258BE-2346-5164-E58A-55BC404868CC}"/>
    <pc:docChg chg="sldOrd">
      <pc:chgData name="Victoria Forestiero" userId="S::victoria.forestiero@england.nhs.uk::784c7c8f-1214-4a01-9db5-a6751e2675d2" providerId="AD" clId="Web-{7A0258BE-2346-5164-E58A-55BC404868CC}" dt="2023-09-26T13:56:59.275" v="2"/>
      <pc:docMkLst>
        <pc:docMk/>
      </pc:docMkLst>
      <pc:sldChg chg="ord">
        <pc:chgData name="Victoria Forestiero" userId="S::victoria.forestiero@england.nhs.uk::784c7c8f-1214-4a01-9db5-a6751e2675d2" providerId="AD" clId="Web-{7A0258BE-2346-5164-E58A-55BC404868CC}" dt="2023-09-26T13:56:55.759" v="1"/>
        <pc:sldMkLst>
          <pc:docMk/>
          <pc:sldMk cId="4008506820" sldId="2147473602"/>
        </pc:sldMkLst>
      </pc:sldChg>
      <pc:sldChg chg="ord">
        <pc:chgData name="Victoria Forestiero" userId="S::victoria.forestiero@england.nhs.uk::784c7c8f-1214-4a01-9db5-a6751e2675d2" providerId="AD" clId="Web-{7A0258BE-2346-5164-E58A-55BC404868CC}" dt="2023-09-26T13:56:59.275" v="2"/>
        <pc:sldMkLst>
          <pc:docMk/>
          <pc:sldMk cId="747397059" sldId="2147473604"/>
        </pc:sldMkLst>
      </pc:sldChg>
      <pc:sldChg chg="ord">
        <pc:chgData name="Victoria Forestiero" userId="S::victoria.forestiero@england.nhs.uk::784c7c8f-1214-4a01-9db5-a6751e2675d2" providerId="AD" clId="Web-{7A0258BE-2346-5164-E58A-55BC404868CC}" dt="2023-09-26T13:56:51.587" v="0"/>
        <pc:sldMkLst>
          <pc:docMk/>
          <pc:sldMk cId="2469432755" sldId="2147473606"/>
        </pc:sldMkLst>
      </pc:sldChg>
    </pc:docChg>
  </pc:docChgLst>
  <pc:docChgLst>
    <pc:chgData name="Kamal Bahia" userId="89eb5610-eb77-43d4-9132-b0649f844903" providerId="ADAL" clId="{544C9D1D-2676-4803-97DF-5D23F26A6627}"/>
    <pc:docChg chg="modSld">
      <pc:chgData name="Kamal Bahia" userId="89eb5610-eb77-43d4-9132-b0649f844903" providerId="ADAL" clId="{544C9D1D-2676-4803-97DF-5D23F26A6627}" dt="2023-06-12T20:03:53.024" v="52" actId="20577"/>
      <pc:docMkLst>
        <pc:docMk/>
      </pc:docMkLst>
      <pc:sldChg chg="modSp mod">
        <pc:chgData name="Kamal Bahia" userId="89eb5610-eb77-43d4-9132-b0649f844903" providerId="ADAL" clId="{544C9D1D-2676-4803-97DF-5D23F26A6627}" dt="2023-06-12T20:03:53.024" v="52" actId="20577"/>
        <pc:sldMkLst>
          <pc:docMk/>
          <pc:sldMk cId="158875509" sldId="291"/>
        </pc:sldMkLst>
        <pc:graphicFrameChg chg="modGraphic">
          <ac:chgData name="Kamal Bahia" userId="89eb5610-eb77-43d4-9132-b0649f844903" providerId="ADAL" clId="{544C9D1D-2676-4803-97DF-5D23F26A6627}" dt="2023-06-12T20:03:53.024" v="52" actId="20577"/>
          <ac:graphicFrameMkLst>
            <pc:docMk/>
            <pc:sldMk cId="158875509" sldId="291"/>
            <ac:graphicFrameMk id="3" creationId="{34ACC76A-C348-9003-665C-C2FA00359CA1}"/>
          </ac:graphicFrameMkLst>
        </pc:graphicFrameChg>
      </pc:sldChg>
    </pc:docChg>
  </pc:docChgLst>
  <pc:docChgLst>
    <pc:chgData name="Kamal Bahia" userId="89eb5610-eb77-43d4-9132-b0649f844903" providerId="ADAL" clId="{E7F7D52D-3A2D-41C3-B1C9-3D758FE17A21}"/>
    <pc:docChg chg="modSld">
      <pc:chgData name="Kamal Bahia" userId="89eb5610-eb77-43d4-9132-b0649f844903" providerId="ADAL" clId="{E7F7D52D-3A2D-41C3-B1C9-3D758FE17A21}" dt="2023-06-12T09:55:24.751" v="0" actId="20577"/>
      <pc:docMkLst>
        <pc:docMk/>
      </pc:docMkLst>
      <pc:sldChg chg="modSp mod">
        <pc:chgData name="Kamal Bahia" userId="89eb5610-eb77-43d4-9132-b0649f844903" providerId="ADAL" clId="{E7F7D52D-3A2D-41C3-B1C9-3D758FE17A21}" dt="2023-06-12T09:55:24.751" v="0" actId="20577"/>
        <pc:sldMkLst>
          <pc:docMk/>
          <pc:sldMk cId="2025091398" sldId="287"/>
        </pc:sldMkLst>
        <pc:graphicFrameChg chg="modGraphic">
          <ac:chgData name="Kamal Bahia" userId="89eb5610-eb77-43d4-9132-b0649f844903" providerId="ADAL" clId="{E7F7D52D-3A2D-41C3-B1C9-3D758FE17A21}" dt="2023-06-12T09:55:24.751" v="0" actId="20577"/>
          <ac:graphicFrameMkLst>
            <pc:docMk/>
            <pc:sldMk cId="2025091398" sldId="287"/>
            <ac:graphicFrameMk id="3" creationId="{34ACC76A-C348-9003-665C-C2FA00359CA1}"/>
          </ac:graphicFrameMkLst>
        </pc:graphicFrameChg>
      </pc:sldChg>
    </pc:docChg>
  </pc:docChgLst>
  <pc:docChgLst>
    <pc:chgData name="Kamal Bahia" userId="S::kamalbahia@england.nhs.uk::89eb5610-eb77-43d4-9132-b0649f844903" providerId="AD" clId="Web-{03558E03-1F37-E397-4964-A6430CB62814}"/>
    <pc:docChg chg="modSld">
      <pc:chgData name="Kamal Bahia" userId="S::kamalbahia@england.nhs.uk::89eb5610-eb77-43d4-9132-b0649f844903" providerId="AD" clId="Web-{03558E03-1F37-E397-4964-A6430CB62814}" dt="2023-08-22T16:05:20.735" v="415" actId="1076"/>
      <pc:docMkLst>
        <pc:docMk/>
      </pc:docMkLst>
      <pc:sldChg chg="modSp">
        <pc:chgData name="Kamal Bahia" userId="S::kamalbahia@england.nhs.uk::89eb5610-eb77-43d4-9132-b0649f844903" providerId="AD" clId="Web-{03558E03-1F37-E397-4964-A6430CB62814}" dt="2023-08-22T15:59:03.895" v="252" actId="20577"/>
        <pc:sldMkLst>
          <pc:docMk/>
          <pc:sldMk cId="4204194662" sldId="256"/>
        </pc:sldMkLst>
        <pc:spChg chg="mod">
          <ac:chgData name="Kamal Bahia" userId="S::kamalbahia@england.nhs.uk::89eb5610-eb77-43d4-9132-b0649f844903" providerId="AD" clId="Web-{03558E03-1F37-E397-4964-A6430CB62814}" dt="2023-08-22T15:52:35.008" v="139" actId="20577"/>
          <ac:spMkLst>
            <pc:docMk/>
            <pc:sldMk cId="4204194662" sldId="256"/>
            <ac:spMk id="2" creationId="{F084811E-4C99-004A-99A6-C4C31E16DE84}"/>
          </ac:spMkLst>
        </pc:spChg>
        <pc:spChg chg="mod">
          <ac:chgData name="Kamal Bahia" userId="S::kamalbahia@england.nhs.uk::89eb5610-eb77-43d4-9132-b0649f844903" providerId="AD" clId="Web-{03558E03-1F37-E397-4964-A6430CB62814}" dt="2023-08-22T15:59:03.895" v="252" actId="20577"/>
          <ac:spMkLst>
            <pc:docMk/>
            <pc:sldMk cId="4204194662" sldId="256"/>
            <ac:spMk id="6" creationId="{62C3D235-E1B2-4245-9153-172BBCD8A862}"/>
          </ac:spMkLst>
        </pc:spChg>
      </pc:sldChg>
      <pc:sldChg chg="addSp delSp modSp">
        <pc:chgData name="Kamal Bahia" userId="S::kamalbahia@england.nhs.uk::89eb5610-eb77-43d4-9132-b0649f844903" providerId="AD" clId="Web-{03558E03-1F37-E397-4964-A6430CB62814}" dt="2023-08-22T16:05:20.735" v="415" actId="1076"/>
        <pc:sldMkLst>
          <pc:docMk/>
          <pc:sldMk cId="4294865912" sldId="2147473601"/>
        </pc:sldMkLst>
        <pc:spChg chg="mod">
          <ac:chgData name="Kamal Bahia" userId="S::kamalbahia@england.nhs.uk::89eb5610-eb77-43d4-9132-b0649f844903" providerId="AD" clId="Web-{03558E03-1F37-E397-4964-A6430CB62814}" dt="2023-08-22T15:58:56.707" v="250" actId="20577"/>
          <ac:spMkLst>
            <pc:docMk/>
            <pc:sldMk cId="4294865912" sldId="2147473601"/>
            <ac:spMk id="2" creationId="{2B4C2995-1AC4-4DC3-B184-FB3F549F8546}"/>
          </ac:spMkLst>
        </pc:spChg>
        <pc:spChg chg="add mod">
          <ac:chgData name="Kamal Bahia" userId="S::kamalbahia@england.nhs.uk::89eb5610-eb77-43d4-9132-b0649f844903" providerId="AD" clId="Web-{03558E03-1F37-E397-4964-A6430CB62814}" dt="2023-08-22T16:03:04.340" v="340" actId="1076"/>
          <ac:spMkLst>
            <pc:docMk/>
            <pc:sldMk cId="4294865912" sldId="2147473601"/>
            <ac:spMk id="12" creationId="{186F91E5-87BA-F6D8-D081-23EC1FE5C483}"/>
          </ac:spMkLst>
        </pc:spChg>
        <pc:graphicFrameChg chg="mod modGraphic">
          <ac:chgData name="Kamal Bahia" userId="S::kamalbahia@england.nhs.uk::89eb5610-eb77-43d4-9132-b0649f844903" providerId="AD" clId="Web-{03558E03-1F37-E397-4964-A6430CB62814}" dt="2023-08-22T16:05:05.828" v="411"/>
          <ac:graphicFrameMkLst>
            <pc:docMk/>
            <pc:sldMk cId="4294865912" sldId="2147473601"/>
            <ac:graphicFrameMk id="3" creationId="{AFEBA772-F60A-00FE-5DA2-D01AB5792AC1}"/>
          </ac:graphicFrameMkLst>
        </pc:graphicFrameChg>
        <pc:graphicFrameChg chg="mod">
          <ac:chgData name="Kamal Bahia" userId="S::kamalbahia@england.nhs.uk::89eb5610-eb77-43d4-9132-b0649f844903" providerId="AD" clId="Web-{03558E03-1F37-E397-4964-A6430CB62814}" dt="2023-08-22T16:05:12.735" v="412" actId="1076"/>
          <ac:graphicFrameMkLst>
            <pc:docMk/>
            <pc:sldMk cId="4294865912" sldId="2147473601"/>
            <ac:graphicFrameMk id="4" creationId="{D1E356A0-7A6A-BA73-D774-7D47DFB999F5}"/>
          </ac:graphicFrameMkLst>
        </pc:graphicFrameChg>
        <pc:graphicFrameChg chg="mod">
          <ac:chgData name="Kamal Bahia" userId="S::kamalbahia@england.nhs.uk::89eb5610-eb77-43d4-9132-b0649f844903" providerId="AD" clId="Web-{03558E03-1F37-E397-4964-A6430CB62814}" dt="2023-08-22T16:05:15.641" v="413" actId="1076"/>
          <ac:graphicFrameMkLst>
            <pc:docMk/>
            <pc:sldMk cId="4294865912" sldId="2147473601"/>
            <ac:graphicFrameMk id="7" creationId="{6414D51B-5AAA-487E-A12F-AEC46BCE1FEE}"/>
          </ac:graphicFrameMkLst>
        </pc:graphicFrameChg>
        <pc:graphicFrameChg chg="mod">
          <ac:chgData name="Kamal Bahia" userId="S::kamalbahia@england.nhs.uk::89eb5610-eb77-43d4-9132-b0649f844903" providerId="AD" clId="Web-{03558E03-1F37-E397-4964-A6430CB62814}" dt="2023-08-22T16:05:17.938" v="414" actId="1076"/>
          <ac:graphicFrameMkLst>
            <pc:docMk/>
            <pc:sldMk cId="4294865912" sldId="2147473601"/>
            <ac:graphicFrameMk id="8" creationId="{CA94D31A-66E4-AFEE-4BCA-FE792C3739C9}"/>
          </ac:graphicFrameMkLst>
        </pc:graphicFrameChg>
        <pc:graphicFrameChg chg="mod">
          <ac:chgData name="Kamal Bahia" userId="S::kamalbahia@england.nhs.uk::89eb5610-eb77-43d4-9132-b0649f844903" providerId="AD" clId="Web-{03558E03-1F37-E397-4964-A6430CB62814}" dt="2023-08-22T16:05:20.735" v="415" actId="1076"/>
          <ac:graphicFrameMkLst>
            <pc:docMk/>
            <pc:sldMk cId="4294865912" sldId="2147473601"/>
            <ac:graphicFrameMk id="9" creationId="{8685742C-A7B6-E87B-8453-47FE47B57DBF}"/>
          </ac:graphicFrameMkLst>
        </pc:graphicFrameChg>
        <pc:graphicFrameChg chg="add del mod modGraphic">
          <ac:chgData name="Kamal Bahia" userId="S::kamalbahia@england.nhs.uk::89eb5610-eb77-43d4-9132-b0649f844903" providerId="AD" clId="Web-{03558E03-1F37-E397-4964-A6430CB62814}" dt="2023-08-22T16:03:29.403" v="357"/>
          <ac:graphicFrameMkLst>
            <pc:docMk/>
            <pc:sldMk cId="4294865912" sldId="2147473601"/>
            <ac:graphicFrameMk id="11" creationId="{1A21B99C-69C8-F101-55FF-B3A90A4E5F7A}"/>
          </ac:graphicFrameMkLst>
        </pc:graphicFrameChg>
      </pc:sldChg>
      <pc:sldChg chg="modSp">
        <pc:chgData name="Kamal Bahia" userId="S::kamalbahia@england.nhs.uk::89eb5610-eb77-43d4-9132-b0649f844903" providerId="AD" clId="Web-{03558E03-1F37-E397-4964-A6430CB62814}" dt="2023-08-22T15:59:20.271" v="256" actId="20577"/>
        <pc:sldMkLst>
          <pc:docMk/>
          <pc:sldMk cId="4008506820" sldId="2147473602"/>
        </pc:sldMkLst>
        <pc:spChg chg="mod">
          <ac:chgData name="Kamal Bahia" userId="S::kamalbahia@england.nhs.uk::89eb5610-eb77-43d4-9132-b0649f844903" providerId="AD" clId="Web-{03558E03-1F37-E397-4964-A6430CB62814}" dt="2023-08-22T15:59:20.271" v="256" actId="20577"/>
          <ac:spMkLst>
            <pc:docMk/>
            <pc:sldMk cId="4008506820" sldId="2147473602"/>
            <ac:spMk id="10" creationId="{ED1C8348-F061-2359-726D-A9CACABB687A}"/>
          </ac:spMkLst>
        </pc:spChg>
      </pc:sldChg>
      <pc:sldChg chg="modSp">
        <pc:chgData name="Kamal Bahia" userId="S::kamalbahia@england.nhs.uk::89eb5610-eb77-43d4-9132-b0649f844903" providerId="AD" clId="Web-{03558E03-1F37-E397-4964-A6430CB62814}" dt="2023-08-22T15:59:26.849" v="262" actId="20577"/>
        <pc:sldMkLst>
          <pc:docMk/>
          <pc:sldMk cId="2632621719" sldId="2147473603"/>
        </pc:sldMkLst>
        <pc:spChg chg="mod">
          <ac:chgData name="Kamal Bahia" userId="S::kamalbahia@england.nhs.uk::89eb5610-eb77-43d4-9132-b0649f844903" providerId="AD" clId="Web-{03558E03-1F37-E397-4964-A6430CB62814}" dt="2023-08-22T15:59:26.849" v="262" actId="20577"/>
          <ac:spMkLst>
            <pc:docMk/>
            <pc:sldMk cId="2632621719" sldId="2147473603"/>
            <ac:spMk id="9" creationId="{43D0AC65-9380-C81A-B9CB-C765B7812BA2}"/>
          </ac:spMkLst>
        </pc:spChg>
      </pc:sldChg>
    </pc:docChg>
  </pc:docChgLst>
  <pc:docChgLst>
    <pc:chgData name="Victoria Forestiero" userId="784c7c8f-1214-4a01-9db5-a6751e2675d2" providerId="ADAL" clId="{96210F79-72A4-4210-A649-3481A7741AE6}"/>
    <pc:docChg chg="custSel addSld delSld modSld sldOrd modSection">
      <pc:chgData name="Victoria Forestiero" userId="784c7c8f-1214-4a01-9db5-a6751e2675d2" providerId="ADAL" clId="{96210F79-72A4-4210-A649-3481A7741AE6}" dt="2023-10-10T14:49:06.484" v="192" actId="20577"/>
      <pc:docMkLst>
        <pc:docMk/>
      </pc:docMkLst>
      <pc:sldChg chg="modSp mod">
        <pc:chgData name="Victoria Forestiero" userId="784c7c8f-1214-4a01-9db5-a6751e2675d2" providerId="ADAL" clId="{96210F79-72A4-4210-A649-3481A7741AE6}" dt="2023-10-10T14:49:06.484" v="192" actId="20577"/>
        <pc:sldMkLst>
          <pc:docMk/>
          <pc:sldMk cId="4204194662" sldId="256"/>
        </pc:sldMkLst>
        <pc:spChg chg="mod">
          <ac:chgData name="Victoria Forestiero" userId="784c7c8f-1214-4a01-9db5-a6751e2675d2" providerId="ADAL" clId="{96210F79-72A4-4210-A649-3481A7741AE6}" dt="2023-10-10T14:49:06.484" v="192" actId="20577"/>
          <ac:spMkLst>
            <pc:docMk/>
            <pc:sldMk cId="4204194662" sldId="256"/>
            <ac:spMk id="2" creationId="{F084811E-4C99-004A-99A6-C4C31E16DE84}"/>
          </ac:spMkLst>
        </pc:spChg>
      </pc:sldChg>
      <pc:sldChg chg="addSp delSp modSp mod">
        <pc:chgData name="Victoria Forestiero" userId="784c7c8f-1214-4a01-9db5-a6751e2675d2" providerId="ADAL" clId="{96210F79-72A4-4210-A649-3481A7741AE6}" dt="2023-10-10T14:27:22.336" v="37" actId="1076"/>
        <pc:sldMkLst>
          <pc:docMk/>
          <pc:sldMk cId="4294865912" sldId="2147473601"/>
        </pc:sldMkLst>
        <pc:graphicFrameChg chg="del">
          <ac:chgData name="Victoria Forestiero" userId="784c7c8f-1214-4a01-9db5-a6751e2675d2" providerId="ADAL" clId="{96210F79-72A4-4210-A649-3481A7741AE6}" dt="2023-10-10T14:23:06.827" v="0" actId="478"/>
          <ac:graphicFrameMkLst>
            <pc:docMk/>
            <pc:sldMk cId="4294865912" sldId="2147473601"/>
            <ac:graphicFrameMk id="2" creationId="{EB95BF7D-09A1-4AE7-0B24-45E1A1F22C1A}"/>
          </ac:graphicFrameMkLst>
        </pc:graphicFrameChg>
        <pc:graphicFrameChg chg="add mod modGraphic">
          <ac:chgData name="Victoria Forestiero" userId="784c7c8f-1214-4a01-9db5-a6751e2675d2" providerId="ADAL" clId="{96210F79-72A4-4210-A649-3481A7741AE6}" dt="2023-10-10T14:27:22.336" v="37" actId="1076"/>
          <ac:graphicFrameMkLst>
            <pc:docMk/>
            <pc:sldMk cId="4294865912" sldId="2147473601"/>
            <ac:graphicFrameMk id="3" creationId="{E780BAC2-05A0-EC2B-74AD-60EF4C7CBD02}"/>
          </ac:graphicFrameMkLst>
        </pc:graphicFrameChg>
      </pc:sldChg>
      <pc:sldChg chg="delSp del mod">
        <pc:chgData name="Victoria Forestiero" userId="784c7c8f-1214-4a01-9db5-a6751e2675d2" providerId="ADAL" clId="{96210F79-72A4-4210-A649-3481A7741AE6}" dt="2023-10-10T14:33:15.478" v="94" actId="47"/>
        <pc:sldMkLst>
          <pc:docMk/>
          <pc:sldMk cId="4008506820" sldId="2147473602"/>
        </pc:sldMkLst>
        <pc:graphicFrameChg chg="del">
          <ac:chgData name="Victoria Forestiero" userId="784c7c8f-1214-4a01-9db5-a6751e2675d2" providerId="ADAL" clId="{96210F79-72A4-4210-A649-3481A7741AE6}" dt="2023-10-10T14:23:21.439" v="4" actId="478"/>
          <ac:graphicFrameMkLst>
            <pc:docMk/>
            <pc:sldMk cId="4008506820" sldId="2147473602"/>
            <ac:graphicFrameMk id="3" creationId="{338C5FB3-6C08-A03F-DB23-1C1792E55800}"/>
          </ac:graphicFrameMkLst>
        </pc:graphicFrameChg>
      </pc:sldChg>
      <pc:sldChg chg="addSp delSp modSp mod">
        <pc:chgData name="Victoria Forestiero" userId="784c7c8f-1214-4a01-9db5-a6751e2675d2" providerId="ADAL" clId="{96210F79-72A4-4210-A649-3481A7741AE6}" dt="2023-10-10T14:29:11.353" v="57" actId="14734"/>
        <pc:sldMkLst>
          <pc:docMk/>
          <pc:sldMk cId="2632621719" sldId="2147473603"/>
        </pc:sldMkLst>
        <pc:graphicFrameChg chg="add mod modGraphic">
          <ac:chgData name="Victoria Forestiero" userId="784c7c8f-1214-4a01-9db5-a6751e2675d2" providerId="ADAL" clId="{96210F79-72A4-4210-A649-3481A7741AE6}" dt="2023-10-10T14:29:11.353" v="57" actId="14734"/>
          <ac:graphicFrameMkLst>
            <pc:docMk/>
            <pc:sldMk cId="2632621719" sldId="2147473603"/>
            <ac:graphicFrameMk id="2" creationId="{4B55A977-EAC6-54B2-FB39-912BCC8C787E}"/>
          </ac:graphicFrameMkLst>
        </pc:graphicFrameChg>
        <pc:graphicFrameChg chg="del">
          <ac:chgData name="Victoria Forestiero" userId="784c7c8f-1214-4a01-9db5-a6751e2675d2" providerId="ADAL" clId="{96210F79-72A4-4210-A649-3481A7741AE6}" dt="2023-10-10T14:23:10.400" v="1" actId="478"/>
          <ac:graphicFrameMkLst>
            <pc:docMk/>
            <pc:sldMk cId="2632621719" sldId="2147473603"/>
            <ac:graphicFrameMk id="4" creationId="{4E715940-75E0-55AB-062A-8E4AE92F0662}"/>
          </ac:graphicFrameMkLst>
        </pc:graphicFrameChg>
      </pc:sldChg>
      <pc:sldChg chg="addSp delSp modSp mod">
        <pc:chgData name="Victoria Forestiero" userId="784c7c8f-1214-4a01-9db5-a6751e2675d2" providerId="ADAL" clId="{96210F79-72A4-4210-A649-3481A7741AE6}" dt="2023-10-10T14:34:11.810" v="95" actId="1076"/>
        <pc:sldMkLst>
          <pc:docMk/>
          <pc:sldMk cId="747397059" sldId="2147473604"/>
        </pc:sldMkLst>
        <pc:graphicFrameChg chg="add mod modGraphic">
          <ac:chgData name="Victoria Forestiero" userId="784c7c8f-1214-4a01-9db5-a6751e2675d2" providerId="ADAL" clId="{96210F79-72A4-4210-A649-3481A7741AE6}" dt="2023-10-10T14:30:35.299" v="73" actId="122"/>
          <ac:graphicFrameMkLst>
            <pc:docMk/>
            <pc:sldMk cId="747397059" sldId="2147473604"/>
            <ac:graphicFrameMk id="2" creationId="{F25772C9-E650-A9D0-F026-49CC311ED1BF}"/>
          </ac:graphicFrameMkLst>
        </pc:graphicFrameChg>
        <pc:graphicFrameChg chg="del">
          <ac:chgData name="Victoria Forestiero" userId="784c7c8f-1214-4a01-9db5-a6751e2675d2" providerId="ADAL" clId="{96210F79-72A4-4210-A649-3481A7741AE6}" dt="2023-10-10T14:23:15.718" v="2" actId="478"/>
          <ac:graphicFrameMkLst>
            <pc:docMk/>
            <pc:sldMk cId="747397059" sldId="2147473604"/>
            <ac:graphicFrameMk id="11" creationId="{2BF77FF7-8838-9768-9AC7-10A66D55C37B}"/>
          </ac:graphicFrameMkLst>
        </pc:graphicFrameChg>
        <pc:picChg chg="add mod">
          <ac:chgData name="Victoria Forestiero" userId="784c7c8f-1214-4a01-9db5-a6751e2675d2" providerId="ADAL" clId="{96210F79-72A4-4210-A649-3481A7741AE6}" dt="2023-10-10T14:34:11.810" v="95" actId="1076"/>
          <ac:picMkLst>
            <pc:docMk/>
            <pc:sldMk cId="747397059" sldId="2147473604"/>
            <ac:picMk id="4" creationId="{25C71720-C216-1DBB-5644-197169A67FD6}"/>
          </ac:picMkLst>
        </pc:picChg>
        <pc:picChg chg="del">
          <ac:chgData name="Victoria Forestiero" userId="784c7c8f-1214-4a01-9db5-a6751e2675d2" providerId="ADAL" clId="{96210F79-72A4-4210-A649-3481A7741AE6}" dt="2023-10-10T14:23:23.675" v="5" actId="478"/>
          <ac:picMkLst>
            <pc:docMk/>
            <pc:sldMk cId="747397059" sldId="2147473604"/>
            <ac:picMk id="13" creationId="{25C71720-C216-1DBB-5644-197169A67FD6}"/>
          </ac:picMkLst>
        </pc:picChg>
      </pc:sldChg>
      <pc:sldChg chg="addSp delSp modSp mod">
        <pc:chgData name="Victoria Forestiero" userId="784c7c8f-1214-4a01-9db5-a6751e2675d2" providerId="ADAL" clId="{96210F79-72A4-4210-A649-3481A7741AE6}" dt="2023-10-10T14:47:27.944" v="114" actId="14734"/>
        <pc:sldMkLst>
          <pc:docMk/>
          <pc:sldMk cId="1816538252" sldId="2147473605"/>
        </pc:sldMkLst>
        <pc:graphicFrameChg chg="add mod modGraphic">
          <ac:chgData name="Victoria Forestiero" userId="784c7c8f-1214-4a01-9db5-a6751e2675d2" providerId="ADAL" clId="{96210F79-72A4-4210-A649-3481A7741AE6}" dt="2023-10-10T14:47:27.944" v="114" actId="14734"/>
          <ac:graphicFrameMkLst>
            <pc:docMk/>
            <pc:sldMk cId="1816538252" sldId="2147473605"/>
            <ac:graphicFrameMk id="2" creationId="{BBC39D5D-AE17-E5F1-C356-459FE5F964B8}"/>
          </ac:graphicFrameMkLst>
        </pc:graphicFrameChg>
        <pc:graphicFrameChg chg="del">
          <ac:chgData name="Victoria Forestiero" userId="784c7c8f-1214-4a01-9db5-a6751e2675d2" providerId="ADAL" clId="{96210F79-72A4-4210-A649-3481A7741AE6}" dt="2023-10-10T14:34:42.515" v="100" actId="478"/>
          <ac:graphicFrameMkLst>
            <pc:docMk/>
            <pc:sldMk cId="1816538252" sldId="2147473605"/>
            <ac:graphicFrameMk id="4" creationId="{6940723D-05B3-DF1D-1F93-C59FA32BAB31}"/>
          </ac:graphicFrameMkLst>
        </pc:graphicFrameChg>
      </pc:sldChg>
      <pc:sldChg chg="addSp delSp modSp mod">
        <pc:chgData name="Victoria Forestiero" userId="784c7c8f-1214-4a01-9db5-a6751e2675d2" providerId="ADAL" clId="{96210F79-72A4-4210-A649-3481A7741AE6}" dt="2023-10-10T14:33:07.684" v="93" actId="33524"/>
        <pc:sldMkLst>
          <pc:docMk/>
          <pc:sldMk cId="2469432755" sldId="2147473606"/>
        </pc:sldMkLst>
        <pc:graphicFrameChg chg="add mod modGraphic">
          <ac:chgData name="Victoria Forestiero" userId="784c7c8f-1214-4a01-9db5-a6751e2675d2" providerId="ADAL" clId="{96210F79-72A4-4210-A649-3481A7741AE6}" dt="2023-10-10T14:33:07.684" v="93" actId="33524"/>
          <ac:graphicFrameMkLst>
            <pc:docMk/>
            <pc:sldMk cId="2469432755" sldId="2147473606"/>
            <ac:graphicFrameMk id="2" creationId="{0BA766AF-EDA5-6DFE-D446-5FC791546D16}"/>
          </ac:graphicFrameMkLst>
        </pc:graphicFrameChg>
        <pc:graphicFrameChg chg="del">
          <ac:chgData name="Victoria Forestiero" userId="784c7c8f-1214-4a01-9db5-a6751e2675d2" providerId="ADAL" clId="{96210F79-72A4-4210-A649-3481A7741AE6}" dt="2023-10-10T14:23:18.645" v="3" actId="478"/>
          <ac:graphicFrameMkLst>
            <pc:docMk/>
            <pc:sldMk cId="2469432755" sldId="2147473606"/>
            <ac:graphicFrameMk id="3" creationId="{47C415A1-EEA4-71AF-590A-E11133456DFA}"/>
          </ac:graphicFrameMkLst>
        </pc:graphicFrameChg>
      </pc:sldChg>
      <pc:sldChg chg="modSp add mod ord">
        <pc:chgData name="Victoria Forestiero" userId="784c7c8f-1214-4a01-9db5-a6751e2675d2" providerId="ADAL" clId="{96210F79-72A4-4210-A649-3481A7741AE6}" dt="2023-10-10T14:48:43.770" v="176" actId="122"/>
        <pc:sldMkLst>
          <pc:docMk/>
          <pc:sldMk cId="955963015" sldId="2147473607"/>
        </pc:sldMkLst>
        <pc:spChg chg="mod">
          <ac:chgData name="Victoria Forestiero" userId="784c7c8f-1214-4a01-9db5-a6751e2675d2" providerId="ADAL" clId="{96210F79-72A4-4210-A649-3481A7741AE6}" dt="2023-10-10T14:34:37.498" v="99" actId="6549"/>
          <ac:spMkLst>
            <pc:docMk/>
            <pc:sldMk cId="955963015" sldId="2147473607"/>
            <ac:spMk id="10" creationId="{ED1C8348-F061-2359-726D-A9CACABB687A}"/>
          </ac:spMkLst>
        </pc:spChg>
        <pc:graphicFrameChg chg="modGraphic">
          <ac:chgData name="Victoria Forestiero" userId="784c7c8f-1214-4a01-9db5-a6751e2675d2" providerId="ADAL" clId="{96210F79-72A4-4210-A649-3481A7741AE6}" dt="2023-10-10T14:48:43.770" v="176" actId="122"/>
          <ac:graphicFrameMkLst>
            <pc:docMk/>
            <pc:sldMk cId="955963015" sldId="2147473607"/>
            <ac:graphicFrameMk id="4" creationId="{6940723D-05B3-DF1D-1F93-C59FA32BAB31}"/>
          </ac:graphicFrameMkLst>
        </pc:graphicFrameChg>
      </pc:sldChg>
    </pc:docChg>
  </pc:docChgLst>
  <pc:docChgLst>
    <pc:chgData name="Victoria Forestiero" userId="784c7c8f-1214-4a01-9db5-a6751e2675d2" providerId="ADAL" clId="{7B9EA686-3CBE-4374-ABFF-117B7E4FCEFA}"/>
    <pc:docChg chg="undo custSel addSld delSld modSld sldOrd modSection">
      <pc:chgData name="Victoria Forestiero" userId="784c7c8f-1214-4a01-9db5-a6751e2675d2" providerId="ADAL" clId="{7B9EA686-3CBE-4374-ABFF-117B7E4FCEFA}" dt="2023-07-11T14:05:34.664" v="1885" actId="1076"/>
      <pc:docMkLst>
        <pc:docMk/>
      </pc:docMkLst>
      <pc:sldChg chg="modSp mod ord">
        <pc:chgData name="Victoria Forestiero" userId="784c7c8f-1214-4a01-9db5-a6751e2675d2" providerId="ADAL" clId="{7B9EA686-3CBE-4374-ABFF-117B7E4FCEFA}" dt="2023-07-11T13:58:37.573" v="1854" actId="6549"/>
        <pc:sldMkLst>
          <pc:docMk/>
          <pc:sldMk cId="1211705209" sldId="288"/>
        </pc:sldMkLst>
        <pc:spChg chg="mod">
          <ac:chgData name="Victoria Forestiero" userId="784c7c8f-1214-4a01-9db5-a6751e2675d2" providerId="ADAL" clId="{7B9EA686-3CBE-4374-ABFF-117B7E4FCEFA}" dt="2023-07-03T11:51:00.460" v="1293" actId="20577"/>
          <ac:spMkLst>
            <pc:docMk/>
            <pc:sldMk cId="1211705209" sldId="288"/>
            <ac:spMk id="6" creationId="{54928129-1B3B-80C9-EE5A-C6C5C41D3D27}"/>
          </ac:spMkLst>
        </pc:spChg>
        <pc:graphicFrameChg chg="mod modGraphic">
          <ac:chgData name="Victoria Forestiero" userId="784c7c8f-1214-4a01-9db5-a6751e2675d2" providerId="ADAL" clId="{7B9EA686-3CBE-4374-ABFF-117B7E4FCEFA}" dt="2023-07-11T13:58:37.573" v="1854" actId="6549"/>
          <ac:graphicFrameMkLst>
            <pc:docMk/>
            <pc:sldMk cId="1211705209" sldId="288"/>
            <ac:graphicFrameMk id="8" creationId="{DAE83EA8-0898-EC24-3A0A-ABCD2537A1B8}"/>
          </ac:graphicFrameMkLst>
        </pc:graphicFrameChg>
      </pc:sldChg>
      <pc:sldChg chg="modSp mod ord">
        <pc:chgData name="Victoria Forestiero" userId="784c7c8f-1214-4a01-9db5-a6751e2675d2" providerId="ADAL" clId="{7B9EA686-3CBE-4374-ABFF-117B7E4FCEFA}" dt="2023-07-06T09:43:29.722" v="1396"/>
        <pc:sldMkLst>
          <pc:docMk/>
          <pc:sldMk cId="3209612087" sldId="289"/>
        </pc:sldMkLst>
        <pc:spChg chg="mod">
          <ac:chgData name="Victoria Forestiero" userId="784c7c8f-1214-4a01-9db5-a6751e2675d2" providerId="ADAL" clId="{7B9EA686-3CBE-4374-ABFF-117B7E4FCEFA}" dt="2023-07-03T11:51:09.173" v="1315" actId="20577"/>
          <ac:spMkLst>
            <pc:docMk/>
            <pc:sldMk cId="3209612087" sldId="289"/>
            <ac:spMk id="7" creationId="{03A9D2BE-F12F-0383-27E2-9FDEA77C8043}"/>
          </ac:spMkLst>
        </pc:spChg>
        <pc:graphicFrameChg chg="mod modGraphic">
          <ac:chgData name="Victoria Forestiero" userId="784c7c8f-1214-4a01-9db5-a6751e2675d2" providerId="ADAL" clId="{7B9EA686-3CBE-4374-ABFF-117B7E4FCEFA}" dt="2023-07-03T11:42:46.318" v="1044"/>
          <ac:graphicFrameMkLst>
            <pc:docMk/>
            <pc:sldMk cId="3209612087" sldId="289"/>
            <ac:graphicFrameMk id="3" creationId="{34ACC76A-C348-9003-665C-C2FA00359CA1}"/>
          </ac:graphicFrameMkLst>
        </pc:graphicFrameChg>
      </pc:sldChg>
      <pc:sldChg chg="addSp modSp mod">
        <pc:chgData name="Victoria Forestiero" userId="784c7c8f-1214-4a01-9db5-a6751e2675d2" providerId="ADAL" clId="{7B9EA686-3CBE-4374-ABFF-117B7E4FCEFA}" dt="2023-07-11T14:05:34.664" v="1885" actId="1076"/>
        <pc:sldMkLst>
          <pc:docMk/>
          <pc:sldMk cId="2984680635" sldId="290"/>
        </pc:sldMkLst>
        <pc:spChg chg="mod">
          <ac:chgData name="Victoria Forestiero" userId="784c7c8f-1214-4a01-9db5-a6751e2675d2" providerId="ADAL" clId="{7B9EA686-3CBE-4374-ABFF-117B7E4FCEFA}" dt="2023-06-29T14:46:19.335" v="765" actId="20577"/>
          <ac:spMkLst>
            <pc:docMk/>
            <pc:sldMk cId="2984680635" sldId="290"/>
            <ac:spMk id="2" creationId="{2B4C2995-1AC4-4DC3-B184-FB3F549F8546}"/>
          </ac:spMkLst>
        </pc:spChg>
        <pc:graphicFrameChg chg="add mod">
          <ac:chgData name="Victoria Forestiero" userId="784c7c8f-1214-4a01-9db5-a6751e2675d2" providerId="ADAL" clId="{7B9EA686-3CBE-4374-ABFF-117B7E4FCEFA}" dt="2023-07-11T14:05:34.664" v="1885" actId="1076"/>
          <ac:graphicFrameMkLst>
            <pc:docMk/>
            <pc:sldMk cId="2984680635" sldId="290"/>
            <ac:graphicFrameMk id="4" creationId="{1D142462-156B-2913-27E3-D9CF21673436}"/>
          </ac:graphicFrameMkLst>
        </pc:graphicFrameChg>
        <pc:graphicFrameChg chg="add mod">
          <ac:chgData name="Victoria Forestiero" userId="784c7c8f-1214-4a01-9db5-a6751e2675d2" providerId="ADAL" clId="{7B9EA686-3CBE-4374-ABFF-117B7E4FCEFA}" dt="2023-07-11T14:05:09" v="1884" actId="1076"/>
          <ac:graphicFrameMkLst>
            <pc:docMk/>
            <pc:sldMk cId="2984680635" sldId="290"/>
            <ac:graphicFrameMk id="6" creationId="{7AF3040A-C70B-CACB-2ED4-B6B4D3D525B9}"/>
          </ac:graphicFrameMkLst>
        </pc:graphicFrameChg>
        <pc:graphicFrameChg chg="add mod">
          <ac:chgData name="Victoria Forestiero" userId="784c7c8f-1214-4a01-9db5-a6751e2675d2" providerId="ADAL" clId="{7B9EA686-3CBE-4374-ABFF-117B7E4FCEFA}" dt="2023-07-11T14:05:05.834" v="1883" actId="1076"/>
          <ac:graphicFrameMkLst>
            <pc:docMk/>
            <pc:sldMk cId="2984680635" sldId="290"/>
            <ac:graphicFrameMk id="7" creationId="{A468AEB5-0594-5F13-1C99-8E4CEFEB446D}"/>
          </ac:graphicFrameMkLst>
        </pc:graphicFrameChg>
        <pc:graphicFrameChg chg="mod modGraphic">
          <ac:chgData name="Victoria Forestiero" userId="784c7c8f-1214-4a01-9db5-a6751e2675d2" providerId="ADAL" clId="{7B9EA686-3CBE-4374-ABFF-117B7E4FCEFA}" dt="2023-07-11T14:04:59.771" v="1881" actId="255"/>
          <ac:graphicFrameMkLst>
            <pc:docMk/>
            <pc:sldMk cId="2984680635" sldId="290"/>
            <ac:graphicFrameMk id="8" creationId="{DAE83EA8-0898-EC24-3A0A-ABCD2537A1B8}"/>
          </ac:graphicFrameMkLst>
        </pc:graphicFrameChg>
      </pc:sldChg>
      <pc:sldChg chg="modSp mod">
        <pc:chgData name="Victoria Forestiero" userId="784c7c8f-1214-4a01-9db5-a6751e2675d2" providerId="ADAL" clId="{7B9EA686-3CBE-4374-ABFF-117B7E4FCEFA}" dt="2023-07-11T13:37:55.798" v="1600" actId="20577"/>
        <pc:sldMkLst>
          <pc:docMk/>
          <pc:sldMk cId="158875509" sldId="291"/>
        </pc:sldMkLst>
        <pc:spChg chg="mod">
          <ac:chgData name="Victoria Forestiero" userId="784c7c8f-1214-4a01-9db5-a6751e2675d2" providerId="ADAL" clId="{7B9EA686-3CBE-4374-ABFF-117B7E4FCEFA}" dt="2023-06-29T14:45:44.813" v="761" actId="20577"/>
          <ac:spMkLst>
            <pc:docMk/>
            <pc:sldMk cId="158875509" sldId="291"/>
            <ac:spMk id="9" creationId="{117A9023-EB57-FE46-451C-A6A0235CEA50}"/>
          </ac:spMkLst>
        </pc:spChg>
        <pc:graphicFrameChg chg="mod modGraphic">
          <ac:chgData name="Victoria Forestiero" userId="784c7c8f-1214-4a01-9db5-a6751e2675d2" providerId="ADAL" clId="{7B9EA686-3CBE-4374-ABFF-117B7E4FCEFA}" dt="2023-07-11T13:37:55.798" v="1600" actId="20577"/>
          <ac:graphicFrameMkLst>
            <pc:docMk/>
            <pc:sldMk cId="158875509" sldId="291"/>
            <ac:graphicFrameMk id="3" creationId="{34ACC76A-C348-9003-665C-C2FA00359CA1}"/>
          </ac:graphicFrameMkLst>
        </pc:graphicFrameChg>
      </pc:sldChg>
      <pc:sldChg chg="delSp modSp add mod ord">
        <pc:chgData name="Victoria Forestiero" userId="784c7c8f-1214-4a01-9db5-a6751e2675d2" providerId="ADAL" clId="{7B9EA686-3CBE-4374-ABFF-117B7E4FCEFA}" dt="2023-07-10T08:20:14.541" v="1399" actId="207"/>
        <pc:sldMkLst>
          <pc:docMk/>
          <pc:sldMk cId="1396279907" sldId="292"/>
        </pc:sldMkLst>
        <pc:spChg chg="mod">
          <ac:chgData name="Victoria Forestiero" userId="784c7c8f-1214-4a01-9db5-a6751e2675d2" providerId="ADAL" clId="{7B9EA686-3CBE-4374-ABFF-117B7E4FCEFA}" dt="2023-07-03T09:57:00.427" v="829" actId="20577"/>
          <ac:spMkLst>
            <pc:docMk/>
            <pc:sldMk cId="1396279907" sldId="292"/>
            <ac:spMk id="2" creationId="{2B4C2995-1AC4-4DC3-B184-FB3F549F8546}"/>
          </ac:spMkLst>
        </pc:spChg>
        <pc:spChg chg="del">
          <ac:chgData name="Victoria Forestiero" userId="784c7c8f-1214-4a01-9db5-a6751e2675d2" providerId="ADAL" clId="{7B9EA686-3CBE-4374-ABFF-117B7E4FCEFA}" dt="2023-06-29T12:03:26.508" v="25" actId="478"/>
          <ac:spMkLst>
            <pc:docMk/>
            <pc:sldMk cId="1396279907" sldId="292"/>
            <ac:spMk id="18" creationId="{EADEF74F-F8C0-4A25-850E-489C197F37AE}"/>
          </ac:spMkLst>
        </pc:spChg>
        <pc:graphicFrameChg chg="mod modGraphic">
          <ac:chgData name="Victoria Forestiero" userId="784c7c8f-1214-4a01-9db5-a6751e2675d2" providerId="ADAL" clId="{7B9EA686-3CBE-4374-ABFF-117B7E4FCEFA}" dt="2023-07-10T08:20:14.541" v="1399" actId="207"/>
          <ac:graphicFrameMkLst>
            <pc:docMk/>
            <pc:sldMk cId="1396279907" sldId="292"/>
            <ac:graphicFrameMk id="8" creationId="{DAE83EA8-0898-EC24-3A0A-ABCD2537A1B8}"/>
          </ac:graphicFrameMkLst>
        </pc:graphicFrameChg>
        <pc:picChg chg="mod">
          <ac:chgData name="Victoria Forestiero" userId="784c7c8f-1214-4a01-9db5-a6751e2675d2" providerId="ADAL" clId="{7B9EA686-3CBE-4374-ABFF-117B7E4FCEFA}" dt="2023-06-29T12:54:00.698" v="510" actId="1076"/>
          <ac:picMkLst>
            <pc:docMk/>
            <pc:sldMk cId="1396279907" sldId="292"/>
            <ac:picMk id="1026" creationId="{299D87DD-6349-AF52-6ADA-F258C9CACEE7}"/>
          </ac:picMkLst>
        </pc:picChg>
      </pc:sldChg>
      <pc:sldChg chg="modSp add mod ord">
        <pc:chgData name="Victoria Forestiero" userId="784c7c8f-1214-4a01-9db5-a6751e2675d2" providerId="ADAL" clId="{7B9EA686-3CBE-4374-ABFF-117B7E4FCEFA}" dt="2023-07-03T11:50:27.567" v="1268" actId="20577"/>
        <pc:sldMkLst>
          <pc:docMk/>
          <pc:sldMk cId="1132533039" sldId="293"/>
        </pc:sldMkLst>
        <pc:spChg chg="mod">
          <ac:chgData name="Victoria Forestiero" userId="784c7c8f-1214-4a01-9db5-a6751e2675d2" providerId="ADAL" clId="{7B9EA686-3CBE-4374-ABFF-117B7E4FCEFA}" dt="2023-06-29T13:04:57.006" v="540" actId="1076"/>
          <ac:spMkLst>
            <pc:docMk/>
            <pc:sldMk cId="1132533039" sldId="293"/>
            <ac:spMk id="2" creationId="{2B4C2995-1AC4-4DC3-B184-FB3F549F8546}"/>
          </ac:spMkLst>
        </pc:spChg>
        <pc:graphicFrameChg chg="mod modGraphic">
          <ac:chgData name="Victoria Forestiero" userId="784c7c8f-1214-4a01-9db5-a6751e2675d2" providerId="ADAL" clId="{7B9EA686-3CBE-4374-ABFF-117B7E4FCEFA}" dt="2023-07-03T11:50:27.567" v="1268" actId="20577"/>
          <ac:graphicFrameMkLst>
            <pc:docMk/>
            <pc:sldMk cId="1132533039" sldId="293"/>
            <ac:graphicFrameMk id="8" creationId="{DAE83EA8-0898-EC24-3A0A-ABCD2537A1B8}"/>
          </ac:graphicFrameMkLst>
        </pc:graphicFrameChg>
        <pc:picChg chg="mod">
          <ac:chgData name="Victoria Forestiero" userId="784c7c8f-1214-4a01-9db5-a6751e2675d2" providerId="ADAL" clId="{7B9EA686-3CBE-4374-ABFF-117B7E4FCEFA}" dt="2023-06-29T13:04:53.700" v="539" actId="1076"/>
          <ac:picMkLst>
            <pc:docMk/>
            <pc:sldMk cId="1132533039" sldId="293"/>
            <ac:picMk id="1026" creationId="{299D87DD-6349-AF52-6ADA-F258C9CACEE7}"/>
          </ac:picMkLst>
        </pc:picChg>
      </pc:sldChg>
      <pc:sldChg chg="modSp add mod">
        <pc:chgData name="Victoria Forestiero" userId="784c7c8f-1214-4a01-9db5-a6751e2675d2" providerId="ADAL" clId="{7B9EA686-3CBE-4374-ABFF-117B7E4FCEFA}" dt="2023-07-10T10:02:10.251" v="1420" actId="207"/>
        <pc:sldMkLst>
          <pc:docMk/>
          <pc:sldMk cId="2922387778" sldId="294"/>
        </pc:sldMkLst>
        <pc:graphicFrameChg chg="modGraphic">
          <ac:chgData name="Victoria Forestiero" userId="784c7c8f-1214-4a01-9db5-a6751e2675d2" providerId="ADAL" clId="{7B9EA686-3CBE-4374-ABFF-117B7E4FCEFA}" dt="2023-07-10T10:02:10.251" v="1420" actId="207"/>
          <ac:graphicFrameMkLst>
            <pc:docMk/>
            <pc:sldMk cId="2922387778" sldId="294"/>
            <ac:graphicFrameMk id="8" creationId="{DAE83EA8-0898-EC24-3A0A-ABCD2537A1B8}"/>
          </ac:graphicFrameMkLst>
        </pc:graphicFrameChg>
      </pc:sldChg>
      <pc:sldChg chg="modSp add del mod">
        <pc:chgData name="Victoria Forestiero" userId="784c7c8f-1214-4a01-9db5-a6751e2675d2" providerId="ADAL" clId="{7B9EA686-3CBE-4374-ABFF-117B7E4FCEFA}" dt="2023-06-29T13:37:19.524" v="613" actId="47"/>
        <pc:sldMkLst>
          <pc:docMk/>
          <pc:sldMk cId="4044691546" sldId="294"/>
        </pc:sldMkLst>
        <pc:graphicFrameChg chg="mod modGraphic">
          <ac:chgData name="Victoria Forestiero" userId="784c7c8f-1214-4a01-9db5-a6751e2675d2" providerId="ADAL" clId="{7B9EA686-3CBE-4374-ABFF-117B7E4FCEFA}" dt="2023-06-29T12:19:50.998" v="325" actId="20577"/>
          <ac:graphicFrameMkLst>
            <pc:docMk/>
            <pc:sldMk cId="4044691546" sldId="294"/>
            <ac:graphicFrameMk id="8" creationId="{DAE83EA8-0898-EC24-3A0A-ABCD2537A1B8}"/>
          </ac:graphicFrameMkLst>
        </pc:graphicFrameChg>
      </pc:sldChg>
      <pc:sldChg chg="modSp add del mod">
        <pc:chgData name="Victoria Forestiero" userId="784c7c8f-1214-4a01-9db5-a6751e2675d2" providerId="ADAL" clId="{7B9EA686-3CBE-4374-ABFF-117B7E4FCEFA}" dt="2023-06-29T14:42:00.315" v="726" actId="2696"/>
        <pc:sldMkLst>
          <pc:docMk/>
          <pc:sldMk cId="1721796298" sldId="295"/>
        </pc:sldMkLst>
        <pc:graphicFrameChg chg="mod modGraphic">
          <ac:chgData name="Victoria Forestiero" userId="784c7c8f-1214-4a01-9db5-a6751e2675d2" providerId="ADAL" clId="{7B9EA686-3CBE-4374-ABFF-117B7E4FCEFA}" dt="2023-06-29T14:41:14.064" v="716" actId="21"/>
          <ac:graphicFrameMkLst>
            <pc:docMk/>
            <pc:sldMk cId="1721796298" sldId="295"/>
            <ac:graphicFrameMk id="8" creationId="{DAE83EA8-0898-EC24-3A0A-ABCD2537A1B8}"/>
          </ac:graphicFrameMkLst>
        </pc:graphicFrameChg>
      </pc:sldChg>
    </pc:docChg>
  </pc:docChgLst>
  <pc:docChgLst>
    <pc:chgData name="Victoria Forestiero" userId="784c7c8f-1214-4a01-9db5-a6751e2675d2" providerId="ADAL" clId="{B2371433-0760-4DFA-9C54-0B9BDA68972B}"/>
    <pc:docChg chg="custSel modSld">
      <pc:chgData name="Victoria Forestiero" userId="784c7c8f-1214-4a01-9db5-a6751e2675d2" providerId="ADAL" clId="{B2371433-0760-4DFA-9C54-0B9BDA68972B}" dt="2023-06-26T18:26:04.010" v="347" actId="207"/>
      <pc:docMkLst>
        <pc:docMk/>
      </pc:docMkLst>
      <pc:sldChg chg="addSp delSp modSp mod">
        <pc:chgData name="Victoria Forestiero" userId="784c7c8f-1214-4a01-9db5-a6751e2675d2" providerId="ADAL" clId="{B2371433-0760-4DFA-9C54-0B9BDA68972B}" dt="2023-06-26T18:22:12.882" v="166" actId="478"/>
        <pc:sldMkLst>
          <pc:docMk/>
          <pc:sldMk cId="1211705209" sldId="288"/>
        </pc:sldMkLst>
        <pc:spChg chg="del">
          <ac:chgData name="Victoria Forestiero" userId="784c7c8f-1214-4a01-9db5-a6751e2675d2" providerId="ADAL" clId="{B2371433-0760-4DFA-9C54-0B9BDA68972B}" dt="2023-06-26T18:22:04.883" v="164" actId="478"/>
          <ac:spMkLst>
            <pc:docMk/>
            <pc:sldMk cId="1211705209" sldId="288"/>
            <ac:spMk id="2" creationId="{2B4C2995-1AC4-4DC3-B184-FB3F549F8546}"/>
          </ac:spMkLst>
        </pc:spChg>
        <pc:spChg chg="add del mod">
          <ac:chgData name="Victoria Forestiero" userId="784c7c8f-1214-4a01-9db5-a6751e2675d2" providerId="ADAL" clId="{B2371433-0760-4DFA-9C54-0B9BDA68972B}" dt="2023-06-26T18:22:12.882" v="166" actId="478"/>
          <ac:spMkLst>
            <pc:docMk/>
            <pc:sldMk cId="1211705209" sldId="288"/>
            <ac:spMk id="4" creationId="{F73E9D00-FB12-C704-82BF-CBA23DD7FF23}"/>
          </ac:spMkLst>
        </pc:spChg>
        <pc:spChg chg="add mod">
          <ac:chgData name="Victoria Forestiero" userId="784c7c8f-1214-4a01-9db5-a6751e2675d2" providerId="ADAL" clId="{B2371433-0760-4DFA-9C54-0B9BDA68972B}" dt="2023-06-26T18:22:07.364" v="165"/>
          <ac:spMkLst>
            <pc:docMk/>
            <pc:sldMk cId="1211705209" sldId="288"/>
            <ac:spMk id="6" creationId="{54928129-1B3B-80C9-EE5A-C6C5C41D3D27}"/>
          </ac:spMkLst>
        </pc:spChg>
        <pc:graphicFrameChg chg="mod modGraphic">
          <ac:chgData name="Victoria Forestiero" userId="784c7c8f-1214-4a01-9db5-a6751e2675d2" providerId="ADAL" clId="{B2371433-0760-4DFA-9C54-0B9BDA68972B}" dt="2023-06-26T18:18:40.688" v="14" actId="1076"/>
          <ac:graphicFrameMkLst>
            <pc:docMk/>
            <pc:sldMk cId="1211705209" sldId="288"/>
            <ac:graphicFrameMk id="8" creationId="{DAE83EA8-0898-EC24-3A0A-ABCD2537A1B8}"/>
          </ac:graphicFrameMkLst>
        </pc:graphicFrameChg>
      </pc:sldChg>
      <pc:sldChg chg="addSp delSp modSp mod">
        <pc:chgData name="Victoria Forestiero" userId="784c7c8f-1214-4a01-9db5-a6751e2675d2" providerId="ADAL" clId="{B2371433-0760-4DFA-9C54-0B9BDA68972B}" dt="2023-06-26T18:22:24.419" v="169" actId="478"/>
        <pc:sldMkLst>
          <pc:docMk/>
          <pc:sldMk cId="3209612087" sldId="289"/>
        </pc:sldMkLst>
        <pc:spChg chg="del">
          <ac:chgData name="Victoria Forestiero" userId="784c7c8f-1214-4a01-9db5-a6751e2675d2" providerId="ADAL" clId="{B2371433-0760-4DFA-9C54-0B9BDA68972B}" dt="2023-06-26T18:22:17.866" v="167" actId="478"/>
          <ac:spMkLst>
            <pc:docMk/>
            <pc:sldMk cId="3209612087" sldId="289"/>
            <ac:spMk id="2" creationId="{2B4C2995-1AC4-4DC3-B184-FB3F549F8546}"/>
          </ac:spMkLst>
        </pc:spChg>
        <pc:spChg chg="add del mod">
          <ac:chgData name="Victoria Forestiero" userId="784c7c8f-1214-4a01-9db5-a6751e2675d2" providerId="ADAL" clId="{B2371433-0760-4DFA-9C54-0B9BDA68972B}" dt="2023-06-26T18:22:24.419" v="169" actId="478"/>
          <ac:spMkLst>
            <pc:docMk/>
            <pc:sldMk cId="3209612087" sldId="289"/>
            <ac:spMk id="6" creationId="{7813F444-ED6C-A882-B7B4-B815EFE086A0}"/>
          </ac:spMkLst>
        </pc:spChg>
        <pc:spChg chg="add mod">
          <ac:chgData name="Victoria Forestiero" userId="784c7c8f-1214-4a01-9db5-a6751e2675d2" providerId="ADAL" clId="{B2371433-0760-4DFA-9C54-0B9BDA68972B}" dt="2023-06-26T18:22:20.641" v="168"/>
          <ac:spMkLst>
            <pc:docMk/>
            <pc:sldMk cId="3209612087" sldId="289"/>
            <ac:spMk id="7" creationId="{03A9D2BE-F12F-0383-27E2-9FDEA77C8043}"/>
          </ac:spMkLst>
        </pc:spChg>
      </pc:sldChg>
      <pc:sldChg chg="modSp mod">
        <pc:chgData name="Victoria Forestiero" userId="784c7c8f-1214-4a01-9db5-a6751e2675d2" providerId="ADAL" clId="{B2371433-0760-4DFA-9C54-0B9BDA68972B}" dt="2023-06-26T18:22:38.366" v="172" actId="113"/>
        <pc:sldMkLst>
          <pc:docMk/>
          <pc:sldMk cId="2984680635" sldId="290"/>
        </pc:sldMkLst>
        <pc:spChg chg="mod">
          <ac:chgData name="Victoria Forestiero" userId="784c7c8f-1214-4a01-9db5-a6751e2675d2" providerId="ADAL" clId="{B2371433-0760-4DFA-9C54-0B9BDA68972B}" dt="2023-06-26T18:21:23.114" v="158" actId="207"/>
          <ac:spMkLst>
            <pc:docMk/>
            <pc:sldMk cId="2984680635" sldId="290"/>
            <ac:spMk id="2" creationId="{2B4C2995-1AC4-4DC3-B184-FB3F549F8546}"/>
          </ac:spMkLst>
        </pc:spChg>
        <pc:graphicFrameChg chg="mod modGraphic">
          <ac:chgData name="Victoria Forestiero" userId="784c7c8f-1214-4a01-9db5-a6751e2675d2" providerId="ADAL" clId="{B2371433-0760-4DFA-9C54-0B9BDA68972B}" dt="2023-06-26T18:22:38.366" v="172" actId="113"/>
          <ac:graphicFrameMkLst>
            <pc:docMk/>
            <pc:sldMk cId="2984680635" sldId="290"/>
            <ac:graphicFrameMk id="8" creationId="{DAE83EA8-0898-EC24-3A0A-ABCD2537A1B8}"/>
          </ac:graphicFrameMkLst>
        </pc:graphicFrameChg>
      </pc:sldChg>
      <pc:sldChg chg="addSp delSp modSp mod">
        <pc:chgData name="Victoria Forestiero" userId="784c7c8f-1214-4a01-9db5-a6751e2675d2" providerId="ADAL" clId="{B2371433-0760-4DFA-9C54-0B9BDA68972B}" dt="2023-06-26T18:26:04.010" v="347" actId="207"/>
        <pc:sldMkLst>
          <pc:docMk/>
          <pc:sldMk cId="158875509" sldId="291"/>
        </pc:sldMkLst>
        <pc:spChg chg="del">
          <ac:chgData name="Victoria Forestiero" userId="784c7c8f-1214-4a01-9db5-a6751e2675d2" providerId="ADAL" clId="{B2371433-0760-4DFA-9C54-0B9BDA68972B}" dt="2023-06-26T18:21:36.918" v="159" actId="478"/>
          <ac:spMkLst>
            <pc:docMk/>
            <pc:sldMk cId="158875509" sldId="291"/>
            <ac:spMk id="2" creationId="{2B4C2995-1AC4-4DC3-B184-FB3F549F8546}"/>
          </ac:spMkLst>
        </pc:spChg>
        <pc:spChg chg="add del mod">
          <ac:chgData name="Victoria Forestiero" userId="784c7c8f-1214-4a01-9db5-a6751e2675d2" providerId="ADAL" clId="{B2371433-0760-4DFA-9C54-0B9BDA68972B}" dt="2023-06-26T18:21:50.598" v="162" actId="478"/>
          <ac:spMkLst>
            <pc:docMk/>
            <pc:sldMk cId="158875509" sldId="291"/>
            <ac:spMk id="7" creationId="{6B8E42BD-8835-981D-1F02-555D7224F1CE}"/>
          </ac:spMkLst>
        </pc:spChg>
        <pc:spChg chg="add mod">
          <ac:chgData name="Victoria Forestiero" userId="784c7c8f-1214-4a01-9db5-a6751e2675d2" providerId="ADAL" clId="{B2371433-0760-4DFA-9C54-0B9BDA68972B}" dt="2023-06-26T18:21:53.524" v="163"/>
          <ac:spMkLst>
            <pc:docMk/>
            <pc:sldMk cId="158875509" sldId="291"/>
            <ac:spMk id="9" creationId="{117A9023-EB57-FE46-451C-A6A0235CEA50}"/>
          </ac:spMkLst>
        </pc:spChg>
        <pc:graphicFrameChg chg="modGraphic">
          <ac:chgData name="Victoria Forestiero" userId="784c7c8f-1214-4a01-9db5-a6751e2675d2" providerId="ADAL" clId="{B2371433-0760-4DFA-9C54-0B9BDA68972B}" dt="2023-06-26T18:26:04.010" v="347" actId="207"/>
          <ac:graphicFrameMkLst>
            <pc:docMk/>
            <pc:sldMk cId="158875509" sldId="291"/>
            <ac:graphicFrameMk id="3" creationId="{34ACC76A-C348-9003-665C-C2FA00359CA1}"/>
          </ac:graphicFrameMkLst>
        </pc:graphicFrameChg>
        <pc:picChg chg="add del">
          <ac:chgData name="Victoria Forestiero" userId="784c7c8f-1214-4a01-9db5-a6751e2675d2" providerId="ADAL" clId="{B2371433-0760-4DFA-9C54-0B9BDA68972B}" dt="2023-06-26T18:21:42.356" v="161"/>
          <ac:picMkLst>
            <pc:docMk/>
            <pc:sldMk cId="158875509" sldId="291"/>
            <ac:picMk id="8" creationId="{192E12B3-5CDB-F03A-4E33-487F923340C8}"/>
          </ac:picMkLst>
        </pc:picChg>
      </pc:sldChg>
    </pc:docChg>
  </pc:docChgLst>
  <pc:docChgLst>
    <pc:chgData name="Victoria Forestiero" userId="784c7c8f-1214-4a01-9db5-a6751e2675d2" providerId="ADAL" clId="{82F6F174-BFC8-4A57-BA22-54699FC846DD}"/>
    <pc:docChg chg="undo custSel addSld delSld modSld sldOrd addSection modSection">
      <pc:chgData name="Victoria Forestiero" userId="784c7c8f-1214-4a01-9db5-a6751e2675d2" providerId="ADAL" clId="{82F6F174-BFC8-4A57-BA22-54699FC846DD}" dt="2023-06-12T14:56:55.922" v="4182" actId="1076"/>
      <pc:docMkLst>
        <pc:docMk/>
      </pc:docMkLst>
      <pc:sldChg chg="del">
        <pc:chgData name="Victoria Forestiero" userId="784c7c8f-1214-4a01-9db5-a6751e2675d2" providerId="ADAL" clId="{82F6F174-BFC8-4A57-BA22-54699FC846DD}" dt="2023-06-06T13:17:38.758" v="2194" actId="2696"/>
        <pc:sldMkLst>
          <pc:docMk/>
          <pc:sldMk cId="2941707108" sldId="285"/>
        </pc:sldMkLst>
      </pc:sldChg>
      <pc:sldChg chg="addSp delSp modSp add del mod">
        <pc:chgData name="Victoria Forestiero" userId="784c7c8f-1214-4a01-9db5-a6751e2675d2" providerId="ADAL" clId="{82F6F174-BFC8-4A57-BA22-54699FC846DD}" dt="2023-06-06T13:17:34.123" v="2193" actId="2696"/>
        <pc:sldMkLst>
          <pc:docMk/>
          <pc:sldMk cId="753501128" sldId="286"/>
        </pc:sldMkLst>
        <pc:spChg chg="del">
          <ac:chgData name="Victoria Forestiero" userId="784c7c8f-1214-4a01-9db5-a6751e2675d2" providerId="ADAL" clId="{82F6F174-BFC8-4A57-BA22-54699FC846DD}" dt="2023-06-05T11:07:37.747" v="6" actId="478"/>
          <ac:spMkLst>
            <pc:docMk/>
            <pc:sldMk cId="753501128" sldId="286"/>
            <ac:spMk id="3" creationId="{39B6D6C0-EBC8-4620-B0B9-0BE7548ABB8D}"/>
          </ac:spMkLst>
        </pc:spChg>
        <pc:spChg chg="add del mod">
          <ac:chgData name="Victoria Forestiero" userId="784c7c8f-1214-4a01-9db5-a6751e2675d2" providerId="ADAL" clId="{82F6F174-BFC8-4A57-BA22-54699FC846DD}" dt="2023-06-05T11:07:33.521" v="5" actId="478"/>
          <ac:spMkLst>
            <pc:docMk/>
            <pc:sldMk cId="753501128" sldId="286"/>
            <ac:spMk id="7" creationId="{D348FC9E-19E8-ABCA-2980-6010C2CA2049}"/>
          </ac:spMkLst>
        </pc:spChg>
        <pc:graphicFrameChg chg="del modGraphic">
          <ac:chgData name="Victoria Forestiero" userId="784c7c8f-1214-4a01-9db5-a6751e2675d2" providerId="ADAL" clId="{82F6F174-BFC8-4A57-BA22-54699FC846DD}" dt="2023-06-05T11:07:31.262" v="4" actId="478"/>
          <ac:graphicFrameMkLst>
            <pc:docMk/>
            <pc:sldMk cId="753501128" sldId="286"/>
            <ac:graphicFrameMk id="4" creationId="{73A0F9C0-FE57-484E-9467-B86B760D8A70}"/>
          </ac:graphicFrameMkLst>
        </pc:graphicFrameChg>
        <pc:graphicFrameChg chg="add mod modGraphic">
          <ac:chgData name="Victoria Forestiero" userId="784c7c8f-1214-4a01-9db5-a6751e2675d2" providerId="ADAL" clId="{82F6F174-BFC8-4A57-BA22-54699FC846DD}" dt="2023-06-05T11:11:40.903" v="119" actId="2161"/>
          <ac:graphicFrameMkLst>
            <pc:docMk/>
            <pc:sldMk cId="753501128" sldId="286"/>
            <ac:graphicFrameMk id="8" creationId="{DAE83EA8-0898-EC24-3A0A-ABCD2537A1B8}"/>
          </ac:graphicFrameMkLst>
        </pc:graphicFrameChg>
        <pc:picChg chg="del">
          <ac:chgData name="Victoria Forestiero" userId="784c7c8f-1214-4a01-9db5-a6751e2675d2" providerId="ADAL" clId="{82F6F174-BFC8-4A57-BA22-54699FC846DD}" dt="2023-06-05T11:07:20.266" v="2" actId="478"/>
          <ac:picMkLst>
            <pc:docMk/>
            <pc:sldMk cId="753501128" sldId="286"/>
            <ac:picMk id="16" creationId="{F3ED3574-B5E1-4E16-B4DD-C7FC700134B8}"/>
          </ac:picMkLst>
        </pc:picChg>
        <pc:picChg chg="del">
          <ac:chgData name="Victoria Forestiero" userId="784c7c8f-1214-4a01-9db5-a6751e2675d2" providerId="ADAL" clId="{82F6F174-BFC8-4A57-BA22-54699FC846DD}" dt="2023-06-05T11:07:21.028" v="3" actId="478"/>
          <ac:picMkLst>
            <pc:docMk/>
            <pc:sldMk cId="753501128" sldId="286"/>
            <ac:picMk id="24" creationId="{1167D83D-3995-45BE-ABE9-566931903488}"/>
          </ac:picMkLst>
        </pc:picChg>
      </pc:sldChg>
      <pc:sldChg chg="addSp delSp modSp add mod">
        <pc:chgData name="Victoria Forestiero" userId="784c7c8f-1214-4a01-9db5-a6751e2675d2" providerId="ADAL" clId="{82F6F174-BFC8-4A57-BA22-54699FC846DD}" dt="2023-06-05T11:10:20.479" v="78" actId="1076"/>
        <pc:sldMkLst>
          <pc:docMk/>
          <pc:sldMk cId="827157345" sldId="287"/>
        </pc:sldMkLst>
        <pc:graphicFrameChg chg="del modGraphic">
          <ac:chgData name="Victoria Forestiero" userId="784c7c8f-1214-4a01-9db5-a6751e2675d2" providerId="ADAL" clId="{82F6F174-BFC8-4A57-BA22-54699FC846DD}" dt="2023-06-05T11:09:58.382" v="75" actId="478"/>
          <ac:graphicFrameMkLst>
            <pc:docMk/>
            <pc:sldMk cId="827157345" sldId="287"/>
            <ac:graphicFrameMk id="8" creationId="{DAE83EA8-0898-EC24-3A0A-ABCD2537A1B8}"/>
          </ac:graphicFrameMkLst>
        </pc:graphicFrameChg>
        <pc:cxnChg chg="add">
          <ac:chgData name="Victoria Forestiero" userId="784c7c8f-1214-4a01-9db5-a6751e2675d2" providerId="ADAL" clId="{82F6F174-BFC8-4A57-BA22-54699FC846DD}" dt="2023-06-05T11:10:11.204" v="76" actId="11529"/>
          <ac:cxnSpMkLst>
            <pc:docMk/>
            <pc:sldMk cId="827157345" sldId="287"/>
            <ac:cxnSpMk id="4" creationId="{A2B736E9-AF3F-7019-F12A-1978A4089FB1}"/>
          </ac:cxnSpMkLst>
        </pc:cxnChg>
        <pc:cxnChg chg="add mod">
          <ac:chgData name="Victoria Forestiero" userId="784c7c8f-1214-4a01-9db5-a6751e2675d2" providerId="ADAL" clId="{82F6F174-BFC8-4A57-BA22-54699FC846DD}" dt="2023-06-05T11:10:20.479" v="78" actId="1076"/>
          <ac:cxnSpMkLst>
            <pc:docMk/>
            <pc:sldMk cId="827157345" sldId="287"/>
            <ac:cxnSpMk id="6" creationId="{A633FEF5-4BA0-4FF2-0AAC-530394EB11D8}"/>
          </ac:cxnSpMkLst>
        </pc:cxnChg>
      </pc:sldChg>
      <pc:sldChg chg="addSp modSp del mod ord modShow">
        <pc:chgData name="Victoria Forestiero" userId="784c7c8f-1214-4a01-9db5-a6751e2675d2" providerId="ADAL" clId="{82F6F174-BFC8-4A57-BA22-54699FC846DD}" dt="2023-06-12T12:50:34.809" v="3793" actId="2696"/>
        <pc:sldMkLst>
          <pc:docMk/>
          <pc:sldMk cId="2025091398" sldId="287"/>
        </pc:sldMkLst>
        <pc:spChg chg="mod">
          <ac:chgData name="Victoria Forestiero" userId="784c7c8f-1214-4a01-9db5-a6751e2675d2" providerId="ADAL" clId="{82F6F174-BFC8-4A57-BA22-54699FC846DD}" dt="2023-06-08T09:13:46.020" v="3233" actId="20577"/>
          <ac:spMkLst>
            <pc:docMk/>
            <pc:sldMk cId="2025091398" sldId="287"/>
            <ac:spMk id="2" creationId="{2B4C2995-1AC4-4DC3-B184-FB3F549F8546}"/>
          </ac:spMkLst>
        </pc:spChg>
        <pc:graphicFrameChg chg="add mod modGraphic">
          <ac:chgData name="Victoria Forestiero" userId="784c7c8f-1214-4a01-9db5-a6751e2675d2" providerId="ADAL" clId="{82F6F174-BFC8-4A57-BA22-54699FC846DD}" dt="2023-06-07T12:08:15.873" v="3154" actId="1076"/>
          <ac:graphicFrameMkLst>
            <pc:docMk/>
            <pc:sldMk cId="2025091398" sldId="287"/>
            <ac:graphicFrameMk id="3" creationId="{34ACC76A-C348-9003-665C-C2FA00359CA1}"/>
          </ac:graphicFrameMkLst>
        </pc:graphicFrameChg>
        <pc:graphicFrameChg chg="mod modGraphic">
          <ac:chgData name="Victoria Forestiero" userId="784c7c8f-1214-4a01-9db5-a6751e2675d2" providerId="ADAL" clId="{82F6F174-BFC8-4A57-BA22-54699FC846DD}" dt="2023-06-07T12:10:27.731" v="3167" actId="20577"/>
          <ac:graphicFrameMkLst>
            <pc:docMk/>
            <pc:sldMk cId="2025091398" sldId="287"/>
            <ac:graphicFrameMk id="8" creationId="{DAE83EA8-0898-EC24-3A0A-ABCD2537A1B8}"/>
          </ac:graphicFrameMkLst>
        </pc:graphicFrameChg>
        <pc:picChg chg="add mod">
          <ac:chgData name="Victoria Forestiero" userId="784c7c8f-1214-4a01-9db5-a6751e2675d2" providerId="ADAL" clId="{82F6F174-BFC8-4A57-BA22-54699FC846DD}" dt="2023-06-07T12:06:42.103" v="3144" actId="1076"/>
          <ac:picMkLst>
            <pc:docMk/>
            <pc:sldMk cId="2025091398" sldId="287"/>
            <ac:picMk id="1026" creationId="{299D87DD-6349-AF52-6ADA-F258C9CACEE7}"/>
          </ac:picMkLst>
        </pc:picChg>
      </pc:sldChg>
      <pc:sldChg chg="delSp modSp add mod">
        <pc:chgData name="Victoria Forestiero" userId="784c7c8f-1214-4a01-9db5-a6751e2675d2" providerId="ADAL" clId="{82F6F174-BFC8-4A57-BA22-54699FC846DD}" dt="2023-06-12T14:48:13.771" v="3901" actId="404"/>
        <pc:sldMkLst>
          <pc:docMk/>
          <pc:sldMk cId="1211705209" sldId="288"/>
        </pc:sldMkLst>
        <pc:spChg chg="mod">
          <ac:chgData name="Victoria Forestiero" userId="784c7c8f-1214-4a01-9db5-a6751e2675d2" providerId="ADAL" clId="{82F6F174-BFC8-4A57-BA22-54699FC846DD}" dt="2023-06-12T12:51:25.564" v="3805" actId="20577"/>
          <ac:spMkLst>
            <pc:docMk/>
            <pc:sldMk cId="1211705209" sldId="288"/>
            <ac:spMk id="2" creationId="{2B4C2995-1AC4-4DC3-B184-FB3F549F8546}"/>
          </ac:spMkLst>
        </pc:spChg>
        <pc:graphicFrameChg chg="del mod modGraphic">
          <ac:chgData name="Victoria Forestiero" userId="784c7c8f-1214-4a01-9db5-a6751e2675d2" providerId="ADAL" clId="{82F6F174-BFC8-4A57-BA22-54699FC846DD}" dt="2023-06-06T19:02:23.590" v="2829" actId="478"/>
          <ac:graphicFrameMkLst>
            <pc:docMk/>
            <pc:sldMk cId="1211705209" sldId="288"/>
            <ac:graphicFrameMk id="3" creationId="{34ACC76A-C348-9003-665C-C2FA00359CA1}"/>
          </ac:graphicFrameMkLst>
        </pc:graphicFrameChg>
        <pc:graphicFrameChg chg="mod modGraphic">
          <ac:chgData name="Victoria Forestiero" userId="784c7c8f-1214-4a01-9db5-a6751e2675d2" providerId="ADAL" clId="{82F6F174-BFC8-4A57-BA22-54699FC846DD}" dt="2023-06-12T14:48:13.771" v="3901" actId="404"/>
          <ac:graphicFrameMkLst>
            <pc:docMk/>
            <pc:sldMk cId="1211705209" sldId="288"/>
            <ac:graphicFrameMk id="8" creationId="{DAE83EA8-0898-EC24-3A0A-ABCD2537A1B8}"/>
          </ac:graphicFrameMkLst>
        </pc:graphicFrameChg>
      </pc:sldChg>
      <pc:sldChg chg="delSp add del mod">
        <pc:chgData name="Victoria Forestiero" userId="784c7c8f-1214-4a01-9db5-a6751e2675d2" providerId="ADAL" clId="{82F6F174-BFC8-4A57-BA22-54699FC846DD}" dt="2023-06-06T13:08:52.776" v="2063" actId="2696"/>
        <pc:sldMkLst>
          <pc:docMk/>
          <pc:sldMk cId="1575576975" sldId="288"/>
        </pc:sldMkLst>
        <pc:graphicFrameChg chg="del">
          <ac:chgData name="Victoria Forestiero" userId="784c7c8f-1214-4a01-9db5-a6751e2675d2" providerId="ADAL" clId="{82F6F174-BFC8-4A57-BA22-54699FC846DD}" dt="2023-06-06T13:08:49.890" v="2062" actId="478"/>
          <ac:graphicFrameMkLst>
            <pc:docMk/>
            <pc:sldMk cId="1575576975" sldId="288"/>
            <ac:graphicFrameMk id="8" creationId="{DAE83EA8-0898-EC24-3A0A-ABCD2537A1B8}"/>
          </ac:graphicFrameMkLst>
        </pc:graphicFrameChg>
      </pc:sldChg>
      <pc:sldChg chg="delSp modSp add mod">
        <pc:chgData name="Victoria Forestiero" userId="784c7c8f-1214-4a01-9db5-a6751e2675d2" providerId="ADAL" clId="{82F6F174-BFC8-4A57-BA22-54699FC846DD}" dt="2023-06-12T14:56:55.922" v="4182" actId="1076"/>
        <pc:sldMkLst>
          <pc:docMk/>
          <pc:sldMk cId="3209612087" sldId="289"/>
        </pc:sldMkLst>
        <pc:spChg chg="mod">
          <ac:chgData name="Victoria Forestiero" userId="784c7c8f-1214-4a01-9db5-a6751e2675d2" providerId="ADAL" clId="{82F6F174-BFC8-4A57-BA22-54699FC846DD}" dt="2023-06-12T14:56:55.922" v="4182" actId="1076"/>
          <ac:spMkLst>
            <pc:docMk/>
            <pc:sldMk cId="3209612087" sldId="289"/>
            <ac:spMk id="2" creationId="{2B4C2995-1AC4-4DC3-B184-FB3F549F8546}"/>
          </ac:spMkLst>
        </pc:spChg>
        <pc:graphicFrameChg chg="mod modGraphic">
          <ac:chgData name="Victoria Forestiero" userId="784c7c8f-1214-4a01-9db5-a6751e2675d2" providerId="ADAL" clId="{82F6F174-BFC8-4A57-BA22-54699FC846DD}" dt="2023-06-12T14:56:51.810" v="4181" actId="1076"/>
          <ac:graphicFrameMkLst>
            <pc:docMk/>
            <pc:sldMk cId="3209612087" sldId="289"/>
            <ac:graphicFrameMk id="3" creationId="{34ACC76A-C348-9003-665C-C2FA00359CA1}"/>
          </ac:graphicFrameMkLst>
        </pc:graphicFrameChg>
        <pc:graphicFrameChg chg="del">
          <ac:chgData name="Victoria Forestiero" userId="784c7c8f-1214-4a01-9db5-a6751e2675d2" providerId="ADAL" clId="{82F6F174-BFC8-4A57-BA22-54699FC846DD}" dt="2023-06-06T19:03:48.437" v="2843" actId="478"/>
          <ac:graphicFrameMkLst>
            <pc:docMk/>
            <pc:sldMk cId="3209612087" sldId="289"/>
            <ac:graphicFrameMk id="8" creationId="{DAE83EA8-0898-EC24-3A0A-ABCD2537A1B8}"/>
          </ac:graphicFrameMkLst>
        </pc:graphicFrameChg>
      </pc:sldChg>
      <pc:sldChg chg="addSp delSp modSp add mod">
        <pc:chgData name="Victoria Forestiero" userId="784c7c8f-1214-4a01-9db5-a6751e2675d2" providerId="ADAL" clId="{82F6F174-BFC8-4A57-BA22-54699FC846DD}" dt="2023-06-12T14:54:36.124" v="4106" actId="13926"/>
        <pc:sldMkLst>
          <pc:docMk/>
          <pc:sldMk cId="2984680635" sldId="290"/>
        </pc:sldMkLst>
        <pc:spChg chg="mod">
          <ac:chgData name="Victoria Forestiero" userId="784c7c8f-1214-4a01-9db5-a6751e2675d2" providerId="ADAL" clId="{82F6F174-BFC8-4A57-BA22-54699FC846DD}" dt="2023-06-12T14:54:29.163" v="4105" actId="1076"/>
          <ac:spMkLst>
            <pc:docMk/>
            <pc:sldMk cId="2984680635" sldId="290"/>
            <ac:spMk id="2" creationId="{2B4C2995-1AC4-4DC3-B184-FB3F549F8546}"/>
          </ac:spMkLst>
        </pc:spChg>
        <pc:spChg chg="add del mod">
          <ac:chgData name="Victoria Forestiero" userId="784c7c8f-1214-4a01-9db5-a6751e2675d2" providerId="ADAL" clId="{82F6F174-BFC8-4A57-BA22-54699FC846DD}" dt="2023-06-12T10:33:47.756" v="3792" actId="478"/>
          <ac:spMkLst>
            <pc:docMk/>
            <pc:sldMk cId="2984680635" sldId="290"/>
            <ac:spMk id="3" creationId="{6A906009-345C-CE03-77FD-76DDFED451BA}"/>
          </ac:spMkLst>
        </pc:spChg>
        <pc:spChg chg="mod">
          <ac:chgData name="Victoria Forestiero" userId="784c7c8f-1214-4a01-9db5-a6751e2675d2" providerId="ADAL" clId="{82F6F174-BFC8-4A57-BA22-54699FC846DD}" dt="2023-06-12T14:54:36.124" v="4106" actId="13926"/>
          <ac:spMkLst>
            <pc:docMk/>
            <pc:sldMk cId="2984680635" sldId="290"/>
            <ac:spMk id="18" creationId="{EADEF74F-F8C0-4A25-850E-489C197F37AE}"/>
          </ac:spMkLst>
        </pc:spChg>
        <pc:graphicFrameChg chg="del">
          <ac:chgData name="Victoria Forestiero" userId="784c7c8f-1214-4a01-9db5-a6751e2675d2" providerId="ADAL" clId="{82F6F174-BFC8-4A57-BA22-54699FC846DD}" dt="2023-06-08T09:43:46.368" v="3400" actId="478"/>
          <ac:graphicFrameMkLst>
            <pc:docMk/>
            <pc:sldMk cId="2984680635" sldId="290"/>
            <ac:graphicFrameMk id="3" creationId="{34ACC76A-C348-9003-665C-C2FA00359CA1}"/>
          </ac:graphicFrameMkLst>
        </pc:graphicFrameChg>
        <pc:graphicFrameChg chg="mod modGraphic">
          <ac:chgData name="Victoria Forestiero" userId="784c7c8f-1214-4a01-9db5-a6751e2675d2" providerId="ADAL" clId="{82F6F174-BFC8-4A57-BA22-54699FC846DD}" dt="2023-06-12T10:33:24.227" v="3756" actId="1076"/>
          <ac:graphicFrameMkLst>
            <pc:docMk/>
            <pc:sldMk cId="2984680635" sldId="290"/>
            <ac:graphicFrameMk id="8" creationId="{DAE83EA8-0898-EC24-3A0A-ABCD2537A1B8}"/>
          </ac:graphicFrameMkLst>
        </pc:graphicFrameChg>
      </pc:sldChg>
      <pc:sldChg chg="addSp delSp modSp add mod">
        <pc:chgData name="Victoria Forestiero" userId="784c7c8f-1214-4a01-9db5-a6751e2675d2" providerId="ADAL" clId="{82F6F174-BFC8-4A57-BA22-54699FC846DD}" dt="2023-06-12T14:56:11.635" v="4176" actId="1076"/>
        <pc:sldMkLst>
          <pc:docMk/>
          <pc:sldMk cId="158875509" sldId="291"/>
        </pc:sldMkLst>
        <pc:spChg chg="mod">
          <ac:chgData name="Victoria Forestiero" userId="784c7c8f-1214-4a01-9db5-a6751e2675d2" providerId="ADAL" clId="{82F6F174-BFC8-4A57-BA22-54699FC846DD}" dt="2023-06-12T14:56:11.635" v="4176" actId="1076"/>
          <ac:spMkLst>
            <pc:docMk/>
            <pc:sldMk cId="158875509" sldId="291"/>
            <ac:spMk id="2" creationId="{2B4C2995-1AC4-4DC3-B184-FB3F549F8546}"/>
          </ac:spMkLst>
        </pc:spChg>
        <pc:spChg chg="add mod">
          <ac:chgData name="Victoria Forestiero" userId="784c7c8f-1214-4a01-9db5-a6751e2675d2" providerId="ADAL" clId="{82F6F174-BFC8-4A57-BA22-54699FC846DD}" dt="2023-06-12T14:56:04.807" v="4175" actId="255"/>
          <ac:spMkLst>
            <pc:docMk/>
            <pc:sldMk cId="158875509" sldId="291"/>
            <ac:spMk id="4" creationId="{C81E594D-43DF-4D2F-BC5B-B6821CD2C515}"/>
          </ac:spMkLst>
        </pc:spChg>
        <pc:spChg chg="mod">
          <ac:chgData name="Victoria Forestiero" userId="784c7c8f-1214-4a01-9db5-a6751e2675d2" providerId="ADAL" clId="{82F6F174-BFC8-4A57-BA22-54699FC846DD}" dt="2023-06-12T14:55:45.126" v="4168" actId="207"/>
          <ac:spMkLst>
            <pc:docMk/>
            <pc:sldMk cId="158875509" sldId="291"/>
            <ac:spMk id="18" creationId="{EADEF74F-F8C0-4A25-850E-489C197F37AE}"/>
          </ac:spMkLst>
        </pc:spChg>
        <pc:graphicFrameChg chg="mod modGraphic">
          <ac:chgData name="Victoria Forestiero" userId="784c7c8f-1214-4a01-9db5-a6751e2675d2" providerId="ADAL" clId="{82F6F174-BFC8-4A57-BA22-54699FC846DD}" dt="2023-06-12T10:29:34.902" v="3755" actId="20577"/>
          <ac:graphicFrameMkLst>
            <pc:docMk/>
            <pc:sldMk cId="158875509" sldId="291"/>
            <ac:graphicFrameMk id="3" creationId="{34ACC76A-C348-9003-665C-C2FA00359CA1}"/>
          </ac:graphicFrameMkLst>
        </pc:graphicFrameChg>
        <pc:graphicFrameChg chg="del">
          <ac:chgData name="Victoria Forestiero" userId="784c7c8f-1214-4a01-9db5-a6751e2675d2" providerId="ADAL" clId="{82F6F174-BFC8-4A57-BA22-54699FC846DD}" dt="2023-06-08T09:44:11.927" v="3406" actId="478"/>
          <ac:graphicFrameMkLst>
            <pc:docMk/>
            <pc:sldMk cId="158875509" sldId="291"/>
            <ac:graphicFrameMk id="8" creationId="{DAE83EA8-0898-EC24-3A0A-ABCD2537A1B8}"/>
          </ac:graphicFrameMkLst>
        </pc:graphicFrameChg>
        <pc:picChg chg="mod">
          <ac:chgData name="Victoria Forestiero" userId="784c7c8f-1214-4a01-9db5-a6751e2675d2" providerId="ADAL" clId="{82F6F174-BFC8-4A57-BA22-54699FC846DD}" dt="2023-06-12T09:36:39.051" v="3754" actId="1076"/>
          <ac:picMkLst>
            <pc:docMk/>
            <pc:sldMk cId="158875509" sldId="291"/>
            <ac:picMk id="1026" creationId="{299D87DD-6349-AF52-6ADA-F258C9CACEE7}"/>
          </ac:picMkLst>
        </pc:picChg>
      </pc:sldChg>
      <pc:sldChg chg="addSp delSp modSp add mod ord">
        <pc:chgData name="Victoria Forestiero" userId="784c7c8f-1214-4a01-9db5-a6751e2675d2" providerId="ADAL" clId="{82F6F174-BFC8-4A57-BA22-54699FC846DD}" dt="2023-06-12T12:56:11.663" v="3877" actId="20577"/>
        <pc:sldMkLst>
          <pc:docMk/>
          <pc:sldMk cId="2885131383" sldId="292"/>
        </pc:sldMkLst>
        <pc:spChg chg="mod">
          <ac:chgData name="Victoria Forestiero" userId="784c7c8f-1214-4a01-9db5-a6751e2675d2" providerId="ADAL" clId="{82F6F174-BFC8-4A57-BA22-54699FC846DD}" dt="2023-06-12T12:56:11.663" v="3877" actId="20577"/>
          <ac:spMkLst>
            <pc:docMk/>
            <pc:sldMk cId="2885131383" sldId="292"/>
            <ac:spMk id="2" creationId="{2B4C2995-1AC4-4DC3-B184-FB3F549F8546}"/>
          </ac:spMkLst>
        </pc:spChg>
        <pc:graphicFrameChg chg="del">
          <ac:chgData name="Victoria Forestiero" userId="784c7c8f-1214-4a01-9db5-a6751e2675d2" providerId="ADAL" clId="{82F6F174-BFC8-4A57-BA22-54699FC846DD}" dt="2023-06-12T12:51:14.723" v="3796" actId="478"/>
          <ac:graphicFrameMkLst>
            <pc:docMk/>
            <pc:sldMk cId="2885131383" sldId="292"/>
            <ac:graphicFrameMk id="3" creationId="{34ACC76A-C348-9003-665C-C2FA00359CA1}"/>
          </ac:graphicFrameMkLst>
        </pc:graphicFrameChg>
        <pc:graphicFrameChg chg="add del mod">
          <ac:chgData name="Victoria Forestiero" userId="784c7c8f-1214-4a01-9db5-a6751e2675d2" providerId="ADAL" clId="{82F6F174-BFC8-4A57-BA22-54699FC846DD}" dt="2023-06-12T12:51:47.979" v="3816" actId="478"/>
          <ac:graphicFrameMkLst>
            <pc:docMk/>
            <pc:sldMk cId="2885131383" sldId="292"/>
            <ac:graphicFrameMk id="4" creationId="{F43D2447-2DFD-3DDB-898A-9DD55EB922CC}"/>
          </ac:graphicFrameMkLst>
        </pc:graphicFrameChg>
        <pc:picChg chg="mod">
          <ac:chgData name="Victoria Forestiero" userId="784c7c8f-1214-4a01-9db5-a6751e2675d2" providerId="ADAL" clId="{82F6F174-BFC8-4A57-BA22-54699FC846DD}" dt="2023-06-12T12:51:53.572" v="3818" actId="1076"/>
          <ac:picMkLst>
            <pc:docMk/>
            <pc:sldMk cId="2885131383" sldId="292"/>
            <ac:picMk id="1026" creationId="{299D87DD-6349-AF52-6ADA-F258C9CACEE7}"/>
          </ac:picMkLst>
        </pc:picChg>
      </pc:sldChg>
    </pc:docChg>
  </pc:docChgLst>
  <pc:docChgLst>
    <pc:chgData name="Victoria Forestiero" userId="784c7c8f-1214-4a01-9db5-a6751e2675d2" providerId="ADAL" clId="{692C7CB9-E1F7-4745-A13E-C8D07608494B}"/>
    <pc:docChg chg="custSel addSld modSld sldOrd modSection">
      <pc:chgData name="Victoria Forestiero" userId="784c7c8f-1214-4a01-9db5-a6751e2675d2" providerId="ADAL" clId="{692C7CB9-E1F7-4745-A13E-C8D07608494B}" dt="2023-09-19T14:48:04.390" v="209" actId="2062"/>
      <pc:docMkLst>
        <pc:docMk/>
      </pc:docMkLst>
      <pc:sldChg chg="addSp delSp modSp mod ord">
        <pc:chgData name="Victoria Forestiero" userId="784c7c8f-1214-4a01-9db5-a6751e2675d2" providerId="ADAL" clId="{692C7CB9-E1F7-4745-A13E-C8D07608494B}" dt="2023-09-19T14:48:04.390" v="209" actId="2062"/>
        <pc:sldMkLst>
          <pc:docMk/>
          <pc:sldMk cId="4008506820" sldId="2147473602"/>
        </pc:sldMkLst>
        <pc:spChg chg="mod">
          <ac:chgData name="Victoria Forestiero" userId="784c7c8f-1214-4a01-9db5-a6751e2675d2" providerId="ADAL" clId="{692C7CB9-E1F7-4745-A13E-C8D07608494B}" dt="2023-09-19T14:42:14.862" v="193" actId="20577"/>
          <ac:spMkLst>
            <pc:docMk/>
            <pc:sldMk cId="4008506820" sldId="2147473602"/>
            <ac:spMk id="10" creationId="{ED1C8348-F061-2359-726D-A9CACABB687A}"/>
          </ac:spMkLst>
        </pc:spChg>
        <pc:graphicFrameChg chg="add del mod modGraphic">
          <ac:chgData name="Victoria Forestiero" userId="784c7c8f-1214-4a01-9db5-a6751e2675d2" providerId="ADAL" clId="{692C7CB9-E1F7-4745-A13E-C8D07608494B}" dt="2023-09-19T14:34:41.732" v="146" actId="478"/>
          <ac:graphicFrameMkLst>
            <pc:docMk/>
            <pc:sldMk cId="4008506820" sldId="2147473602"/>
            <ac:graphicFrameMk id="2" creationId="{3D093F58-9364-289D-6CF5-D43C58D73085}"/>
          </ac:graphicFrameMkLst>
        </pc:graphicFrameChg>
        <pc:graphicFrameChg chg="del">
          <ac:chgData name="Victoria Forestiero" userId="784c7c8f-1214-4a01-9db5-a6751e2675d2" providerId="ADAL" clId="{692C7CB9-E1F7-4745-A13E-C8D07608494B}" dt="2023-09-19T14:17:07.874" v="1" actId="478"/>
          <ac:graphicFrameMkLst>
            <pc:docMk/>
            <pc:sldMk cId="4008506820" sldId="2147473602"/>
            <ac:graphicFrameMk id="3" creationId="{667227E1-8F7E-6457-5771-AF68040555A2}"/>
          </ac:graphicFrameMkLst>
        </pc:graphicFrameChg>
        <pc:graphicFrameChg chg="del">
          <ac:chgData name="Victoria Forestiero" userId="784c7c8f-1214-4a01-9db5-a6751e2675d2" providerId="ADAL" clId="{692C7CB9-E1F7-4745-A13E-C8D07608494B}" dt="2023-09-19T14:19:00.994" v="9" actId="478"/>
          <ac:graphicFrameMkLst>
            <pc:docMk/>
            <pc:sldMk cId="4008506820" sldId="2147473602"/>
            <ac:graphicFrameMk id="4" creationId="{A17419EA-CEE9-8D96-B612-F576B091980F}"/>
          </ac:graphicFrameMkLst>
        </pc:graphicFrameChg>
        <pc:graphicFrameChg chg="add del mod modGraphic">
          <ac:chgData name="Victoria Forestiero" userId="784c7c8f-1214-4a01-9db5-a6751e2675d2" providerId="ADAL" clId="{692C7CB9-E1F7-4745-A13E-C8D07608494B}" dt="2023-09-19T14:34:44.023" v="147" actId="478"/>
          <ac:graphicFrameMkLst>
            <pc:docMk/>
            <pc:sldMk cId="4008506820" sldId="2147473602"/>
            <ac:graphicFrameMk id="6" creationId="{AD278668-4AB0-5B5A-3D7B-66DA2A2DF712}"/>
          </ac:graphicFrameMkLst>
        </pc:graphicFrameChg>
        <pc:graphicFrameChg chg="add mod modGraphic">
          <ac:chgData name="Victoria Forestiero" userId="784c7c8f-1214-4a01-9db5-a6751e2675d2" providerId="ADAL" clId="{692C7CB9-E1F7-4745-A13E-C8D07608494B}" dt="2023-09-19T14:48:04.390" v="209" actId="2062"/>
          <ac:graphicFrameMkLst>
            <pc:docMk/>
            <pc:sldMk cId="4008506820" sldId="2147473602"/>
            <ac:graphicFrameMk id="7" creationId="{183E1E00-6D19-9B2D-EAA3-6D9D92299D21}"/>
          </ac:graphicFrameMkLst>
        </pc:graphicFrameChg>
        <pc:graphicFrameChg chg="add mod modGraphic">
          <ac:chgData name="Victoria Forestiero" userId="784c7c8f-1214-4a01-9db5-a6751e2675d2" providerId="ADAL" clId="{692C7CB9-E1F7-4745-A13E-C8D07608494B}" dt="2023-09-19T14:41:00.435" v="180" actId="14734"/>
          <ac:graphicFrameMkLst>
            <pc:docMk/>
            <pc:sldMk cId="4008506820" sldId="2147473602"/>
            <ac:graphicFrameMk id="8" creationId="{DB47BD91-2DF8-AD83-8EA4-7BAC4C3F9AA4}"/>
          </ac:graphicFrameMkLst>
        </pc:graphicFrameChg>
      </pc:sldChg>
      <pc:sldChg chg="modSp add mod">
        <pc:chgData name="Victoria Forestiero" userId="784c7c8f-1214-4a01-9db5-a6751e2675d2" providerId="ADAL" clId="{692C7CB9-E1F7-4745-A13E-C8D07608494B}" dt="2023-09-19T14:27:23.566" v="119" actId="6549"/>
        <pc:sldMkLst>
          <pc:docMk/>
          <pc:sldMk cId="1816538252" sldId="2147473605"/>
        </pc:sldMkLst>
        <pc:spChg chg="mod">
          <ac:chgData name="Victoria Forestiero" userId="784c7c8f-1214-4a01-9db5-a6751e2675d2" providerId="ADAL" clId="{692C7CB9-E1F7-4745-A13E-C8D07608494B}" dt="2023-09-19T14:27:23.566" v="119" actId="6549"/>
          <ac:spMkLst>
            <pc:docMk/>
            <pc:sldMk cId="1816538252" sldId="2147473605"/>
            <ac:spMk id="10" creationId="{ED1C8348-F061-2359-726D-A9CACABB687A}"/>
          </ac:spMkLst>
        </pc:spChg>
      </pc:sldChg>
      <pc:sldChg chg="addSp delSp modSp add mod">
        <pc:chgData name="Victoria Forestiero" userId="784c7c8f-1214-4a01-9db5-a6751e2675d2" providerId="ADAL" clId="{692C7CB9-E1F7-4745-A13E-C8D07608494B}" dt="2023-09-19T14:42:22.143" v="200" actId="20577"/>
        <pc:sldMkLst>
          <pc:docMk/>
          <pc:sldMk cId="2469432755" sldId="2147473606"/>
        </pc:sldMkLst>
        <pc:spChg chg="mod">
          <ac:chgData name="Victoria Forestiero" userId="784c7c8f-1214-4a01-9db5-a6751e2675d2" providerId="ADAL" clId="{692C7CB9-E1F7-4745-A13E-C8D07608494B}" dt="2023-09-19T14:42:22.143" v="200" actId="20577"/>
          <ac:spMkLst>
            <pc:docMk/>
            <pc:sldMk cId="2469432755" sldId="2147473606"/>
            <ac:spMk id="10" creationId="{ED1C8348-F061-2359-726D-A9CACABB687A}"/>
          </ac:spMkLst>
        </pc:spChg>
        <pc:graphicFrameChg chg="add del mod modGraphic">
          <ac:chgData name="Victoria Forestiero" userId="784c7c8f-1214-4a01-9db5-a6751e2675d2" providerId="ADAL" clId="{692C7CB9-E1F7-4745-A13E-C8D07608494B}" dt="2023-09-19T14:23:48.124" v="31" actId="478"/>
          <ac:graphicFrameMkLst>
            <pc:docMk/>
            <pc:sldMk cId="2469432755" sldId="2147473606"/>
            <ac:graphicFrameMk id="2" creationId="{A3ADF44A-3755-24C8-6985-47A3F6047956}"/>
          </ac:graphicFrameMkLst>
        </pc:graphicFrameChg>
        <pc:graphicFrameChg chg="add mod modGraphic">
          <ac:chgData name="Victoria Forestiero" userId="784c7c8f-1214-4a01-9db5-a6751e2675d2" providerId="ADAL" clId="{692C7CB9-E1F7-4745-A13E-C8D07608494B}" dt="2023-09-19T14:41:20.298" v="184" actId="313"/>
          <ac:graphicFrameMkLst>
            <pc:docMk/>
            <pc:sldMk cId="2469432755" sldId="2147473606"/>
            <ac:graphicFrameMk id="3" creationId="{E947099A-DA4D-DE7B-0C6B-0E4BEB711590}"/>
          </ac:graphicFrameMkLst>
        </pc:graphicFrameChg>
        <pc:graphicFrameChg chg="del">
          <ac:chgData name="Victoria Forestiero" userId="784c7c8f-1214-4a01-9db5-a6751e2675d2" providerId="ADAL" clId="{692C7CB9-E1F7-4745-A13E-C8D07608494B}" dt="2023-09-19T14:18:58.887" v="8" actId="478"/>
          <ac:graphicFrameMkLst>
            <pc:docMk/>
            <pc:sldMk cId="2469432755" sldId="2147473606"/>
            <ac:graphicFrameMk id="4" creationId="{A17419EA-CEE9-8D96-B612-F576B091980F}"/>
          </ac:graphicFrameMkLst>
        </pc:graphicFrameChg>
        <pc:graphicFrameChg chg="add mod modGraphic">
          <ac:chgData name="Victoria Forestiero" userId="784c7c8f-1214-4a01-9db5-a6751e2675d2" providerId="ADAL" clId="{692C7CB9-E1F7-4745-A13E-C8D07608494B}" dt="2023-09-19T14:40:16.123" v="172" actId="14100"/>
          <ac:graphicFrameMkLst>
            <pc:docMk/>
            <pc:sldMk cId="2469432755" sldId="2147473606"/>
            <ac:graphicFrameMk id="6" creationId="{CF2385A0-A5BE-A787-39A7-A22A769F23D4}"/>
          </ac:graphicFrameMkLst>
        </pc:graphicFrameChg>
      </pc:sldChg>
    </pc:docChg>
  </pc:docChgLst>
  <pc:docChgLst>
    <pc:chgData name="Kamal Bahia" userId="S::kamalbahia@england.nhs.uk::89eb5610-eb77-43d4-9132-b0649f844903" providerId="AD" clId="Web-{2321710F-5BB2-09EF-7D38-58C67770ADBB}"/>
    <pc:docChg chg="delSld modSld modMainMaster modSection">
      <pc:chgData name="Kamal Bahia" userId="S::kamalbahia@england.nhs.uk::89eb5610-eb77-43d4-9132-b0649f844903" providerId="AD" clId="Web-{2321710F-5BB2-09EF-7D38-58C67770ADBB}" dt="2023-07-25T09:56:48.063" v="176"/>
      <pc:docMkLst>
        <pc:docMk/>
      </pc:docMkLst>
      <pc:sldChg chg="modSp">
        <pc:chgData name="Kamal Bahia" userId="S::kamalbahia@england.nhs.uk::89eb5610-eb77-43d4-9132-b0649f844903" providerId="AD" clId="Web-{2321710F-5BB2-09EF-7D38-58C67770ADBB}" dt="2023-07-25T09:46:58.329" v="27" actId="20577"/>
        <pc:sldMkLst>
          <pc:docMk/>
          <pc:sldMk cId="4204194662" sldId="256"/>
        </pc:sldMkLst>
        <pc:spChg chg="mod">
          <ac:chgData name="Kamal Bahia" userId="S::kamalbahia@england.nhs.uk::89eb5610-eb77-43d4-9132-b0649f844903" providerId="AD" clId="Web-{2321710F-5BB2-09EF-7D38-58C67770ADBB}" dt="2023-07-25T09:46:58.329" v="27" actId="20577"/>
          <ac:spMkLst>
            <pc:docMk/>
            <pc:sldMk cId="4204194662" sldId="256"/>
            <ac:spMk id="5" creationId="{A440D2F2-F5CD-A382-DFC0-B422BF26CB55}"/>
          </ac:spMkLst>
        </pc:spChg>
      </pc:sldChg>
      <pc:sldChg chg="addSp modSp">
        <pc:chgData name="Kamal Bahia" userId="S::kamalbahia@england.nhs.uk::89eb5610-eb77-43d4-9132-b0649f844903" providerId="AD" clId="Web-{2321710F-5BB2-09EF-7D38-58C67770ADBB}" dt="2023-07-25T09:47:41.362" v="28"/>
        <pc:sldMkLst>
          <pc:docMk/>
          <pc:sldMk cId="1211705209" sldId="288"/>
        </pc:sldMkLst>
        <pc:spChg chg="add mod">
          <ac:chgData name="Kamal Bahia" userId="S::kamalbahia@england.nhs.uk::89eb5610-eb77-43d4-9132-b0649f844903" providerId="AD" clId="Web-{2321710F-5BB2-09EF-7D38-58C67770ADBB}" dt="2023-07-25T09:47:41.362" v="28"/>
          <ac:spMkLst>
            <pc:docMk/>
            <pc:sldMk cId="1211705209" sldId="288"/>
            <ac:spMk id="2" creationId="{86C0CE1A-6FBF-D652-C642-DCC2D1BF344D}"/>
          </ac:spMkLst>
        </pc:spChg>
      </pc:sldChg>
      <pc:sldChg chg="addSp modSp del">
        <pc:chgData name="Kamal Bahia" userId="S::kamalbahia@england.nhs.uk::89eb5610-eb77-43d4-9132-b0649f844903" providerId="AD" clId="Web-{2321710F-5BB2-09EF-7D38-58C67770ADBB}" dt="2023-07-25T09:51:50.165" v="114"/>
        <pc:sldMkLst>
          <pc:docMk/>
          <pc:sldMk cId="3209612087" sldId="289"/>
        </pc:sldMkLst>
        <pc:spChg chg="add mod">
          <ac:chgData name="Kamal Bahia" userId="S::kamalbahia@england.nhs.uk::89eb5610-eb77-43d4-9132-b0649f844903" providerId="AD" clId="Web-{2321710F-5BB2-09EF-7D38-58C67770ADBB}" dt="2023-07-25T09:47:41.362" v="28"/>
          <ac:spMkLst>
            <pc:docMk/>
            <pc:sldMk cId="3209612087" sldId="289"/>
            <ac:spMk id="2" creationId="{7E71B1C6-7E64-C4A1-1C96-9F568F3F1434}"/>
          </ac:spMkLst>
        </pc:spChg>
        <pc:graphicFrameChg chg="mod modGraphic">
          <ac:chgData name="Kamal Bahia" userId="S::kamalbahia@england.nhs.uk::89eb5610-eb77-43d4-9132-b0649f844903" providerId="AD" clId="Web-{2321710F-5BB2-09EF-7D38-58C67770ADBB}" dt="2023-07-25T09:49:19.223" v="45"/>
          <ac:graphicFrameMkLst>
            <pc:docMk/>
            <pc:sldMk cId="3209612087" sldId="289"/>
            <ac:graphicFrameMk id="3" creationId="{34ACC76A-C348-9003-665C-C2FA00359CA1}"/>
          </ac:graphicFrameMkLst>
        </pc:graphicFrameChg>
      </pc:sldChg>
      <pc:sldChg chg="addSp modSp">
        <pc:chgData name="Kamal Bahia" userId="S::kamalbahia@england.nhs.uk::89eb5610-eb77-43d4-9132-b0649f844903" providerId="AD" clId="Web-{2321710F-5BB2-09EF-7D38-58C67770ADBB}" dt="2023-07-25T09:52:12.915" v="120"/>
        <pc:sldMkLst>
          <pc:docMk/>
          <pc:sldMk cId="2984680635" sldId="290"/>
        </pc:sldMkLst>
        <pc:spChg chg="mod">
          <ac:chgData name="Kamal Bahia" userId="S::kamalbahia@england.nhs.uk::89eb5610-eb77-43d4-9132-b0649f844903" providerId="AD" clId="Web-{2321710F-5BB2-09EF-7D38-58C67770ADBB}" dt="2023-07-25T09:46:39.672" v="15" actId="20577"/>
          <ac:spMkLst>
            <pc:docMk/>
            <pc:sldMk cId="2984680635" sldId="290"/>
            <ac:spMk id="2" creationId="{2B4C2995-1AC4-4DC3-B184-FB3F549F8546}"/>
          </ac:spMkLst>
        </pc:spChg>
        <pc:spChg chg="add mod">
          <ac:chgData name="Kamal Bahia" userId="S::kamalbahia@england.nhs.uk::89eb5610-eb77-43d4-9132-b0649f844903" providerId="AD" clId="Web-{2321710F-5BB2-09EF-7D38-58C67770ADBB}" dt="2023-07-25T09:47:41.362" v="28"/>
          <ac:spMkLst>
            <pc:docMk/>
            <pc:sldMk cId="2984680635" sldId="290"/>
            <ac:spMk id="3" creationId="{ED83D1D1-7477-8294-570A-C7E42002CE78}"/>
          </ac:spMkLst>
        </pc:spChg>
        <pc:graphicFrameChg chg="mod modGraphic">
          <ac:chgData name="Kamal Bahia" userId="S::kamalbahia@england.nhs.uk::89eb5610-eb77-43d4-9132-b0649f844903" providerId="AD" clId="Web-{2321710F-5BB2-09EF-7D38-58C67770ADBB}" dt="2023-07-25T09:52:12.915" v="120"/>
          <ac:graphicFrameMkLst>
            <pc:docMk/>
            <pc:sldMk cId="2984680635" sldId="290"/>
            <ac:graphicFrameMk id="8" creationId="{DAE83EA8-0898-EC24-3A0A-ABCD2537A1B8}"/>
          </ac:graphicFrameMkLst>
        </pc:graphicFrameChg>
      </pc:sldChg>
      <pc:sldChg chg="addSp modSp">
        <pc:chgData name="Kamal Bahia" userId="S::kamalbahia@england.nhs.uk::89eb5610-eb77-43d4-9132-b0649f844903" providerId="AD" clId="Web-{2321710F-5BB2-09EF-7D38-58C67770ADBB}" dt="2023-07-25T09:53:48.902" v="140"/>
        <pc:sldMkLst>
          <pc:docMk/>
          <pc:sldMk cId="1396279907" sldId="292"/>
        </pc:sldMkLst>
        <pc:spChg chg="add mod">
          <ac:chgData name="Kamal Bahia" userId="S::kamalbahia@england.nhs.uk::89eb5610-eb77-43d4-9132-b0649f844903" providerId="AD" clId="Web-{2321710F-5BB2-09EF-7D38-58C67770ADBB}" dt="2023-07-25T09:47:41.362" v="28"/>
          <ac:spMkLst>
            <pc:docMk/>
            <pc:sldMk cId="1396279907" sldId="292"/>
            <ac:spMk id="4" creationId="{90D0DAA2-D0CB-2D61-39AF-C47BF99C2BD0}"/>
          </ac:spMkLst>
        </pc:spChg>
        <pc:graphicFrameChg chg="mod modGraphic">
          <ac:chgData name="Kamal Bahia" userId="S::kamalbahia@england.nhs.uk::89eb5610-eb77-43d4-9132-b0649f844903" providerId="AD" clId="Web-{2321710F-5BB2-09EF-7D38-58C67770ADBB}" dt="2023-07-25T09:53:48.902" v="140"/>
          <ac:graphicFrameMkLst>
            <pc:docMk/>
            <pc:sldMk cId="1396279907" sldId="292"/>
            <ac:graphicFrameMk id="8" creationId="{DAE83EA8-0898-EC24-3A0A-ABCD2537A1B8}"/>
          </ac:graphicFrameMkLst>
        </pc:graphicFrameChg>
      </pc:sldChg>
      <pc:sldChg chg="addSp modSp">
        <pc:chgData name="Kamal Bahia" userId="S::kamalbahia@england.nhs.uk::89eb5610-eb77-43d4-9132-b0649f844903" providerId="AD" clId="Web-{2321710F-5BB2-09EF-7D38-58C67770ADBB}" dt="2023-07-25T09:47:41.362" v="28"/>
        <pc:sldMkLst>
          <pc:docMk/>
          <pc:sldMk cId="2922387778" sldId="294"/>
        </pc:sldMkLst>
        <pc:spChg chg="add mod">
          <ac:chgData name="Kamal Bahia" userId="S::kamalbahia@england.nhs.uk::89eb5610-eb77-43d4-9132-b0649f844903" providerId="AD" clId="Web-{2321710F-5BB2-09EF-7D38-58C67770ADBB}" dt="2023-07-25T09:47:41.362" v="28"/>
          <ac:spMkLst>
            <pc:docMk/>
            <pc:sldMk cId="2922387778" sldId="294"/>
            <ac:spMk id="3" creationId="{6329A97D-BCF5-9519-1831-42914431B770}"/>
          </ac:spMkLst>
        </pc:spChg>
      </pc:sldChg>
      <pc:sldChg chg="addSp modSp">
        <pc:chgData name="Kamal Bahia" userId="S::kamalbahia@england.nhs.uk::89eb5610-eb77-43d4-9132-b0649f844903" providerId="AD" clId="Web-{2321710F-5BB2-09EF-7D38-58C67770ADBB}" dt="2023-07-25T09:53:27.433" v="136"/>
        <pc:sldMkLst>
          <pc:docMk/>
          <pc:sldMk cId="3770093737" sldId="295"/>
        </pc:sldMkLst>
        <pc:spChg chg="add mod">
          <ac:chgData name="Kamal Bahia" userId="S::kamalbahia@england.nhs.uk::89eb5610-eb77-43d4-9132-b0649f844903" providerId="AD" clId="Web-{2321710F-5BB2-09EF-7D38-58C67770ADBB}" dt="2023-07-25T09:47:41.362" v="28"/>
          <ac:spMkLst>
            <pc:docMk/>
            <pc:sldMk cId="3770093737" sldId="295"/>
            <ac:spMk id="3" creationId="{C1DDC178-D138-47C8-808F-37CEBD68B4E1}"/>
          </ac:spMkLst>
        </pc:spChg>
        <pc:graphicFrameChg chg="mod modGraphic">
          <ac:chgData name="Kamal Bahia" userId="S::kamalbahia@england.nhs.uk::89eb5610-eb77-43d4-9132-b0649f844903" providerId="AD" clId="Web-{2321710F-5BB2-09EF-7D38-58C67770ADBB}" dt="2023-07-25T09:53:27.433" v="136"/>
          <ac:graphicFrameMkLst>
            <pc:docMk/>
            <pc:sldMk cId="3770093737" sldId="295"/>
            <ac:graphicFrameMk id="8" creationId="{DAE83EA8-0898-EC24-3A0A-ABCD2537A1B8}"/>
          </ac:graphicFrameMkLst>
        </pc:graphicFrameChg>
      </pc:sldChg>
      <pc:sldChg chg="addSp modSp">
        <pc:chgData name="Kamal Bahia" userId="S::kamalbahia@england.nhs.uk::89eb5610-eb77-43d4-9132-b0649f844903" providerId="AD" clId="Web-{2321710F-5BB2-09EF-7D38-58C67770ADBB}" dt="2023-07-25T09:56:48.063" v="176"/>
        <pc:sldMkLst>
          <pc:docMk/>
          <pc:sldMk cId="3270543461" sldId="297"/>
        </pc:sldMkLst>
        <pc:spChg chg="add mod">
          <ac:chgData name="Kamal Bahia" userId="S::kamalbahia@england.nhs.uk::89eb5610-eb77-43d4-9132-b0649f844903" providerId="AD" clId="Web-{2321710F-5BB2-09EF-7D38-58C67770ADBB}" dt="2023-07-25T09:47:41.362" v="28"/>
          <ac:spMkLst>
            <pc:docMk/>
            <pc:sldMk cId="3270543461" sldId="297"/>
            <ac:spMk id="3" creationId="{A84FDCB3-7866-C015-3E7F-1D8F3383934A}"/>
          </ac:spMkLst>
        </pc:spChg>
        <pc:graphicFrameChg chg="mod modGraphic">
          <ac:chgData name="Kamal Bahia" userId="S::kamalbahia@england.nhs.uk::89eb5610-eb77-43d4-9132-b0649f844903" providerId="AD" clId="Web-{2321710F-5BB2-09EF-7D38-58C67770ADBB}" dt="2023-07-25T09:56:48.063" v="176"/>
          <ac:graphicFrameMkLst>
            <pc:docMk/>
            <pc:sldMk cId="3270543461" sldId="297"/>
            <ac:graphicFrameMk id="8" creationId="{DAE83EA8-0898-EC24-3A0A-ABCD2537A1B8}"/>
          </ac:graphicFrameMkLst>
        </pc:graphicFrameChg>
      </pc:sldChg>
      <pc:sldMasterChg chg="modSp mod modSldLayout">
        <pc:chgData name="Kamal Bahia" userId="S::kamalbahia@england.nhs.uk::89eb5610-eb77-43d4-9132-b0649f844903" providerId="AD" clId="Web-{2321710F-5BB2-09EF-7D38-58C67770ADBB}" dt="2023-07-25T09:47:41.362" v="28"/>
        <pc:sldMasterMkLst>
          <pc:docMk/>
          <pc:sldMasterMk cId="1440371451" sldId="2147483661"/>
        </pc:sldMasterMkLst>
        <pc:spChg chg="mod">
          <ac:chgData name="Kamal Bahia" userId="S::kamalbahia@england.nhs.uk::89eb5610-eb77-43d4-9132-b0649f844903" providerId="AD" clId="Web-{2321710F-5BB2-09EF-7D38-58C67770ADBB}" dt="2023-07-25T09:47:41.362" v="28"/>
          <ac:spMkLst>
            <pc:docMk/>
            <pc:sldMasterMk cId="1440371451" sldId="2147483661"/>
            <ac:spMk id="5" creationId="{00000000-0000-0000-0000-000000000000}"/>
          </ac:spMkLst>
        </pc:spChg>
        <pc:sldLayoutChg chg="mod">
          <pc:chgData name="Kamal Bahia" userId="S::kamalbahia@england.nhs.uk::89eb5610-eb77-43d4-9132-b0649f844903" providerId="AD" clId="Web-{2321710F-5BB2-09EF-7D38-58C67770ADBB}" dt="2023-07-25T09:47:41.362" v="28"/>
          <pc:sldLayoutMkLst>
            <pc:docMk/>
            <pc:sldMasterMk cId="1440371451" sldId="2147483661"/>
            <pc:sldLayoutMk cId="3570062435" sldId="2147483662"/>
          </pc:sldLayoutMkLst>
        </pc:sldLayoutChg>
        <pc:sldLayoutChg chg="mod">
          <pc:chgData name="Kamal Bahia" userId="S::kamalbahia@england.nhs.uk::89eb5610-eb77-43d4-9132-b0649f844903" providerId="AD" clId="Web-{2321710F-5BB2-09EF-7D38-58C67770ADBB}" dt="2023-07-25T09:47:41.362" v="28"/>
          <pc:sldLayoutMkLst>
            <pc:docMk/>
            <pc:sldMasterMk cId="1440371451" sldId="2147483661"/>
            <pc:sldLayoutMk cId="1134800785" sldId="2147483663"/>
          </pc:sldLayoutMkLst>
        </pc:sldLayoutChg>
        <pc:sldLayoutChg chg="modSp mod">
          <pc:chgData name="Kamal Bahia" userId="S::kamalbahia@england.nhs.uk::89eb5610-eb77-43d4-9132-b0649f844903" providerId="AD" clId="Web-{2321710F-5BB2-09EF-7D38-58C67770ADBB}" dt="2023-07-25T09:47:41.362" v="28"/>
          <pc:sldLayoutMkLst>
            <pc:docMk/>
            <pc:sldMasterMk cId="1440371451" sldId="2147483661"/>
            <pc:sldLayoutMk cId="2868477978" sldId="2147483664"/>
          </pc:sldLayoutMkLst>
          <pc:spChg chg="mod">
            <ac:chgData name="Kamal Bahia" userId="S::kamalbahia@england.nhs.uk::89eb5610-eb77-43d4-9132-b0649f844903" providerId="AD" clId="Web-{2321710F-5BB2-09EF-7D38-58C67770ADBB}" dt="2023-07-25T09:47:41.362" v="28"/>
            <ac:spMkLst>
              <pc:docMk/>
              <pc:sldMasterMk cId="1440371451" sldId="2147483661"/>
              <pc:sldLayoutMk cId="2868477978" sldId="2147483664"/>
              <ac:spMk id="5" creationId="{8CD2598D-B3DF-6882-81CA-FB51D9BF8113}"/>
            </ac:spMkLst>
          </pc:spChg>
        </pc:sldLayoutChg>
        <pc:sldLayoutChg chg="modSp mod">
          <pc:chgData name="Kamal Bahia" userId="S::kamalbahia@england.nhs.uk::89eb5610-eb77-43d4-9132-b0649f844903" providerId="AD" clId="Web-{2321710F-5BB2-09EF-7D38-58C67770ADBB}" dt="2023-07-25T09:47:41.362" v="28"/>
          <pc:sldLayoutMkLst>
            <pc:docMk/>
            <pc:sldMasterMk cId="1440371451" sldId="2147483661"/>
            <pc:sldLayoutMk cId="2715213540" sldId="2147483665"/>
          </pc:sldLayoutMkLst>
          <pc:spChg chg="mod">
            <ac:chgData name="Kamal Bahia" userId="S::kamalbahia@england.nhs.uk::89eb5610-eb77-43d4-9132-b0649f844903" providerId="AD" clId="Web-{2321710F-5BB2-09EF-7D38-58C67770ADBB}" dt="2023-07-25T09:47:41.362" v="28"/>
            <ac:spMkLst>
              <pc:docMk/>
              <pc:sldMasterMk cId="1440371451" sldId="2147483661"/>
              <pc:sldLayoutMk cId="2715213540" sldId="2147483665"/>
              <ac:spMk id="15" creationId="{5AB091A9-979F-438D-A004-40CFB3EAC3A7}"/>
            </ac:spMkLst>
          </pc:spChg>
        </pc:sldLayoutChg>
      </pc:sldMasterChg>
      <pc:sldMasterChg chg="modSp mod modSldLayout">
        <pc:chgData name="Kamal Bahia" userId="S::kamalbahia@england.nhs.uk::89eb5610-eb77-43d4-9132-b0649f844903" providerId="AD" clId="Web-{2321710F-5BB2-09EF-7D38-58C67770ADBB}" dt="2023-07-25T09:47:41.362" v="28"/>
        <pc:sldMasterMkLst>
          <pc:docMk/>
          <pc:sldMasterMk cId="1962088557" sldId="2147483666"/>
        </pc:sldMasterMkLst>
        <pc:spChg chg="mod">
          <ac:chgData name="Kamal Bahia" userId="S::kamalbahia@england.nhs.uk::89eb5610-eb77-43d4-9132-b0649f844903" providerId="AD" clId="Web-{2321710F-5BB2-09EF-7D38-58C67770ADBB}" dt="2023-07-25T09:47:41.362" v="28"/>
          <ac:spMkLst>
            <pc:docMk/>
            <pc:sldMasterMk cId="1962088557" sldId="2147483666"/>
            <ac:spMk id="5" creationId="{6F1E0E1F-777F-42FA-A4A2-320208497DF7}"/>
          </ac:spMkLst>
        </pc:spChg>
        <pc:sldLayoutChg chg="mod">
          <pc:chgData name="Kamal Bahia" userId="S::kamalbahia@england.nhs.uk::89eb5610-eb77-43d4-9132-b0649f844903" providerId="AD" clId="Web-{2321710F-5BB2-09EF-7D38-58C67770ADBB}" dt="2023-07-25T09:47:41.362" v="28"/>
          <pc:sldLayoutMkLst>
            <pc:docMk/>
            <pc:sldMasterMk cId="1962088557" sldId="2147483666"/>
            <pc:sldLayoutMk cId="3766032274" sldId="2147483667"/>
          </pc:sldLayoutMkLst>
        </pc:sldLayoutChg>
        <pc:sldLayoutChg chg="modSp mod">
          <pc:chgData name="Kamal Bahia" userId="S::kamalbahia@england.nhs.uk::89eb5610-eb77-43d4-9132-b0649f844903" providerId="AD" clId="Web-{2321710F-5BB2-09EF-7D38-58C67770ADBB}" dt="2023-07-25T09:47:41.362" v="28"/>
          <pc:sldLayoutMkLst>
            <pc:docMk/>
            <pc:sldMasterMk cId="1962088557" sldId="2147483666"/>
            <pc:sldLayoutMk cId="1961067876" sldId="2147483668"/>
          </pc:sldLayoutMkLst>
          <pc:spChg chg="mod">
            <ac:chgData name="Kamal Bahia" userId="S::kamalbahia@england.nhs.uk::89eb5610-eb77-43d4-9132-b0649f844903" providerId="AD" clId="Web-{2321710F-5BB2-09EF-7D38-58C67770ADBB}" dt="2023-07-25T09:47:41.362" v="28"/>
            <ac:spMkLst>
              <pc:docMk/>
              <pc:sldMasterMk cId="1962088557" sldId="2147483666"/>
              <pc:sldLayoutMk cId="1961067876" sldId="2147483668"/>
              <ac:spMk id="15" creationId="{5AB091A9-979F-438D-A004-40CFB3EAC3A7}"/>
            </ac:spMkLst>
          </pc:spChg>
        </pc:sldLayoutChg>
      </pc:sldMasterChg>
    </pc:docChg>
  </pc:docChgLst>
  <pc:docChgLst>
    <pc:chgData name="Victoria Forestiero" userId="S::victoria.forestiero@england.nhs.uk::784c7c8f-1214-4a01-9db5-a6751e2675d2" providerId="AD" clId="Web-{9ADD25E6-6B57-C776-D9DF-A2978DFCA36E}"/>
    <pc:docChg chg="modSld">
      <pc:chgData name="Victoria Forestiero" userId="S::victoria.forestiero@england.nhs.uk::784c7c8f-1214-4a01-9db5-a6751e2675d2" providerId="AD" clId="Web-{9ADD25E6-6B57-C776-D9DF-A2978DFCA36E}" dt="2023-04-19T12:20:31.630" v="4" actId="20577"/>
      <pc:docMkLst>
        <pc:docMk/>
      </pc:docMkLst>
      <pc:sldChg chg="modSp">
        <pc:chgData name="Victoria Forestiero" userId="S::victoria.forestiero@england.nhs.uk::784c7c8f-1214-4a01-9db5-a6751e2675d2" providerId="AD" clId="Web-{9ADD25E6-6B57-C776-D9DF-A2978DFCA36E}" dt="2023-04-19T12:20:31.630" v="4" actId="20577"/>
        <pc:sldMkLst>
          <pc:docMk/>
          <pc:sldMk cId="2941707108" sldId="285"/>
        </pc:sldMkLst>
        <pc:spChg chg="mod">
          <ac:chgData name="Victoria Forestiero" userId="S::victoria.forestiero@england.nhs.uk::784c7c8f-1214-4a01-9db5-a6751e2675d2" providerId="AD" clId="Web-{9ADD25E6-6B57-C776-D9DF-A2978DFCA36E}" dt="2023-04-19T12:20:31.630" v="4" actId="20577"/>
          <ac:spMkLst>
            <pc:docMk/>
            <pc:sldMk cId="2941707108" sldId="285"/>
            <ac:spMk id="2" creationId="{2B4C2995-1AC4-4DC3-B184-FB3F549F8546}"/>
          </ac:spMkLst>
        </pc:spChg>
      </pc:sldChg>
    </pc:docChg>
  </pc:docChgLst>
  <pc:docChgLst>
    <pc:chgData name="Victoria Forestiero" userId="S::victoria.forestiero@england.nhs.uk::784c7c8f-1214-4a01-9db5-a6751e2675d2" providerId="AD" clId="Web-{1FF04B59-E598-033C-CE33-2AAB90C98A7D}"/>
    <pc:docChg chg="modSld">
      <pc:chgData name="Victoria Forestiero" userId="S::victoria.forestiero@england.nhs.uk::784c7c8f-1214-4a01-9db5-a6751e2675d2" providerId="AD" clId="Web-{1FF04B59-E598-033C-CE33-2AAB90C98A7D}" dt="2023-08-07T09:32:05.142" v="5" actId="20577"/>
      <pc:docMkLst>
        <pc:docMk/>
      </pc:docMkLst>
      <pc:sldChg chg="modSp">
        <pc:chgData name="Victoria Forestiero" userId="S::victoria.forestiero@england.nhs.uk::784c7c8f-1214-4a01-9db5-a6751e2675d2" providerId="AD" clId="Web-{1FF04B59-E598-033C-CE33-2AAB90C98A7D}" dt="2023-08-07T09:32:05.142" v="5" actId="20577"/>
        <pc:sldMkLst>
          <pc:docMk/>
          <pc:sldMk cId="4204194662" sldId="256"/>
        </pc:sldMkLst>
        <pc:spChg chg="mod">
          <ac:chgData name="Victoria Forestiero" userId="S::victoria.forestiero@england.nhs.uk::784c7c8f-1214-4a01-9db5-a6751e2675d2" providerId="AD" clId="Web-{1FF04B59-E598-033C-CE33-2AAB90C98A7D}" dt="2023-08-07T09:32:05.142" v="5" actId="20577"/>
          <ac:spMkLst>
            <pc:docMk/>
            <pc:sldMk cId="4204194662" sldId="256"/>
            <ac:spMk id="5" creationId="{A440D2F2-F5CD-A382-DFC0-B422BF26CB55}"/>
          </ac:spMkLst>
        </pc:spChg>
      </pc:sldChg>
    </pc:docChg>
  </pc:docChgLst>
  <pc:docChgLst>
    <pc:chgData name="Victoria Forestiero" userId="784c7c8f-1214-4a01-9db5-a6751e2675d2" providerId="ADAL" clId="{A996F313-6E52-4242-923A-4748D3BBA94B}"/>
    <pc:docChg chg="undo custSel addSld delSld modSld sldOrd addSection delSection modSection">
      <pc:chgData name="Victoria Forestiero" userId="784c7c8f-1214-4a01-9db5-a6751e2675d2" providerId="ADAL" clId="{A996F313-6E52-4242-923A-4748D3BBA94B}" dt="2023-07-18T12:32:51.795" v="1709" actId="17846"/>
      <pc:docMkLst>
        <pc:docMk/>
      </pc:docMkLst>
      <pc:sldChg chg="addSp delSp modSp mod">
        <pc:chgData name="Victoria Forestiero" userId="784c7c8f-1214-4a01-9db5-a6751e2675d2" providerId="ADAL" clId="{A996F313-6E52-4242-923A-4748D3BBA94B}" dt="2023-07-18T12:19:14.261" v="1678" actId="20577"/>
        <pc:sldMkLst>
          <pc:docMk/>
          <pc:sldMk cId="4204194662" sldId="256"/>
        </pc:sldMkLst>
        <pc:spChg chg="del">
          <ac:chgData name="Victoria Forestiero" userId="784c7c8f-1214-4a01-9db5-a6751e2675d2" providerId="ADAL" clId="{A996F313-6E52-4242-923A-4748D3BBA94B}" dt="2023-07-18T09:32:25.991" v="817" actId="478"/>
          <ac:spMkLst>
            <pc:docMk/>
            <pc:sldMk cId="4204194662" sldId="256"/>
            <ac:spMk id="2" creationId="{0ED460C9-4637-4B15-86CF-FB15A3241B97}"/>
          </ac:spMkLst>
        </pc:spChg>
        <pc:spChg chg="add del mod">
          <ac:chgData name="Victoria Forestiero" userId="784c7c8f-1214-4a01-9db5-a6751e2675d2" providerId="ADAL" clId="{A996F313-6E52-4242-923A-4748D3BBA94B}" dt="2023-07-18T09:32:29.733" v="819" actId="478"/>
          <ac:spMkLst>
            <pc:docMk/>
            <pc:sldMk cId="4204194662" sldId="256"/>
            <ac:spMk id="4" creationId="{6B8EA505-FDE5-0EAF-38F8-430CDA530C30}"/>
          </ac:spMkLst>
        </pc:spChg>
        <pc:spChg chg="add mod">
          <ac:chgData name="Victoria Forestiero" userId="784c7c8f-1214-4a01-9db5-a6751e2675d2" providerId="ADAL" clId="{A996F313-6E52-4242-923A-4748D3BBA94B}" dt="2023-07-18T12:19:14.261" v="1678" actId="20577"/>
          <ac:spMkLst>
            <pc:docMk/>
            <pc:sldMk cId="4204194662" sldId="256"/>
            <ac:spMk id="5" creationId="{A440D2F2-F5CD-A382-DFC0-B422BF26CB55}"/>
          </ac:spMkLst>
        </pc:spChg>
        <pc:spChg chg="mod">
          <ac:chgData name="Victoria Forestiero" userId="784c7c8f-1214-4a01-9db5-a6751e2675d2" providerId="ADAL" clId="{A996F313-6E52-4242-923A-4748D3BBA94B}" dt="2023-07-18T09:36:28.474" v="1070" actId="120"/>
          <ac:spMkLst>
            <pc:docMk/>
            <pc:sldMk cId="4204194662" sldId="256"/>
            <ac:spMk id="6" creationId="{62C3D235-E1B2-4245-9153-172BBCD8A862}"/>
          </ac:spMkLst>
        </pc:spChg>
        <pc:spChg chg="del">
          <ac:chgData name="Victoria Forestiero" userId="784c7c8f-1214-4a01-9db5-a6751e2675d2" providerId="ADAL" clId="{A996F313-6E52-4242-923A-4748D3BBA94B}" dt="2023-07-18T09:32:27.143" v="818" actId="478"/>
          <ac:spMkLst>
            <pc:docMk/>
            <pc:sldMk cId="4204194662" sldId="256"/>
            <ac:spMk id="7" creationId="{0C23CA40-1376-40BE-8B99-043D88425FF3}"/>
          </ac:spMkLst>
        </pc:spChg>
      </pc:sldChg>
      <pc:sldChg chg="modSp mod ord">
        <pc:chgData name="Victoria Forestiero" userId="784c7c8f-1214-4a01-9db5-a6751e2675d2" providerId="ADAL" clId="{A996F313-6E52-4242-923A-4748D3BBA94B}" dt="2023-07-18T12:20:25.928" v="1683" actId="207"/>
        <pc:sldMkLst>
          <pc:docMk/>
          <pc:sldMk cId="1211705209" sldId="288"/>
        </pc:sldMkLst>
        <pc:spChg chg="mod">
          <ac:chgData name="Victoria Forestiero" userId="784c7c8f-1214-4a01-9db5-a6751e2675d2" providerId="ADAL" clId="{A996F313-6E52-4242-923A-4748D3BBA94B}" dt="2023-07-18T12:07:36.522" v="1461" actId="20577"/>
          <ac:spMkLst>
            <pc:docMk/>
            <pc:sldMk cId="1211705209" sldId="288"/>
            <ac:spMk id="6" creationId="{54928129-1B3B-80C9-EE5A-C6C5C41D3D27}"/>
          </ac:spMkLst>
        </pc:spChg>
        <pc:graphicFrameChg chg="mod modGraphic">
          <ac:chgData name="Victoria Forestiero" userId="784c7c8f-1214-4a01-9db5-a6751e2675d2" providerId="ADAL" clId="{A996F313-6E52-4242-923A-4748D3BBA94B}" dt="2023-07-18T12:20:25.928" v="1683" actId="207"/>
          <ac:graphicFrameMkLst>
            <pc:docMk/>
            <pc:sldMk cId="1211705209" sldId="288"/>
            <ac:graphicFrameMk id="8" creationId="{DAE83EA8-0898-EC24-3A0A-ABCD2537A1B8}"/>
          </ac:graphicFrameMkLst>
        </pc:graphicFrameChg>
      </pc:sldChg>
      <pc:sldChg chg="addSp delSp modSp mod ord">
        <pc:chgData name="Victoria Forestiero" userId="784c7c8f-1214-4a01-9db5-a6751e2675d2" providerId="ADAL" clId="{A996F313-6E52-4242-923A-4748D3BBA94B}" dt="2023-07-18T12:21:17.239" v="1705" actId="20577"/>
        <pc:sldMkLst>
          <pc:docMk/>
          <pc:sldMk cId="3209612087" sldId="289"/>
        </pc:sldMkLst>
        <pc:spChg chg="add del mod">
          <ac:chgData name="Victoria Forestiero" userId="784c7c8f-1214-4a01-9db5-a6751e2675d2" providerId="ADAL" clId="{A996F313-6E52-4242-923A-4748D3BBA94B}" dt="2023-07-18T12:03:43.746" v="1374" actId="478"/>
          <ac:spMkLst>
            <pc:docMk/>
            <pc:sldMk cId="3209612087" sldId="289"/>
            <ac:spMk id="4" creationId="{29EAFB23-BA09-DD74-2A95-1B88AEF98E69}"/>
          </ac:spMkLst>
        </pc:spChg>
        <pc:spChg chg="mod">
          <ac:chgData name="Victoria Forestiero" userId="784c7c8f-1214-4a01-9db5-a6751e2675d2" providerId="ADAL" clId="{A996F313-6E52-4242-923A-4748D3BBA94B}" dt="2023-07-18T12:21:17.239" v="1705" actId="20577"/>
          <ac:spMkLst>
            <pc:docMk/>
            <pc:sldMk cId="3209612087" sldId="289"/>
            <ac:spMk id="7" creationId="{03A9D2BE-F12F-0383-27E2-9FDEA77C8043}"/>
          </ac:spMkLst>
        </pc:spChg>
        <pc:graphicFrameChg chg="add del mod modGraphic">
          <ac:chgData name="Victoria Forestiero" userId="784c7c8f-1214-4a01-9db5-a6751e2675d2" providerId="ADAL" clId="{A996F313-6E52-4242-923A-4748D3BBA94B}" dt="2023-07-18T12:04:00.299" v="1379" actId="478"/>
          <ac:graphicFrameMkLst>
            <pc:docMk/>
            <pc:sldMk cId="3209612087" sldId="289"/>
            <ac:graphicFrameMk id="2" creationId="{F2F800B8-F99F-6E53-EEDF-534B381D77D5}"/>
          </ac:graphicFrameMkLst>
        </pc:graphicFrameChg>
        <pc:graphicFrameChg chg="mod modGraphic">
          <ac:chgData name="Victoria Forestiero" userId="784c7c8f-1214-4a01-9db5-a6751e2675d2" providerId="ADAL" clId="{A996F313-6E52-4242-923A-4748D3BBA94B}" dt="2023-07-18T12:18:46.326" v="1652" actId="20577"/>
          <ac:graphicFrameMkLst>
            <pc:docMk/>
            <pc:sldMk cId="3209612087" sldId="289"/>
            <ac:graphicFrameMk id="3" creationId="{34ACC76A-C348-9003-665C-C2FA00359CA1}"/>
          </ac:graphicFrameMkLst>
        </pc:graphicFrameChg>
      </pc:sldChg>
      <pc:sldChg chg="addSp delSp modSp mod">
        <pc:chgData name="Victoria Forestiero" userId="784c7c8f-1214-4a01-9db5-a6751e2675d2" providerId="ADAL" clId="{A996F313-6E52-4242-923A-4748D3BBA94B}" dt="2023-07-18T12:29:59.152" v="1706" actId="207"/>
        <pc:sldMkLst>
          <pc:docMk/>
          <pc:sldMk cId="2984680635" sldId="290"/>
        </pc:sldMkLst>
        <pc:spChg chg="mod">
          <ac:chgData name="Victoria Forestiero" userId="784c7c8f-1214-4a01-9db5-a6751e2675d2" providerId="ADAL" clId="{A996F313-6E52-4242-923A-4748D3BBA94B}" dt="2023-07-18T12:07:33.480" v="1460" actId="20577"/>
          <ac:spMkLst>
            <pc:docMk/>
            <pc:sldMk cId="2984680635" sldId="290"/>
            <ac:spMk id="2" creationId="{2B4C2995-1AC4-4DC3-B184-FB3F549F8546}"/>
          </ac:spMkLst>
        </pc:spChg>
        <pc:spChg chg="mod">
          <ac:chgData name="Victoria Forestiero" userId="784c7c8f-1214-4a01-9db5-a6751e2675d2" providerId="ADAL" clId="{A996F313-6E52-4242-923A-4748D3BBA94B}" dt="2023-07-17T20:14:29.525" v="491" actId="1076"/>
          <ac:spMkLst>
            <pc:docMk/>
            <pc:sldMk cId="2984680635" sldId="290"/>
            <ac:spMk id="18" creationId="{EADEF74F-F8C0-4A25-850E-489C197F37AE}"/>
          </ac:spMkLst>
        </pc:spChg>
        <pc:graphicFrameChg chg="add del mod modGraphic">
          <ac:chgData name="Victoria Forestiero" userId="784c7c8f-1214-4a01-9db5-a6751e2675d2" providerId="ADAL" clId="{A996F313-6E52-4242-923A-4748D3BBA94B}" dt="2023-07-18T12:11:27.337" v="1497"/>
          <ac:graphicFrameMkLst>
            <pc:docMk/>
            <pc:sldMk cId="2984680635" sldId="290"/>
            <ac:graphicFrameMk id="3" creationId="{621A6FDF-E1E0-55AE-4520-40DDF6E275AE}"/>
          </ac:graphicFrameMkLst>
        </pc:graphicFrameChg>
        <pc:graphicFrameChg chg="mod">
          <ac:chgData name="Victoria Forestiero" userId="784c7c8f-1214-4a01-9db5-a6751e2675d2" providerId="ADAL" clId="{A996F313-6E52-4242-923A-4748D3BBA94B}" dt="2023-07-18T10:20:13.762" v="1228" actId="1076"/>
          <ac:graphicFrameMkLst>
            <pc:docMk/>
            <pc:sldMk cId="2984680635" sldId="290"/>
            <ac:graphicFrameMk id="6" creationId="{7AF3040A-C70B-CACB-2ED4-B6B4D3D525B9}"/>
          </ac:graphicFrameMkLst>
        </pc:graphicFrameChg>
        <pc:graphicFrameChg chg="mod">
          <ac:chgData name="Victoria Forestiero" userId="784c7c8f-1214-4a01-9db5-a6751e2675d2" providerId="ADAL" clId="{A996F313-6E52-4242-923A-4748D3BBA94B}" dt="2023-07-18T10:20:16.192" v="1229" actId="1076"/>
          <ac:graphicFrameMkLst>
            <pc:docMk/>
            <pc:sldMk cId="2984680635" sldId="290"/>
            <ac:graphicFrameMk id="7" creationId="{A468AEB5-0594-5F13-1C99-8E4CEFEB446D}"/>
          </ac:graphicFrameMkLst>
        </pc:graphicFrameChg>
        <pc:graphicFrameChg chg="mod modGraphic">
          <ac:chgData name="Victoria Forestiero" userId="784c7c8f-1214-4a01-9db5-a6751e2675d2" providerId="ADAL" clId="{A996F313-6E52-4242-923A-4748D3BBA94B}" dt="2023-07-18T12:29:59.152" v="1706" actId="207"/>
          <ac:graphicFrameMkLst>
            <pc:docMk/>
            <pc:sldMk cId="2984680635" sldId="290"/>
            <ac:graphicFrameMk id="8" creationId="{DAE83EA8-0898-EC24-3A0A-ABCD2537A1B8}"/>
          </ac:graphicFrameMkLst>
        </pc:graphicFrameChg>
        <pc:picChg chg="mod">
          <ac:chgData name="Victoria Forestiero" userId="784c7c8f-1214-4a01-9db5-a6751e2675d2" providerId="ADAL" clId="{A996F313-6E52-4242-923A-4748D3BBA94B}" dt="2023-07-17T20:15:39.791" v="494" actId="1076"/>
          <ac:picMkLst>
            <pc:docMk/>
            <pc:sldMk cId="2984680635" sldId="290"/>
            <ac:picMk id="1026" creationId="{299D87DD-6349-AF52-6ADA-F258C9CACEE7}"/>
          </ac:picMkLst>
        </pc:picChg>
      </pc:sldChg>
      <pc:sldChg chg="modSp del mod">
        <pc:chgData name="Victoria Forestiero" userId="784c7c8f-1214-4a01-9db5-a6751e2675d2" providerId="ADAL" clId="{A996F313-6E52-4242-923A-4748D3BBA94B}" dt="2023-07-18T12:02:45.270" v="1352" actId="47"/>
        <pc:sldMkLst>
          <pc:docMk/>
          <pc:sldMk cId="158875509" sldId="291"/>
        </pc:sldMkLst>
        <pc:spChg chg="mod">
          <ac:chgData name="Victoria Forestiero" userId="784c7c8f-1214-4a01-9db5-a6751e2675d2" providerId="ADAL" clId="{A996F313-6E52-4242-923A-4748D3BBA94B}" dt="2023-07-18T09:12:37.098" v="520" actId="404"/>
          <ac:spMkLst>
            <pc:docMk/>
            <pc:sldMk cId="158875509" sldId="291"/>
            <ac:spMk id="4" creationId="{C81E594D-43DF-4D2F-BC5B-B6821CD2C515}"/>
          </ac:spMkLst>
        </pc:spChg>
        <pc:spChg chg="mod">
          <ac:chgData name="Victoria Forestiero" userId="784c7c8f-1214-4a01-9db5-a6751e2675d2" providerId="ADAL" clId="{A996F313-6E52-4242-923A-4748D3BBA94B}" dt="2023-07-18T09:12:23.643" v="517" actId="27636"/>
          <ac:spMkLst>
            <pc:docMk/>
            <pc:sldMk cId="158875509" sldId="291"/>
            <ac:spMk id="9" creationId="{117A9023-EB57-FE46-451C-A6A0235CEA50}"/>
          </ac:spMkLst>
        </pc:spChg>
        <pc:graphicFrameChg chg="mod modGraphic">
          <ac:chgData name="Victoria Forestiero" userId="784c7c8f-1214-4a01-9db5-a6751e2675d2" providerId="ADAL" clId="{A996F313-6E52-4242-923A-4748D3BBA94B}" dt="2023-07-18T11:59:17.670" v="1332" actId="207"/>
          <ac:graphicFrameMkLst>
            <pc:docMk/>
            <pc:sldMk cId="158875509" sldId="291"/>
            <ac:graphicFrameMk id="3" creationId="{34ACC76A-C348-9003-665C-C2FA00359CA1}"/>
          </ac:graphicFrameMkLst>
        </pc:graphicFrameChg>
      </pc:sldChg>
      <pc:sldChg chg="addSp modSp mod">
        <pc:chgData name="Victoria Forestiero" userId="784c7c8f-1214-4a01-9db5-a6751e2675d2" providerId="ADAL" clId="{A996F313-6E52-4242-923A-4748D3BBA94B}" dt="2023-07-18T10:21:09.360" v="1231" actId="1076"/>
        <pc:sldMkLst>
          <pc:docMk/>
          <pc:sldMk cId="1396279907" sldId="292"/>
        </pc:sldMkLst>
        <pc:graphicFrameChg chg="add mod">
          <ac:chgData name="Victoria Forestiero" userId="784c7c8f-1214-4a01-9db5-a6751e2675d2" providerId="ADAL" clId="{A996F313-6E52-4242-923A-4748D3BBA94B}" dt="2023-07-18T10:21:09.360" v="1231" actId="1076"/>
          <ac:graphicFrameMkLst>
            <pc:docMk/>
            <pc:sldMk cId="1396279907" sldId="292"/>
            <ac:graphicFrameMk id="3" creationId="{F1C1E812-D61C-E94A-235B-8DBAC5F05201}"/>
          </ac:graphicFrameMkLst>
        </pc:graphicFrameChg>
        <pc:graphicFrameChg chg="modGraphic">
          <ac:chgData name="Victoria Forestiero" userId="784c7c8f-1214-4a01-9db5-a6751e2675d2" providerId="ADAL" clId="{A996F313-6E52-4242-923A-4748D3BBA94B}" dt="2023-07-18T10:18:21.925" v="1227" actId="6549"/>
          <ac:graphicFrameMkLst>
            <pc:docMk/>
            <pc:sldMk cId="1396279907" sldId="292"/>
            <ac:graphicFrameMk id="8" creationId="{DAE83EA8-0898-EC24-3A0A-ABCD2537A1B8}"/>
          </ac:graphicFrameMkLst>
        </pc:graphicFrameChg>
      </pc:sldChg>
      <pc:sldChg chg="modSp del mod">
        <pc:chgData name="Victoria Forestiero" userId="784c7c8f-1214-4a01-9db5-a6751e2675d2" providerId="ADAL" clId="{A996F313-6E52-4242-923A-4748D3BBA94B}" dt="2023-07-17T20:06:52.434" v="401" actId="2696"/>
        <pc:sldMkLst>
          <pc:docMk/>
          <pc:sldMk cId="1132533039" sldId="293"/>
        </pc:sldMkLst>
        <pc:graphicFrameChg chg="mod modGraphic">
          <ac:chgData name="Victoria Forestiero" userId="784c7c8f-1214-4a01-9db5-a6751e2675d2" providerId="ADAL" clId="{A996F313-6E52-4242-923A-4748D3BBA94B}" dt="2023-07-17T20:05:47.846" v="391" actId="21"/>
          <ac:graphicFrameMkLst>
            <pc:docMk/>
            <pc:sldMk cId="1132533039" sldId="293"/>
            <ac:graphicFrameMk id="8" creationId="{DAE83EA8-0898-EC24-3A0A-ABCD2537A1B8}"/>
          </ac:graphicFrameMkLst>
        </pc:graphicFrameChg>
      </pc:sldChg>
      <pc:sldChg chg="modSp mod">
        <pc:chgData name="Victoria Forestiero" userId="784c7c8f-1214-4a01-9db5-a6751e2675d2" providerId="ADAL" clId="{A996F313-6E52-4242-923A-4748D3BBA94B}" dt="2023-07-17T20:06:26.784" v="399" actId="20577"/>
        <pc:sldMkLst>
          <pc:docMk/>
          <pc:sldMk cId="2922387778" sldId="294"/>
        </pc:sldMkLst>
        <pc:graphicFrameChg chg="mod modGraphic">
          <ac:chgData name="Victoria Forestiero" userId="784c7c8f-1214-4a01-9db5-a6751e2675d2" providerId="ADAL" clId="{A996F313-6E52-4242-923A-4748D3BBA94B}" dt="2023-07-17T20:06:26.784" v="399" actId="20577"/>
          <ac:graphicFrameMkLst>
            <pc:docMk/>
            <pc:sldMk cId="2922387778" sldId="294"/>
            <ac:graphicFrameMk id="8" creationId="{DAE83EA8-0898-EC24-3A0A-ABCD2537A1B8}"/>
          </ac:graphicFrameMkLst>
        </pc:graphicFrameChg>
      </pc:sldChg>
      <pc:sldChg chg="add del">
        <pc:chgData name="Victoria Forestiero" userId="784c7c8f-1214-4a01-9db5-a6751e2675d2" providerId="ADAL" clId="{A996F313-6E52-4242-923A-4748D3BBA94B}" dt="2023-07-17T19:51:20.998" v="237" actId="2696"/>
        <pc:sldMkLst>
          <pc:docMk/>
          <pc:sldMk cId="2736598011" sldId="295"/>
        </pc:sldMkLst>
      </pc:sldChg>
      <pc:sldChg chg="modSp add mod ord">
        <pc:chgData name="Victoria Forestiero" userId="784c7c8f-1214-4a01-9db5-a6751e2675d2" providerId="ADAL" clId="{A996F313-6E52-4242-923A-4748D3BBA94B}" dt="2023-07-18T12:30:23.493" v="1708" actId="207"/>
        <pc:sldMkLst>
          <pc:docMk/>
          <pc:sldMk cId="3770093737" sldId="295"/>
        </pc:sldMkLst>
        <pc:graphicFrameChg chg="mod modGraphic">
          <ac:chgData name="Victoria Forestiero" userId="784c7c8f-1214-4a01-9db5-a6751e2675d2" providerId="ADAL" clId="{A996F313-6E52-4242-923A-4748D3BBA94B}" dt="2023-07-18T12:30:23.493" v="1708" actId="207"/>
          <ac:graphicFrameMkLst>
            <pc:docMk/>
            <pc:sldMk cId="3770093737" sldId="295"/>
            <ac:graphicFrameMk id="8" creationId="{DAE83EA8-0898-EC24-3A0A-ABCD2537A1B8}"/>
          </ac:graphicFrameMkLst>
        </pc:graphicFrameChg>
      </pc:sldChg>
      <pc:sldChg chg="modSp add del ord">
        <pc:chgData name="Victoria Forestiero" userId="784c7c8f-1214-4a01-9db5-a6751e2675d2" providerId="ADAL" clId="{A996F313-6E52-4242-923A-4748D3BBA94B}" dt="2023-07-18T09:29:57.771" v="756" actId="2696"/>
        <pc:sldMkLst>
          <pc:docMk/>
          <pc:sldMk cId="1281284982" sldId="296"/>
        </pc:sldMkLst>
        <pc:graphicFrameChg chg="mod">
          <ac:chgData name="Victoria Forestiero" userId="784c7c8f-1214-4a01-9db5-a6751e2675d2" providerId="ADAL" clId="{A996F313-6E52-4242-923A-4748D3BBA94B}" dt="2023-07-18T09:29:40.331" v="754" actId="21"/>
          <ac:graphicFrameMkLst>
            <pc:docMk/>
            <pc:sldMk cId="1281284982" sldId="296"/>
            <ac:graphicFrameMk id="3" creationId="{34ACC76A-C348-9003-665C-C2FA00359CA1}"/>
          </ac:graphicFrameMkLst>
        </pc:graphicFrameChg>
      </pc:sldChg>
      <pc:sldChg chg="modSp add mod ord">
        <pc:chgData name="Victoria Forestiero" userId="784c7c8f-1214-4a01-9db5-a6751e2675d2" providerId="ADAL" clId="{A996F313-6E52-4242-923A-4748D3BBA94B}" dt="2023-07-18T12:30:08.238" v="1707" actId="207"/>
        <pc:sldMkLst>
          <pc:docMk/>
          <pc:sldMk cId="3270543461" sldId="297"/>
        </pc:sldMkLst>
        <pc:spChg chg="mod">
          <ac:chgData name="Victoria Forestiero" userId="784c7c8f-1214-4a01-9db5-a6751e2675d2" providerId="ADAL" clId="{A996F313-6E52-4242-923A-4748D3BBA94B}" dt="2023-07-18T09:38:48.920" v="1148" actId="20577"/>
          <ac:spMkLst>
            <pc:docMk/>
            <pc:sldMk cId="3270543461" sldId="297"/>
            <ac:spMk id="2" creationId="{2B4C2995-1AC4-4DC3-B184-FB3F549F8546}"/>
          </ac:spMkLst>
        </pc:spChg>
        <pc:graphicFrameChg chg="mod modGraphic">
          <ac:chgData name="Victoria Forestiero" userId="784c7c8f-1214-4a01-9db5-a6751e2675d2" providerId="ADAL" clId="{A996F313-6E52-4242-923A-4748D3BBA94B}" dt="2023-07-18T12:30:08.238" v="1707" actId="207"/>
          <ac:graphicFrameMkLst>
            <pc:docMk/>
            <pc:sldMk cId="3270543461" sldId="297"/>
            <ac:graphicFrameMk id="8" creationId="{DAE83EA8-0898-EC24-3A0A-ABCD2537A1B8}"/>
          </ac:graphicFrameMkLst>
        </pc:graphicFrameChg>
      </pc:sldChg>
      <pc:sldChg chg="add del mod modShow">
        <pc:chgData name="Victoria Forestiero" userId="784c7c8f-1214-4a01-9db5-a6751e2675d2" providerId="ADAL" clId="{A996F313-6E52-4242-923A-4748D3BBA94B}" dt="2023-07-18T12:02:05.841" v="1334" actId="2696"/>
        <pc:sldMkLst>
          <pc:docMk/>
          <pc:sldMk cId="1540073652" sldId="298"/>
        </pc:sldMkLst>
      </pc:sldChg>
    </pc:docChg>
  </pc:docChgLst>
  <pc:docChgLst>
    <pc:chgData name="Adriana Jimenez" userId="1335e0ca-b312-4e3c-960a-5456ac9e2dc4" providerId="ADAL" clId="{6572A706-E4D5-4BE0-8F63-87033D755C81}"/>
    <pc:docChg chg="custSel addSld delSld modSld modSection">
      <pc:chgData name="Adriana Jimenez" userId="1335e0ca-b312-4e3c-960a-5456ac9e2dc4" providerId="ADAL" clId="{6572A706-E4D5-4BE0-8F63-87033D755C81}" dt="2023-06-08T16:20:08.506" v="127" actId="33524"/>
      <pc:docMkLst>
        <pc:docMk/>
      </pc:docMkLst>
      <pc:sldChg chg="modSp mod">
        <pc:chgData name="Adriana Jimenez" userId="1335e0ca-b312-4e3c-960a-5456ac9e2dc4" providerId="ADAL" clId="{6572A706-E4D5-4BE0-8F63-87033D755C81}" dt="2023-06-06T14:33:21.008" v="33" actId="20577"/>
        <pc:sldMkLst>
          <pc:docMk/>
          <pc:sldMk cId="2025091398" sldId="287"/>
        </pc:sldMkLst>
        <pc:graphicFrameChg chg="modGraphic">
          <ac:chgData name="Adriana Jimenez" userId="1335e0ca-b312-4e3c-960a-5456ac9e2dc4" providerId="ADAL" clId="{6572A706-E4D5-4BE0-8F63-87033D755C81}" dt="2023-06-06T14:33:21.008" v="33" actId="20577"/>
          <ac:graphicFrameMkLst>
            <pc:docMk/>
            <pc:sldMk cId="2025091398" sldId="287"/>
            <ac:graphicFrameMk id="3" creationId="{34ACC76A-C348-9003-665C-C2FA00359CA1}"/>
          </ac:graphicFrameMkLst>
        </pc:graphicFrameChg>
      </pc:sldChg>
      <pc:sldChg chg="modSp mod">
        <pc:chgData name="Adriana Jimenez" userId="1335e0ca-b312-4e3c-960a-5456ac9e2dc4" providerId="ADAL" clId="{6572A706-E4D5-4BE0-8F63-87033D755C81}" dt="2023-06-08T16:20:08.506" v="127" actId="33524"/>
        <pc:sldMkLst>
          <pc:docMk/>
          <pc:sldMk cId="1211705209" sldId="288"/>
        </pc:sldMkLst>
        <pc:graphicFrameChg chg="mod modGraphic">
          <ac:chgData name="Adriana Jimenez" userId="1335e0ca-b312-4e3c-960a-5456ac9e2dc4" providerId="ADAL" clId="{6572A706-E4D5-4BE0-8F63-87033D755C81}" dt="2023-06-08T16:20:08.506" v="127" actId="33524"/>
          <ac:graphicFrameMkLst>
            <pc:docMk/>
            <pc:sldMk cId="1211705209" sldId="288"/>
            <ac:graphicFrameMk id="8" creationId="{DAE83EA8-0898-EC24-3A0A-ABCD2537A1B8}"/>
          </ac:graphicFrameMkLst>
        </pc:graphicFrameChg>
      </pc:sldChg>
      <pc:sldChg chg="addSp delSp modSp new del mod">
        <pc:chgData name="Adriana Jimenez" userId="1335e0ca-b312-4e3c-960a-5456ac9e2dc4" providerId="ADAL" clId="{6572A706-E4D5-4BE0-8F63-87033D755C81}" dt="2023-06-08T16:13:13.985" v="126" actId="2696"/>
        <pc:sldMkLst>
          <pc:docMk/>
          <pc:sldMk cId="4176841543" sldId="292"/>
        </pc:sldMkLst>
        <pc:spChg chg="del">
          <ac:chgData name="Adriana Jimenez" userId="1335e0ca-b312-4e3c-960a-5456ac9e2dc4" providerId="ADAL" clId="{6572A706-E4D5-4BE0-8F63-87033D755C81}" dt="2023-06-08T15:46:42.714" v="125" actId="21"/>
          <ac:spMkLst>
            <pc:docMk/>
            <pc:sldMk cId="4176841543" sldId="292"/>
            <ac:spMk id="2" creationId="{CD152C5D-95CD-097A-27F9-B642CFF45357}"/>
          </ac:spMkLst>
        </pc:spChg>
        <pc:spChg chg="del">
          <ac:chgData name="Adriana Jimenez" userId="1335e0ca-b312-4e3c-960a-5456ac9e2dc4" providerId="ADAL" clId="{6572A706-E4D5-4BE0-8F63-87033D755C81}" dt="2023-06-08T15:46:40.435" v="124" actId="21"/>
          <ac:spMkLst>
            <pc:docMk/>
            <pc:sldMk cId="4176841543" sldId="292"/>
            <ac:spMk id="3" creationId="{C49129DE-6DD2-2934-8DC6-5BFC4567A8E3}"/>
          </ac:spMkLst>
        </pc:spChg>
        <pc:spChg chg="add mod">
          <ac:chgData name="Adriana Jimenez" userId="1335e0ca-b312-4e3c-960a-5456ac9e2dc4" providerId="ADAL" clId="{6572A706-E4D5-4BE0-8F63-87033D755C81}" dt="2023-06-08T15:46:37.521" v="123" actId="1076"/>
          <ac:spMkLst>
            <pc:docMk/>
            <pc:sldMk cId="4176841543" sldId="292"/>
            <ac:spMk id="5" creationId="{B0A235E4-9D45-C21F-0B3C-DC2A19420629}"/>
          </ac:spMkLst>
        </pc:spChg>
      </pc:sldChg>
    </pc:docChg>
  </pc:docChgLst>
  <pc:docChgLst>
    <pc:chgData name="Victoria Forestiero" userId="S::victoria.forestiero@england.nhs.uk::784c7c8f-1214-4a01-9db5-a6751e2675d2" providerId="AD" clId="Web-{D0677345-4467-C5FF-4E14-D674CE2CA7EB}"/>
    <pc:docChg chg="modSld">
      <pc:chgData name="Victoria Forestiero" userId="S::victoria.forestiero@england.nhs.uk::784c7c8f-1214-4a01-9db5-a6751e2675d2" providerId="AD" clId="Web-{D0677345-4467-C5FF-4E14-D674CE2CA7EB}" dt="2023-06-07T17:30:15.713" v="63"/>
      <pc:docMkLst>
        <pc:docMk/>
      </pc:docMkLst>
      <pc:sldChg chg="modSp">
        <pc:chgData name="Victoria Forestiero" userId="S::victoria.forestiero@england.nhs.uk::784c7c8f-1214-4a01-9db5-a6751e2675d2" providerId="AD" clId="Web-{D0677345-4467-C5FF-4E14-D674CE2CA7EB}" dt="2023-06-07T17:30:15.713" v="63"/>
        <pc:sldMkLst>
          <pc:docMk/>
          <pc:sldMk cId="2025091398" sldId="287"/>
        </pc:sldMkLst>
        <pc:graphicFrameChg chg="mod modGraphic">
          <ac:chgData name="Victoria Forestiero" userId="S::victoria.forestiero@england.nhs.uk::784c7c8f-1214-4a01-9db5-a6751e2675d2" providerId="AD" clId="Web-{D0677345-4467-C5FF-4E14-D674CE2CA7EB}" dt="2023-06-07T17:30:15.713" v="63"/>
          <ac:graphicFrameMkLst>
            <pc:docMk/>
            <pc:sldMk cId="2025091398" sldId="287"/>
            <ac:graphicFrameMk id="3" creationId="{34ACC76A-C348-9003-665C-C2FA00359CA1}"/>
          </ac:graphicFrameMkLst>
        </pc:graphicFrameChg>
      </pc:sldChg>
    </pc:docChg>
  </pc:docChgLst>
  <pc:docChgLst>
    <pc:chgData name="Victoria Forestiero" userId="S::victoria.forestiero@england.nhs.uk::784c7c8f-1214-4a01-9db5-a6751e2675d2" providerId="AD" clId="Web-{15DDCB6E-C32B-4920-1304-43C74A82ED3F}"/>
    <pc:docChg chg="modSld">
      <pc:chgData name="Victoria Forestiero" userId="S::victoria.forestiero@england.nhs.uk::784c7c8f-1214-4a01-9db5-a6751e2675d2" providerId="AD" clId="Web-{15DDCB6E-C32B-4920-1304-43C74A82ED3F}" dt="2023-06-08T11:51:55.618" v="53"/>
      <pc:docMkLst>
        <pc:docMk/>
      </pc:docMkLst>
      <pc:sldChg chg="modSp">
        <pc:chgData name="Victoria Forestiero" userId="S::victoria.forestiero@england.nhs.uk::784c7c8f-1214-4a01-9db5-a6751e2675d2" providerId="AD" clId="Web-{15DDCB6E-C32B-4920-1304-43C74A82ED3F}" dt="2023-06-08T11:51:05.538" v="27"/>
        <pc:sldMkLst>
          <pc:docMk/>
          <pc:sldMk cId="2984680635" sldId="290"/>
        </pc:sldMkLst>
        <pc:graphicFrameChg chg="mod modGraphic">
          <ac:chgData name="Victoria Forestiero" userId="S::victoria.forestiero@england.nhs.uk::784c7c8f-1214-4a01-9db5-a6751e2675d2" providerId="AD" clId="Web-{15DDCB6E-C32B-4920-1304-43C74A82ED3F}" dt="2023-06-08T11:51:05.538" v="27"/>
          <ac:graphicFrameMkLst>
            <pc:docMk/>
            <pc:sldMk cId="2984680635" sldId="290"/>
            <ac:graphicFrameMk id="8" creationId="{DAE83EA8-0898-EC24-3A0A-ABCD2537A1B8}"/>
          </ac:graphicFrameMkLst>
        </pc:graphicFrameChg>
      </pc:sldChg>
      <pc:sldChg chg="modSp">
        <pc:chgData name="Victoria Forestiero" userId="S::victoria.forestiero@england.nhs.uk::784c7c8f-1214-4a01-9db5-a6751e2675d2" providerId="AD" clId="Web-{15DDCB6E-C32B-4920-1304-43C74A82ED3F}" dt="2023-06-08T11:51:55.618" v="53"/>
        <pc:sldMkLst>
          <pc:docMk/>
          <pc:sldMk cId="158875509" sldId="291"/>
        </pc:sldMkLst>
        <pc:graphicFrameChg chg="mod modGraphic">
          <ac:chgData name="Victoria Forestiero" userId="S::victoria.forestiero@england.nhs.uk::784c7c8f-1214-4a01-9db5-a6751e2675d2" providerId="AD" clId="Web-{15DDCB6E-C32B-4920-1304-43C74A82ED3F}" dt="2023-06-08T11:51:55.618" v="53"/>
          <ac:graphicFrameMkLst>
            <pc:docMk/>
            <pc:sldMk cId="158875509" sldId="291"/>
            <ac:graphicFrameMk id="3" creationId="{34ACC76A-C348-9003-665C-C2FA00359CA1}"/>
          </ac:graphicFrameMkLst>
        </pc:graphicFrameChg>
      </pc:sldChg>
    </pc:docChg>
  </pc:docChgLst>
  <pc:docChgLst>
    <pc:chgData name="Victoria Forestiero" userId="S::victoria.forestiero@england.nhs.uk::784c7c8f-1214-4a01-9db5-a6751e2675d2" providerId="AD" clId="Web-{83A05949-6BDD-2F72-3CC1-4FF043B04547}"/>
    <pc:docChg chg="addSld delSld modSld">
      <pc:chgData name="Victoria Forestiero" userId="S::victoria.forestiero@england.nhs.uk::784c7c8f-1214-4a01-9db5-a6751e2675d2" providerId="AD" clId="Web-{83A05949-6BDD-2F72-3CC1-4FF043B04547}" dt="2023-06-06T10:44:54.156" v="376"/>
      <pc:docMkLst>
        <pc:docMk/>
      </pc:docMkLst>
      <pc:sldChg chg="modSp">
        <pc:chgData name="Victoria Forestiero" userId="S::victoria.forestiero@england.nhs.uk::784c7c8f-1214-4a01-9db5-a6751e2675d2" providerId="AD" clId="Web-{83A05949-6BDD-2F72-3CC1-4FF043B04547}" dt="2023-06-06T10:43:26.404" v="347"/>
        <pc:sldMkLst>
          <pc:docMk/>
          <pc:sldMk cId="753501128" sldId="286"/>
        </pc:sldMkLst>
        <pc:graphicFrameChg chg="mod modGraphic">
          <ac:chgData name="Victoria Forestiero" userId="S::victoria.forestiero@england.nhs.uk::784c7c8f-1214-4a01-9db5-a6751e2675d2" providerId="AD" clId="Web-{83A05949-6BDD-2F72-3CC1-4FF043B04547}" dt="2023-06-06T10:43:26.404" v="347"/>
          <ac:graphicFrameMkLst>
            <pc:docMk/>
            <pc:sldMk cId="753501128" sldId="286"/>
            <ac:graphicFrameMk id="8" creationId="{DAE83EA8-0898-EC24-3A0A-ABCD2537A1B8}"/>
          </ac:graphicFrameMkLst>
        </pc:graphicFrameChg>
      </pc:sldChg>
      <pc:sldChg chg="del">
        <pc:chgData name="Victoria Forestiero" userId="S::victoria.forestiero@england.nhs.uk::784c7c8f-1214-4a01-9db5-a6751e2675d2" providerId="AD" clId="Web-{83A05949-6BDD-2F72-3CC1-4FF043B04547}" dt="2023-06-06T10:35:19.564" v="8"/>
        <pc:sldMkLst>
          <pc:docMk/>
          <pc:sldMk cId="827157345" sldId="287"/>
        </pc:sldMkLst>
      </pc:sldChg>
      <pc:sldChg chg="modSp add replId">
        <pc:chgData name="Victoria Forestiero" userId="S::victoria.forestiero@england.nhs.uk::784c7c8f-1214-4a01-9db5-a6751e2675d2" providerId="AD" clId="Web-{83A05949-6BDD-2F72-3CC1-4FF043B04547}" dt="2023-06-06T10:44:54.156" v="376"/>
        <pc:sldMkLst>
          <pc:docMk/>
          <pc:sldMk cId="2025091398" sldId="287"/>
        </pc:sldMkLst>
        <pc:graphicFrameChg chg="mod modGraphic">
          <ac:chgData name="Victoria Forestiero" userId="S::victoria.forestiero@england.nhs.uk::784c7c8f-1214-4a01-9db5-a6751e2675d2" providerId="AD" clId="Web-{83A05949-6BDD-2F72-3CC1-4FF043B04547}" dt="2023-06-06T10:44:54.156" v="376"/>
          <ac:graphicFrameMkLst>
            <pc:docMk/>
            <pc:sldMk cId="2025091398" sldId="287"/>
            <ac:graphicFrameMk id="8" creationId="{DAE83EA8-0898-EC24-3A0A-ABCD2537A1B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ADB8D-322D-4359-A3BF-E62E407CA794}" type="datetimeFigureOut">
              <a:rPr lang="en-GB" smtClean="0"/>
              <a:t>10/10/2023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A5092-40A4-43E9-A432-32A90DDBF92E}" type="slidenum">
              <a:rPr lang="en-GB" smtClean="0"/>
              <a:t>‹#›</a:t>
            </a:fld>
            <a:endParaRPr lang="en-GB"/>
          </a:p>
        </p:txBody>
      </p:sp>
    </p:spTree>
    <p:extLst>
      <p:ext uri="{BB962C8B-B14F-4D97-AF65-F5344CB8AC3E}">
        <p14:creationId xmlns:p14="http://schemas.microsoft.com/office/powerpoint/2010/main" val="1182067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505A-3732-4CF7-9899-71098FBD2E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42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505A-3732-4CF7-9899-71098FBD2E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7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505A-3732-4CF7-9899-71098FBD2E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65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505A-3732-4CF7-9899-71098FBD2E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16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505A-3732-4CF7-9899-71098FBD2E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16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505A-3732-4CF7-9899-71098FBD2E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5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preserve="1">
  <p:cSld name="Title and two columns">
    <p:spTree>
      <p:nvGrpSpPr>
        <p:cNvPr id="1" name="Shape 20"/>
        <p:cNvGrpSpPr/>
        <p:nvPr/>
      </p:nvGrpSpPr>
      <p:grpSpPr>
        <a:xfrm>
          <a:off x="0" y="0"/>
          <a:ext cx="0" cy="0"/>
          <a:chOff x="0" y="0"/>
          <a:chExt cx="0" cy="0"/>
        </a:xfrm>
      </p:grpSpPr>
      <p:sp>
        <p:nvSpPr>
          <p:cNvPr id="10" name="Subtitle 2">
            <a:extLst>
              <a:ext uri="{FF2B5EF4-FFF2-40B4-BE49-F238E27FC236}">
                <a16:creationId xmlns:a16="http://schemas.microsoft.com/office/drawing/2014/main" id="{E49F0B1A-AA47-EB48-AB07-6E18F24C5C6E}"/>
              </a:ext>
            </a:extLst>
          </p:cNvPr>
          <p:cNvSpPr>
            <a:spLocks noGrp="1"/>
          </p:cNvSpPr>
          <p:nvPr>
            <p:ph type="subTitle" idx="1" hasCustomPrompt="1"/>
          </p:nvPr>
        </p:nvSpPr>
        <p:spPr>
          <a:xfrm>
            <a:off x="538039" y="3380444"/>
            <a:ext cx="9144000" cy="500307"/>
          </a:xfrm>
        </p:spPr>
        <p:txBody>
          <a:bodyPr/>
          <a:lstStyle>
            <a:lvl1pPr marL="0" indent="0" algn="l">
              <a:buNone/>
              <a:defRPr sz="1733" b="0" i="0">
                <a:solidFill>
                  <a:schemeClr val="tx1">
                    <a:lumMod val="85000"/>
                    <a:lumOff val="15000"/>
                  </a:schemeClr>
                </a:solidFill>
                <a:latin typeface="Frutiger LT Std 45 Light" panose="020B0402020204020204" pitchFamily="34" charset="77"/>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en-GB"/>
              <a:t>Subtitle comes under the title</a:t>
            </a:r>
          </a:p>
        </p:txBody>
      </p:sp>
      <p:sp>
        <p:nvSpPr>
          <p:cNvPr id="9" name="Google Shape;17;p4">
            <a:extLst>
              <a:ext uri="{FF2B5EF4-FFF2-40B4-BE49-F238E27FC236}">
                <a16:creationId xmlns:a16="http://schemas.microsoft.com/office/drawing/2014/main" id="{17BB1236-5A91-214C-865C-5FF561DAA646}"/>
              </a:ext>
            </a:extLst>
          </p:cNvPr>
          <p:cNvSpPr txBox="1">
            <a:spLocks noGrp="1"/>
          </p:cNvSpPr>
          <p:nvPr>
            <p:ph type="title" hasCustomPrompt="1"/>
          </p:nvPr>
        </p:nvSpPr>
        <p:spPr>
          <a:xfrm>
            <a:off x="525815" y="2570151"/>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999" b="1" i="0">
                <a:solidFill>
                  <a:srgbClr val="112F87"/>
                </a:solidFill>
                <a:latin typeface="Frutiger LT Std 65" panose="020B06020202040202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Title comes here</a:t>
            </a:r>
            <a:endParaRPr/>
          </a:p>
        </p:txBody>
      </p:sp>
      <p:sp>
        <p:nvSpPr>
          <p:cNvPr id="6" name="Google Shape;105;p23">
            <a:extLst>
              <a:ext uri="{FF2B5EF4-FFF2-40B4-BE49-F238E27FC236}">
                <a16:creationId xmlns:a16="http://schemas.microsoft.com/office/drawing/2014/main" id="{FE32269E-35E6-B84E-914E-2AF375C9F0BC}"/>
              </a:ext>
            </a:extLst>
          </p:cNvPr>
          <p:cNvSpPr/>
          <p:nvPr/>
        </p:nvSpPr>
        <p:spPr>
          <a:xfrm>
            <a:off x="0" y="0"/>
            <a:ext cx="140400" cy="6858000"/>
          </a:xfrm>
          <a:prstGeom prst="rect">
            <a:avLst/>
          </a:prstGeom>
          <a:solidFill>
            <a:srgbClr val="215DB9"/>
          </a:solidFill>
          <a:ln>
            <a:noFill/>
          </a:ln>
        </p:spPr>
        <p:txBody>
          <a:bodyPr spcFirstLastPara="1" wrap="square" lIns="121862" tIns="121862" rIns="121862" bIns="121862" anchor="ctr" anchorCtr="0">
            <a:noAutofit/>
          </a:bodyPr>
          <a:lstStyle/>
          <a:p>
            <a:pPr marL="0" lvl="0" indent="0" algn="l" rtl="0">
              <a:spcBef>
                <a:spcPts val="0"/>
              </a:spcBef>
              <a:spcAft>
                <a:spcPts val="0"/>
              </a:spcAft>
              <a:buNone/>
            </a:pPr>
            <a:endParaRPr sz="2399"/>
          </a:p>
        </p:txBody>
      </p:sp>
    </p:spTree>
    <p:extLst>
      <p:ext uri="{BB962C8B-B14F-4D97-AF65-F5344CB8AC3E}">
        <p14:creationId xmlns:p14="http://schemas.microsoft.com/office/powerpoint/2010/main" val="3570062435"/>
      </p:ext>
    </p:extLst>
  </p:cSld>
  <p:clrMapOvr>
    <a:masterClrMapping/>
  </p:clrMapOvr>
  <p:hf sldNum="0" hdr="0" dt="0"/>
  <p:extLst>
    <p:ext uri="{DCECCB84-F9BA-43D5-87BE-67443E8EF086}">
      <p15:sldGuideLst xmlns:p15="http://schemas.microsoft.com/office/powerpoint/2012/main">
        <p15:guide id="1" orient="horz" pos="1575">
          <p15:clr>
            <a:srgbClr val="FBAE40"/>
          </p15:clr>
        </p15:guide>
        <p15:guide id="2" pos="4082">
          <p15:clr>
            <a:srgbClr val="FBAE40"/>
          </p15:clr>
        </p15:guide>
        <p15:guide id="3" orient="horz" pos="1393">
          <p15:clr>
            <a:srgbClr val="FBAE40"/>
          </p15:clr>
        </p15:guide>
        <p15:guide id="4" orient="horz" pos="214">
          <p15:clr>
            <a:srgbClr val="FBAE40"/>
          </p15:clr>
        </p15:guide>
        <p15:guide id="5" orient="horz" pos="1756">
          <p15:clr>
            <a:srgbClr val="FBAE40"/>
          </p15:clr>
        </p15:guide>
        <p15:guide id="6" pos="68">
          <p15:clr>
            <a:srgbClr val="FBAE40"/>
          </p15:clr>
        </p15:guide>
        <p15:guide id="7" orient="horz" pos="441">
          <p15:clr>
            <a:srgbClr val="FBAE40"/>
          </p15:clr>
        </p15:guide>
        <p15:guide id="8" pos="551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Blue Style 1C">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F79958-EBB8-564A-A5E5-27C01514CBC3}"/>
              </a:ext>
            </a:extLst>
          </p:cNvPr>
          <p:cNvSpPr>
            <a:spLocks noGrp="1"/>
          </p:cNvSpPr>
          <p:nvPr>
            <p:ph type="ctrTitle"/>
          </p:nvPr>
        </p:nvSpPr>
        <p:spPr>
          <a:xfrm>
            <a:off x="734700" y="4666522"/>
            <a:ext cx="6196328" cy="956845"/>
          </a:xfrm>
        </p:spPr>
        <p:txBody>
          <a:bodyPr rIns="0" anchor="t" anchorCtr="0">
            <a:normAutofit/>
          </a:bodyPr>
          <a:lstStyle>
            <a:lvl1pPr algn="l">
              <a:defRPr sz="3200">
                <a:solidFill>
                  <a:schemeClr val="bg1"/>
                </a:solidFill>
              </a:defRPr>
            </a:lvl1pPr>
          </a:lstStyle>
          <a:p>
            <a:r>
              <a:rPr lang="en-US"/>
              <a:t>Click to edit Master title style</a:t>
            </a:r>
          </a:p>
        </p:txBody>
      </p:sp>
      <p:sp>
        <p:nvSpPr>
          <p:cNvPr id="6" name="Subtitle 2">
            <a:extLst>
              <a:ext uri="{FF2B5EF4-FFF2-40B4-BE49-F238E27FC236}">
                <a16:creationId xmlns:a16="http://schemas.microsoft.com/office/drawing/2014/main" id="{28733E40-D763-4947-85CE-D6BE73A308BB}"/>
              </a:ext>
            </a:extLst>
          </p:cNvPr>
          <p:cNvSpPr>
            <a:spLocks noGrp="1"/>
          </p:cNvSpPr>
          <p:nvPr>
            <p:ph type="subTitle" idx="1" hasCustomPrompt="1"/>
          </p:nvPr>
        </p:nvSpPr>
        <p:spPr>
          <a:xfrm>
            <a:off x="734700" y="4376188"/>
            <a:ext cx="6196328" cy="378115"/>
          </a:xfrm>
        </p:spPr>
        <p:txBody>
          <a:bodyPr vert="horz" rIns="0" bIns="46800" anchor="b" anchorCtr="0">
            <a:noAutofit/>
          </a:bodyPr>
          <a:lstStyle>
            <a:lvl1pPr marL="0" indent="0" algn="l">
              <a:buNone/>
              <a:defRPr sz="1867">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pic>
        <p:nvPicPr>
          <p:cNvPr id="9" name="Picture 8">
            <a:extLst>
              <a:ext uri="{FF2B5EF4-FFF2-40B4-BE49-F238E27FC236}">
                <a16:creationId xmlns:a16="http://schemas.microsoft.com/office/drawing/2014/main" id="{E42FED0A-B97C-704A-9BD9-674A886E19A0}"/>
              </a:ext>
            </a:extLst>
          </p:cNvPr>
          <p:cNvPicPr>
            <a:picLocks noChangeAspect="1"/>
          </p:cNvPicPr>
          <p:nvPr userDrawn="1"/>
        </p:nvPicPr>
        <p:blipFill>
          <a:blip r:embed="rId2"/>
          <a:srcRect/>
          <a:stretch/>
        </p:blipFill>
        <p:spPr>
          <a:xfrm>
            <a:off x="0" y="0"/>
            <a:ext cx="12192000" cy="6858000"/>
          </a:xfrm>
          <a:prstGeom prst="rect">
            <a:avLst/>
          </a:prstGeom>
        </p:spPr>
      </p:pic>
      <p:sp>
        <p:nvSpPr>
          <p:cNvPr id="10" name="Content Placeholder 2">
            <a:extLst>
              <a:ext uri="{FF2B5EF4-FFF2-40B4-BE49-F238E27FC236}">
                <a16:creationId xmlns:a16="http://schemas.microsoft.com/office/drawing/2014/main" id="{BEE98518-B21C-014C-AC60-9128424F03A3}"/>
              </a:ext>
            </a:extLst>
          </p:cNvPr>
          <p:cNvSpPr>
            <a:spLocks noGrp="1"/>
          </p:cNvSpPr>
          <p:nvPr>
            <p:ph idx="10"/>
          </p:nvPr>
        </p:nvSpPr>
        <p:spPr>
          <a:xfrm>
            <a:off x="3925230" y="1863494"/>
            <a:ext cx="4420839" cy="3439532"/>
          </a:xfrm>
        </p:spPr>
        <p:txBody>
          <a:bodyPr t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8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Blue Style 1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B319C41-2739-ED47-B935-70743EB37949}"/>
              </a:ext>
            </a:extLst>
          </p:cNvPr>
          <p:cNvSpPr>
            <a:spLocks noGrp="1"/>
          </p:cNvSpPr>
          <p:nvPr>
            <p:ph type="ctrTitle"/>
          </p:nvPr>
        </p:nvSpPr>
        <p:spPr>
          <a:xfrm>
            <a:off x="734700" y="4666522"/>
            <a:ext cx="6196328" cy="956845"/>
          </a:xfrm>
        </p:spPr>
        <p:txBody>
          <a:bodyPr rIns="0" anchor="t" anchorCtr="0">
            <a:normAutofit/>
          </a:bodyPr>
          <a:lstStyle>
            <a:lvl1pPr algn="l">
              <a:defRPr sz="3200">
                <a:solidFill>
                  <a:schemeClr val="bg1"/>
                </a:solidFill>
              </a:defRPr>
            </a:lvl1pPr>
          </a:lstStyle>
          <a:p>
            <a:r>
              <a:rPr lang="en-US"/>
              <a:t>Click to edit Master title style</a:t>
            </a:r>
          </a:p>
        </p:txBody>
      </p:sp>
      <p:sp>
        <p:nvSpPr>
          <p:cNvPr id="6" name="Subtitle 2">
            <a:extLst>
              <a:ext uri="{FF2B5EF4-FFF2-40B4-BE49-F238E27FC236}">
                <a16:creationId xmlns:a16="http://schemas.microsoft.com/office/drawing/2014/main" id="{D65DE16C-9038-8C41-B5A6-2B3369E64D6D}"/>
              </a:ext>
            </a:extLst>
          </p:cNvPr>
          <p:cNvSpPr>
            <a:spLocks noGrp="1"/>
          </p:cNvSpPr>
          <p:nvPr>
            <p:ph type="subTitle" idx="1" hasCustomPrompt="1"/>
          </p:nvPr>
        </p:nvSpPr>
        <p:spPr>
          <a:xfrm>
            <a:off x="734700" y="4376188"/>
            <a:ext cx="6196328" cy="378115"/>
          </a:xfrm>
        </p:spPr>
        <p:txBody>
          <a:bodyPr vert="horz" rIns="0" bIns="46800" anchor="b" anchorCtr="0">
            <a:noAutofit/>
          </a:bodyPr>
          <a:lstStyle>
            <a:lvl1pPr marL="0" indent="0" algn="l">
              <a:buNone/>
              <a:defRPr sz="1867">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08538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8003" y="933505"/>
            <a:ext cx="11470581" cy="5292348"/>
          </a:xfrm>
        </p:spPr>
        <p:txBody>
          <a:bodyPr t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9703048"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87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a:extLst>
              <a:ext uri="{FF2B5EF4-FFF2-40B4-BE49-F238E27FC236}">
                <a16:creationId xmlns:a16="http://schemas.microsoft.com/office/drawing/2014/main" id="{5D827ADB-A162-5544-A818-F536FA19FDE2}"/>
              </a:ext>
            </a:extLst>
          </p:cNvPr>
          <p:cNvCxnSpPr>
            <a:cxnSpLocks/>
          </p:cNvCxnSpPr>
          <p:nvPr userDrawn="1"/>
        </p:nvCxnSpPr>
        <p:spPr>
          <a:xfrm>
            <a:off x="358003" y="814317"/>
            <a:ext cx="9703048"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72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3">
            <a:extLst>
              <a:ext uri="{FF2B5EF4-FFF2-40B4-BE49-F238E27FC236}">
                <a16:creationId xmlns:a16="http://schemas.microsoft.com/office/drawing/2014/main" id="{CF6CE71E-27AB-C841-9498-611A2B7706DF}"/>
              </a:ext>
            </a:extLst>
          </p:cNvPr>
          <p:cNvCxnSpPr>
            <a:cxnSpLocks/>
          </p:cNvCxnSpPr>
          <p:nvPr userDrawn="1"/>
        </p:nvCxnSpPr>
        <p:spPr>
          <a:xfrm>
            <a:off x="358003" y="814317"/>
            <a:ext cx="9703048"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58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003" y="933506"/>
            <a:ext cx="5661797" cy="5321193"/>
          </a:xfrm>
        </p:spPr>
        <p:txBody>
          <a:bodyPr tIns="3600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33506"/>
            <a:ext cx="5656384" cy="5321193"/>
          </a:xfrm>
        </p:spPr>
        <p:txBody>
          <a:bodyPr tIns="3600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9416404-7DAF-4C41-9A6F-0658B43F634F}"/>
              </a:ext>
            </a:extLst>
          </p:cNvPr>
          <p:cNvCxnSpPr>
            <a:cxnSpLocks/>
          </p:cNvCxnSpPr>
          <p:nvPr userDrawn="1"/>
        </p:nvCxnSpPr>
        <p:spPr>
          <a:xfrm>
            <a:off x="358003" y="814317"/>
            <a:ext cx="9703048"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0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Content w/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003" y="933507"/>
            <a:ext cx="5661797" cy="4758499"/>
          </a:xfrm>
          <a:solidFill>
            <a:schemeClr val="bg2">
              <a:lumMod val="95000"/>
            </a:schemeClr>
          </a:solidFill>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33507"/>
            <a:ext cx="5656384" cy="4758499"/>
          </a:xfrm>
          <a:solidFill>
            <a:schemeClr val="bg2">
              <a:lumMod val="95000"/>
            </a:schemeClr>
          </a:solidFill>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2CD15F55-4719-9744-9CF7-BAA0BBC9061A}"/>
              </a:ext>
            </a:extLst>
          </p:cNvPr>
          <p:cNvCxnSpPr>
            <a:cxnSpLocks/>
          </p:cNvCxnSpPr>
          <p:nvPr userDrawn="1"/>
        </p:nvCxnSpPr>
        <p:spPr>
          <a:xfrm>
            <a:off x="358003" y="814317"/>
            <a:ext cx="9703048"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16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p:cSld name="Title and body">
    <p:spTree>
      <p:nvGrpSpPr>
        <p:cNvPr id="1" name="Shape 16"/>
        <p:cNvGrpSpPr/>
        <p:nvPr/>
      </p:nvGrpSpPr>
      <p:grpSpPr>
        <a:xfrm>
          <a:off x="0" y="0"/>
          <a:ext cx="0" cy="0"/>
          <a:chOff x="0" y="0"/>
          <a:chExt cx="0" cy="0"/>
        </a:xfrm>
      </p:grpSpPr>
      <p:sp>
        <p:nvSpPr>
          <p:cNvPr id="5" name="Rectangle 4">
            <a:extLst>
              <a:ext uri="{FF2B5EF4-FFF2-40B4-BE49-F238E27FC236}">
                <a16:creationId xmlns:a16="http://schemas.microsoft.com/office/drawing/2014/main" id="{0B740EE8-F770-044C-951C-95EE274BC87E}"/>
              </a:ext>
            </a:extLst>
          </p:cNvPr>
          <p:cNvSpPr/>
          <p:nvPr/>
        </p:nvSpPr>
        <p:spPr>
          <a:xfrm>
            <a:off x="0" y="0"/>
            <a:ext cx="12192000" cy="6858000"/>
          </a:xfrm>
          <a:prstGeom prst="rect">
            <a:avLst/>
          </a:prstGeom>
          <a:solidFill>
            <a:srgbClr val="215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7" name="Google Shape;17;p4"/>
          <p:cNvSpPr txBox="1">
            <a:spLocks noGrp="1"/>
          </p:cNvSpPr>
          <p:nvPr>
            <p:ph type="title" hasCustomPrompt="1"/>
          </p:nvPr>
        </p:nvSpPr>
        <p:spPr>
          <a:xfrm>
            <a:off x="510851" y="2665401"/>
            <a:ext cx="9144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999" b="1" i="0">
                <a:solidFill>
                  <a:schemeClr val="bg1"/>
                </a:solidFill>
                <a:latin typeface="Frutiger LT Std 65" panose="020B06020202040202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Title comes here</a:t>
            </a:r>
            <a:endParaRPr/>
          </a:p>
        </p:txBody>
      </p:sp>
      <p:sp>
        <p:nvSpPr>
          <p:cNvPr id="6" name="Subtitle 2">
            <a:extLst>
              <a:ext uri="{FF2B5EF4-FFF2-40B4-BE49-F238E27FC236}">
                <a16:creationId xmlns:a16="http://schemas.microsoft.com/office/drawing/2014/main" id="{3C35A485-358F-F848-99F4-1840232AB320}"/>
              </a:ext>
            </a:extLst>
          </p:cNvPr>
          <p:cNvSpPr>
            <a:spLocks noGrp="1"/>
          </p:cNvSpPr>
          <p:nvPr>
            <p:ph type="subTitle" idx="1" hasCustomPrompt="1"/>
          </p:nvPr>
        </p:nvSpPr>
        <p:spPr>
          <a:xfrm>
            <a:off x="516835" y="3515397"/>
            <a:ext cx="9144000" cy="500307"/>
          </a:xfrm>
        </p:spPr>
        <p:txBody>
          <a:bodyPr/>
          <a:lstStyle>
            <a:lvl1pPr marL="0" indent="0" algn="l">
              <a:buNone/>
              <a:defRPr sz="1733" b="0" i="0">
                <a:solidFill>
                  <a:schemeClr val="bg1"/>
                </a:solidFill>
                <a:latin typeface="Frutiger LT Std 45 Light" panose="020B0402020204020204" pitchFamily="34" charset="77"/>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en-GB"/>
              <a:t>Subtitle comes under the title</a:t>
            </a:r>
          </a:p>
        </p:txBody>
      </p:sp>
      <p:pic>
        <p:nvPicPr>
          <p:cNvPr id="13" name="Picture 12">
            <a:extLst>
              <a:ext uri="{FF2B5EF4-FFF2-40B4-BE49-F238E27FC236}">
                <a16:creationId xmlns:a16="http://schemas.microsoft.com/office/drawing/2014/main" id="{868A2C62-27ED-C149-8C74-EE56B3B2EACD}"/>
              </a:ext>
            </a:extLst>
          </p:cNvPr>
          <p:cNvPicPr>
            <a:picLocks noChangeAspect="1"/>
          </p:cNvPicPr>
          <p:nvPr/>
        </p:nvPicPr>
        <p:blipFill>
          <a:blip r:embed="rId2"/>
          <a:stretch>
            <a:fillRect/>
          </a:stretch>
        </p:blipFill>
        <p:spPr>
          <a:xfrm>
            <a:off x="10743445" y="468827"/>
            <a:ext cx="987564" cy="397950"/>
          </a:xfrm>
          <a:prstGeom prst="rect">
            <a:avLst/>
          </a:prstGeom>
        </p:spPr>
      </p:pic>
    </p:spTree>
    <p:extLst>
      <p:ext uri="{BB962C8B-B14F-4D97-AF65-F5344CB8AC3E}">
        <p14:creationId xmlns:p14="http://schemas.microsoft.com/office/powerpoint/2010/main" val="1134800785"/>
      </p:ext>
    </p:extLst>
  </p:cSld>
  <p:clrMapOvr>
    <a:masterClrMapping/>
  </p:clrMapOvr>
  <p:hf sldNum="0" hdr="0" dt="0"/>
  <p:extLst>
    <p:ext uri="{DCECCB84-F9BA-43D5-87BE-67443E8EF086}">
      <p15:sldGuideLst xmlns:p15="http://schemas.microsoft.com/office/powerpoint/2012/main">
        <p15:guide id="1" orient="horz" pos="214">
          <p15:clr>
            <a:srgbClr val="FBAE40"/>
          </p15:clr>
        </p15:guide>
        <p15:guide id="2" pos="295">
          <p15:clr>
            <a:srgbClr val="FBAE40"/>
          </p15:clr>
        </p15:guide>
        <p15:guide id="3" orient="horz" pos="509">
          <p15:clr>
            <a:srgbClr val="FBAE40"/>
          </p15:clr>
        </p15:guide>
        <p15:guide id="4" pos="4127">
          <p15:clr>
            <a:srgbClr val="FBAE40"/>
          </p15:clr>
        </p15:guide>
        <p15:guide id="5" pos="1701">
          <p15:clr>
            <a:srgbClr val="FBAE40"/>
          </p15:clr>
        </p15:guide>
        <p15:guide id="6" orient="horz" pos="441">
          <p15:clr>
            <a:srgbClr val="FBAE40"/>
          </p15:clr>
        </p15:guide>
        <p15:guide id="7" pos="4898">
          <p15:clr>
            <a:srgbClr val="FBAE40"/>
          </p15:clr>
        </p15:guide>
        <p15:guide id="8" pos="5057">
          <p15:clr>
            <a:srgbClr val="FBAE40"/>
          </p15:clr>
        </p15:guide>
        <p15:guide id="9" pos="55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2AD5-7497-7788-1771-D22346007E6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AECDDEB-7CC1-29FF-4795-E3EB704E2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1D293C4-8291-F4C3-A97C-BCC77ECFF9D9}"/>
              </a:ext>
            </a:extLst>
          </p:cNvPr>
          <p:cNvSpPr>
            <a:spLocks noGrp="1"/>
          </p:cNvSpPr>
          <p:nvPr>
            <p:ph type="dt" sz="half" idx="10"/>
          </p:nvPr>
        </p:nvSpPr>
        <p:spPr/>
        <p:txBody>
          <a:bodyPr/>
          <a:lstStyle/>
          <a:p>
            <a:fld id="{9628AFA8-4E6D-469C-BDAC-5EA9041010E1}" type="datetimeFigureOut">
              <a:rPr lang="en-GB" smtClean="0"/>
              <a:t>10/10/2023</a:t>
            </a:fld>
            <a:endParaRPr lang="en-GB"/>
          </a:p>
        </p:txBody>
      </p:sp>
      <p:sp>
        <p:nvSpPr>
          <p:cNvPr id="5" name="Footer Placeholder 4">
            <a:extLst>
              <a:ext uri="{FF2B5EF4-FFF2-40B4-BE49-F238E27FC236}">
                <a16:creationId xmlns:a16="http://schemas.microsoft.com/office/drawing/2014/main" id="{8CD2598D-B3DF-6882-81CA-FB51D9BF8113}"/>
              </a:ext>
            </a:extLst>
          </p:cNvPr>
          <p:cNvSpPr>
            <a:spLocks noGrp="1"/>
          </p:cNvSpPr>
          <p:nvPr>
            <p:ph type="ftr" sz="quarter" idx="11"/>
          </p:nvPr>
        </p:nvSpPr>
        <p:spPr/>
        <p:txBody>
          <a:bodyPr/>
          <a:lstStyle/>
          <a:p>
            <a:r>
              <a:rPr lang="en-GB"/>
              <a:t>7b. July 23 Practice &amp; PCN Menu of Support - v3</a:t>
            </a:r>
          </a:p>
        </p:txBody>
      </p:sp>
      <p:sp>
        <p:nvSpPr>
          <p:cNvPr id="6" name="Slide Number Placeholder 5">
            <a:extLst>
              <a:ext uri="{FF2B5EF4-FFF2-40B4-BE49-F238E27FC236}">
                <a16:creationId xmlns:a16="http://schemas.microsoft.com/office/drawing/2014/main" id="{45FA14A4-C4B7-6E0C-94A4-2B83464CB236}"/>
              </a:ext>
            </a:extLst>
          </p:cNvPr>
          <p:cNvSpPr>
            <a:spLocks noGrp="1"/>
          </p:cNvSpPr>
          <p:nvPr>
            <p:ph type="sldNum" sz="quarter" idx="12"/>
          </p:nvPr>
        </p:nvSpPr>
        <p:spPr/>
        <p:txBody>
          <a:bodyPr/>
          <a:lstStyle/>
          <a:p>
            <a:fld id="{BA0C3EDF-E8E5-41A5-8219-A79F4A6A2F8D}" type="slidenum">
              <a:rPr lang="en-GB" smtClean="0"/>
              <a:t>‹#›</a:t>
            </a:fld>
            <a:endParaRPr lang="en-GB"/>
          </a:p>
        </p:txBody>
      </p:sp>
    </p:spTree>
    <p:extLst>
      <p:ext uri="{BB962C8B-B14F-4D97-AF65-F5344CB8AC3E}">
        <p14:creationId xmlns:p14="http://schemas.microsoft.com/office/powerpoint/2010/main" val="286847797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7b. July 23 Practice &amp; PCN Menu of Support - v3</a:t>
            </a:r>
          </a:p>
        </p:txBody>
      </p:sp>
      <p:pic>
        <p:nvPicPr>
          <p:cNvPr id="3" name="Picture 2" descr="Logo&#10;&#10;Description automatically generated">
            <a:extLst>
              <a:ext uri="{FF2B5EF4-FFF2-40B4-BE49-F238E27FC236}">
                <a16:creationId xmlns:a16="http://schemas.microsoft.com/office/drawing/2014/main" id="{732D4FE6-ACCB-44D2-A913-F2D29F07B92F}"/>
              </a:ext>
            </a:extLst>
          </p:cNvPr>
          <p:cNvPicPr>
            <a:picLocks noChangeAspect="1"/>
          </p:cNvPicPr>
          <p:nvPr userDrawn="1"/>
        </p:nvPicPr>
        <p:blipFill>
          <a:blip r:embed="rId2"/>
          <a:stretch>
            <a:fillRect/>
          </a:stretch>
        </p:blipFill>
        <p:spPr>
          <a:xfrm>
            <a:off x="10786766" y="135244"/>
            <a:ext cx="1123236" cy="1075438"/>
          </a:xfrm>
          <a:prstGeom prst="rect">
            <a:avLst/>
          </a:prstGeom>
        </p:spPr>
      </p:pic>
    </p:spTree>
    <p:extLst>
      <p:ext uri="{BB962C8B-B14F-4D97-AF65-F5344CB8AC3E}">
        <p14:creationId xmlns:p14="http://schemas.microsoft.com/office/powerpoint/2010/main" val="271521354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1231287"/>
            <a:ext cx="5124004" cy="2333933"/>
          </a:xfrm>
        </p:spPr>
        <p:txBody>
          <a:bodyPr anchor="b" anchorCtr="0">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3575630"/>
            <a:ext cx="5124004" cy="466379"/>
          </a:xfrm>
        </p:spPr>
        <p:txBody>
          <a:bodyPr anchor="b" anchorCtr="0">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Logo&#10;&#10;Description automatically generated">
            <a:extLst>
              <a:ext uri="{FF2B5EF4-FFF2-40B4-BE49-F238E27FC236}">
                <a16:creationId xmlns:a16="http://schemas.microsoft.com/office/drawing/2014/main" id="{9D49377F-4726-47FA-A1C4-2C8075AC025D}"/>
              </a:ext>
            </a:extLst>
          </p:cNvPr>
          <p:cNvPicPr>
            <a:picLocks noChangeAspect="1"/>
          </p:cNvPicPr>
          <p:nvPr userDrawn="1"/>
        </p:nvPicPr>
        <p:blipFill>
          <a:blip r:embed="rId2"/>
          <a:stretch>
            <a:fillRect/>
          </a:stretch>
        </p:blipFill>
        <p:spPr>
          <a:xfrm>
            <a:off x="10786766" y="135244"/>
            <a:ext cx="1123236" cy="1075438"/>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7D193118-9D7B-4C19-AFBC-8FCA07B0FDAB}"/>
              </a:ext>
            </a:extLst>
          </p:cNvPr>
          <p:cNvPicPr>
            <a:picLocks noChangeAspect="1"/>
          </p:cNvPicPr>
          <p:nvPr userDrawn="1"/>
        </p:nvPicPr>
        <p:blipFill>
          <a:blip r:embed="rId3"/>
          <a:stretch>
            <a:fillRect/>
          </a:stretch>
        </p:blipFill>
        <p:spPr>
          <a:xfrm>
            <a:off x="4818849" y="1150536"/>
            <a:ext cx="7373151" cy="5707464"/>
          </a:xfrm>
          <a:prstGeom prst="rect">
            <a:avLst/>
          </a:prstGeom>
        </p:spPr>
      </p:pic>
    </p:spTree>
    <p:extLst>
      <p:ext uri="{BB962C8B-B14F-4D97-AF65-F5344CB8AC3E}">
        <p14:creationId xmlns:p14="http://schemas.microsoft.com/office/powerpoint/2010/main" val="376603227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7b. July 23 Practice &amp; PCN Menu of Support - v3</a:t>
            </a:r>
          </a:p>
        </p:txBody>
      </p:sp>
      <p:pic>
        <p:nvPicPr>
          <p:cNvPr id="3" name="Picture 2" descr="Logo&#10;&#10;Description automatically generated">
            <a:extLst>
              <a:ext uri="{FF2B5EF4-FFF2-40B4-BE49-F238E27FC236}">
                <a16:creationId xmlns:a16="http://schemas.microsoft.com/office/drawing/2014/main" id="{732D4FE6-ACCB-44D2-A913-F2D29F07B92F}"/>
              </a:ext>
            </a:extLst>
          </p:cNvPr>
          <p:cNvPicPr>
            <a:picLocks noChangeAspect="1"/>
          </p:cNvPicPr>
          <p:nvPr userDrawn="1"/>
        </p:nvPicPr>
        <p:blipFill>
          <a:blip r:embed="rId2"/>
          <a:stretch>
            <a:fillRect/>
          </a:stretch>
        </p:blipFill>
        <p:spPr>
          <a:xfrm>
            <a:off x="10786766" y="135244"/>
            <a:ext cx="1123236" cy="1075438"/>
          </a:xfrm>
          <a:prstGeom prst="rect">
            <a:avLst/>
          </a:prstGeom>
        </p:spPr>
      </p:pic>
    </p:spTree>
    <p:extLst>
      <p:ext uri="{BB962C8B-B14F-4D97-AF65-F5344CB8AC3E}">
        <p14:creationId xmlns:p14="http://schemas.microsoft.com/office/powerpoint/2010/main" val="196106787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CW Title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F11F7C0-69A7-5342-B021-D2083E113496}"/>
              </a:ext>
            </a:extLst>
          </p:cNvPr>
          <p:cNvPicPr>
            <a:picLocks noChangeAspect="1"/>
          </p:cNvPicPr>
          <p:nvPr userDrawn="1"/>
        </p:nvPicPr>
        <p:blipFill>
          <a:blip r:embed="rId2"/>
          <a:srcRect/>
          <a:stretch/>
        </p:blipFill>
        <p:spPr>
          <a:xfrm>
            <a:off x="1" y="1"/>
            <a:ext cx="12188388" cy="6835239"/>
          </a:xfrm>
          <a:prstGeom prst="rect">
            <a:avLst/>
          </a:prstGeom>
        </p:spPr>
      </p:pic>
      <p:sp>
        <p:nvSpPr>
          <p:cNvPr id="2" name="Title 1"/>
          <p:cNvSpPr>
            <a:spLocks noGrp="1"/>
          </p:cNvSpPr>
          <p:nvPr>
            <p:ph type="ctrTitle"/>
          </p:nvPr>
        </p:nvSpPr>
        <p:spPr>
          <a:xfrm>
            <a:off x="728636" y="2850380"/>
            <a:ext cx="4967633" cy="1157240"/>
          </a:xfrm>
          <a:prstGeom prst="rect">
            <a:avLst/>
          </a:prstGeom>
        </p:spPr>
        <p:txBody>
          <a:bodyPr anchor="ctr" anchorCtr="0">
            <a:spAutoFit/>
          </a:bodyPr>
          <a:lstStyle>
            <a:lvl1pPr algn="l">
              <a:defRPr sz="3733"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728636" y="5257344"/>
            <a:ext cx="4967633" cy="350930"/>
          </a:xfrm>
          <a:prstGeom prst="rect">
            <a:avLst/>
          </a:prstGeom>
        </p:spPr>
        <p:txBody>
          <a:bodyPr wrap="square" anchor="ctr" anchorCtr="0">
            <a:spAutoFit/>
          </a:bodyPr>
          <a:lstStyle>
            <a:lvl1pPr marL="0" indent="0" algn="l">
              <a:buNone/>
              <a:defRPr sz="1867" b="0"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209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Blue Style 1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FBC60C-BB05-FD40-A086-3F7746736FA7}"/>
              </a:ext>
            </a:extLst>
          </p:cNvPr>
          <p:cNvPicPr>
            <a:picLocks noChangeAspect="1"/>
          </p:cNvPicPr>
          <p:nvPr userDrawn="1"/>
        </p:nvPicPr>
        <p:blipFill>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0BB396EB-0A11-DE4A-88DA-4B4721F92F7C}"/>
              </a:ext>
            </a:extLst>
          </p:cNvPr>
          <p:cNvSpPr>
            <a:spLocks noGrp="1"/>
          </p:cNvSpPr>
          <p:nvPr>
            <p:ph type="ctrTitle"/>
          </p:nvPr>
        </p:nvSpPr>
        <p:spPr>
          <a:xfrm>
            <a:off x="734700" y="4666522"/>
            <a:ext cx="6196328" cy="956845"/>
          </a:xfrm>
        </p:spPr>
        <p:txBody>
          <a:bodyPr rIns="0" anchor="t" anchorCtr="0">
            <a:normAutofit/>
          </a:bodyPr>
          <a:lstStyle>
            <a:lvl1pPr algn="l">
              <a:defRPr sz="3200">
                <a:solidFill>
                  <a:schemeClr val="bg1"/>
                </a:solidFill>
              </a:defRPr>
            </a:lvl1pPr>
          </a:lstStyle>
          <a:p>
            <a:r>
              <a:rPr lang="en-US"/>
              <a:t>Click to edit Master title style</a:t>
            </a:r>
          </a:p>
        </p:txBody>
      </p:sp>
      <p:sp>
        <p:nvSpPr>
          <p:cNvPr id="6" name="Subtitle 2">
            <a:extLst>
              <a:ext uri="{FF2B5EF4-FFF2-40B4-BE49-F238E27FC236}">
                <a16:creationId xmlns:a16="http://schemas.microsoft.com/office/drawing/2014/main" id="{AB18079C-8386-2646-9947-3BC27C0AA555}"/>
              </a:ext>
            </a:extLst>
          </p:cNvPr>
          <p:cNvSpPr>
            <a:spLocks noGrp="1"/>
          </p:cNvSpPr>
          <p:nvPr>
            <p:ph type="subTitle" idx="1" hasCustomPrompt="1"/>
          </p:nvPr>
        </p:nvSpPr>
        <p:spPr>
          <a:xfrm>
            <a:off x="734700" y="4376188"/>
            <a:ext cx="6196328" cy="378115"/>
          </a:xfrm>
        </p:spPr>
        <p:txBody>
          <a:bodyPr vert="horz" rIns="0" bIns="46800" anchor="b" anchorCtr="0">
            <a:noAutofit/>
          </a:bodyPr>
          <a:lstStyle>
            <a:lvl1pPr marL="0" indent="0" algn="l">
              <a:buNone/>
              <a:defRPr sz="1867">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911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Blue Style 1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FBC60C-BB05-FD40-A086-3F7746736FA7}"/>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39301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3.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02357-DDFC-5A4E-BC50-F2B30FB470A9}" type="datetimeFigureOut">
              <a:rPr lang="en-US" smtClean="0"/>
              <a:t>10/10/2023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7b. July 23 Practice &amp; PCN Menu of Support - v3</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80"/>
            <a:fld id="{8FC524A1-7B6A-464D-B8BC-8FE2E057339E}" type="slidenum">
              <a:rPr lang="en-GB" smtClean="0">
                <a:solidFill>
                  <a:srgbClr val="3F3F3F">
                    <a:lumMod val="50000"/>
                  </a:srgbClr>
                </a:solidFill>
              </a:rPr>
              <a:pPr defTabSz="914180"/>
              <a:t>‹#›</a:t>
            </a:fld>
            <a:endParaRPr lang="en-GB">
              <a:solidFill>
                <a:srgbClr val="3F3F3F">
                  <a:lumMod val="50000"/>
                </a:srgbClr>
              </a:solidFill>
            </a:endParaRPr>
          </a:p>
        </p:txBody>
      </p:sp>
    </p:spTree>
    <p:extLst>
      <p:ext uri="{BB962C8B-B14F-4D97-AF65-F5344CB8AC3E}">
        <p14:creationId xmlns:p14="http://schemas.microsoft.com/office/powerpoint/2010/main" val="14403714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sldNum="0" hdr="0" dt="0"/>
  <p:txStyles>
    <p:titleStyle>
      <a:lvl1pPr algn="l" defTabSz="91410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10/10/2023</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7b. July 23 Practice &amp; PCN Menu of Support - v3</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962088557"/>
      </p:ext>
    </p:extLst>
  </p:cSld>
  <p:clrMap bg1="lt1" tx1="dk1" bg2="lt2" tx2="dk2" accent1="accent1" accent2="accent2" accent3="accent3" accent4="accent4" accent5="accent5" accent6="accent6" hlink="hlink" folHlink="folHlink"/>
  <p:sldLayoutIdLst>
    <p:sldLayoutId id="2147483667" r:id="rId1"/>
    <p:sldLayoutId id="2147483668"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710" y="119189"/>
            <a:ext cx="10082004" cy="666271"/>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358003" y="904648"/>
            <a:ext cx="11470581" cy="532842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drawing&#10;&#10;Description automatically generated">
            <a:extLst>
              <a:ext uri="{FF2B5EF4-FFF2-40B4-BE49-F238E27FC236}">
                <a16:creationId xmlns:a16="http://schemas.microsoft.com/office/drawing/2014/main" id="{98A721FE-070A-3E43-B4E5-97920C3DD5D3}"/>
              </a:ext>
            </a:extLst>
          </p:cNvPr>
          <p:cNvPicPr>
            <a:picLocks noChangeAspect="1"/>
          </p:cNvPicPr>
          <p:nvPr/>
        </p:nvPicPr>
        <p:blipFill>
          <a:blip r:embed="rId12"/>
          <a:stretch>
            <a:fillRect/>
          </a:stretch>
        </p:blipFill>
        <p:spPr>
          <a:xfrm>
            <a:off x="10601523" y="311521"/>
            <a:ext cx="1249768" cy="505743"/>
          </a:xfrm>
          <a:prstGeom prst="rect">
            <a:avLst/>
          </a:prstGeom>
        </p:spPr>
      </p:pic>
    </p:spTree>
    <p:extLst>
      <p:ext uri="{BB962C8B-B14F-4D97-AF65-F5344CB8AC3E}">
        <p14:creationId xmlns:p14="http://schemas.microsoft.com/office/powerpoint/2010/main" val="11265865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2933" b="1" kern="1200">
          <a:solidFill>
            <a:schemeClr val="accent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133" kern="1200">
          <a:solidFill>
            <a:srgbClr val="5A5A5A"/>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2"/>
        </a:buClr>
        <a:buFont typeface="Arial" panose="020B0604020202020204" pitchFamily="34" charset="0"/>
        <a:buChar char="•"/>
        <a:defRPr sz="1867" kern="1200">
          <a:solidFill>
            <a:srgbClr val="5A5A5A"/>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2"/>
        </a:buClr>
        <a:buFont typeface="Arial" panose="020B0604020202020204" pitchFamily="34" charset="0"/>
        <a:buChar char="•"/>
        <a:defRPr sz="1600" kern="1200">
          <a:solidFill>
            <a:srgbClr val="5A5A5A"/>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333" kern="1200">
          <a:solidFill>
            <a:srgbClr val="5A5A5A"/>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2"/>
        </a:buClr>
        <a:buFont typeface="Arial" panose="020B0604020202020204" pitchFamily="34" charset="0"/>
        <a:buChar char="•"/>
        <a:defRPr sz="1067" kern="1200">
          <a:solidFill>
            <a:srgbClr val="5A5A5A"/>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elcworks.co.uk/free-lunch-and-learn-webinars/" TargetMode="External"/><Relationship Id="rId4" Type="http://schemas.openxmlformats.org/officeDocument/2006/relationships/hyperlink" Target="https://www.futurelearn.com/courses/working-with-people-and-communities-to-improve-health-outcomes/1?utm_source=orbn&amp;utm_medium=email&amp;utm_id=4315954470_bau&amp;utm_term=8a0f2eb4-3d34-5c77-d9ec-97f036c56788"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ov.uk/government/publications/nhs-cervical-screening-programme-good-practice-guidance-for-sample-takers" TargetMode="External"/><Relationship Id="rId3" Type="http://schemas.openxmlformats.org/officeDocument/2006/relationships/notesSlide" Target="../notesSlides/notesSlide2.xml"/><Relationship Id="rId7" Type="http://schemas.openxmlformats.org/officeDocument/2006/relationships/hyperlink" Target="https://forms.office.com/e/rNcNKegdui" TargetMode="Externa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s://capitaknowledgepool.fra1.qualtrics.com/jfe/form/SV_2s4oUQaWXx8CZKu" TargetMode="External"/><Relationship Id="rId11" Type="http://schemas.openxmlformats.org/officeDocument/2006/relationships/hyperlink" Target="https://forms.office.com/e/vswrhwqshh" TargetMode="External"/><Relationship Id="rId5" Type="http://schemas.openxmlformats.org/officeDocument/2006/relationships/hyperlink" Target="https://gbr01.safelinks.protection.outlook.com/?url=https%3A%2F%2Fprimarycarebulletin.cmail20.com%2Ft%2Fd-l-virxjk-jytkirhjdy-g%2F&amp;data=05%7C01%7Cvictoria.forestiero%40nhs.net%7C01b6d69c1a9d45cffa6b08dbbe842fb8%7C37c354b285b047f5b22207b48d774ee3%7C0%7C0%7C638313247450054482%7CUnknown%7CTWFpbGZsb3d8eyJWIjoiMC4wLjAwMDAiLCJQIjoiV2luMzIiLCJBTiI6Ik1haWwiLCJXVCI6Mn0%3D%7C3000%7C%7C%7C&amp;sdata=pe5TC8jS7Xr%2FL7OdsfsVq2N4v%2Bx%2FuqH6997izL2%2FohQ%3D&amp;reserved=0" TargetMode="External"/><Relationship Id="rId10" Type="http://schemas.openxmlformats.org/officeDocument/2006/relationships/hyperlink" Target="https://campaignresources.dhsc.gov.uk/campaigns/winter-vaccinations/health-and-social-care-workers-winter-vaccinations-campaign-2023/winter-vaccinations-communications-toolkit-2023/" TargetMode="External"/><Relationship Id="rId4" Type="http://schemas.openxmlformats.org/officeDocument/2006/relationships/image" Target="../media/image9.jpeg"/><Relationship Id="rId9" Type="http://schemas.openxmlformats.org/officeDocument/2006/relationships/hyperlink" Target="https://digital.nhs.uk/services/clinical-safety/clinical-risk-management-training#essentials-training "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gbr01.safelinks.protection.outlook.com/?url=https%3A%2F%2Fforms.office.com%2FPages%2FResponsePage.aspx%3Fid%3Dkp4VA8ZyI0umSq9Q55Ctv9WPSmVHz_xMvvLImblt9OtURTFPNVZQOE9RNTg4MTUzN1VBOFk1OEFCRC4u&amp;data=05%7C01%7Cvictoria.forestiero%40nhs.net%7Cd3fde74389d74a45730408db9d7f659b%7C37c354b285b047f5b22207b48d774ee3%7C0%7C0%7C638276942702538636%7CUnknown%7CTWFpbGZsb3d8eyJWIjoiMC4wLjAwMDAiLCJQIjoiV2luMzIiLCJBTiI6Ik1haWwiLCJXVCI6Mn0%3D%7C3000%7C%7C%7C&amp;sdata=ZZvhDYIZhgIcgHoW3VOjhQbYm76hbm7jaZB%2B8TXASxo%3D&amp;reserved=0" TargetMode="External"/><Relationship Id="rId13" Type="http://schemas.openxmlformats.org/officeDocument/2006/relationships/hyperlink" Target="https://www.eventbrite.co.uk/e/toolbox-training-shape-tickets-693942168707?aff=oddtdtcreator" TargetMode="External"/><Relationship Id="rId3" Type="http://schemas.openxmlformats.org/officeDocument/2006/relationships/image" Target="../media/image9.jpeg"/><Relationship Id="rId7" Type="http://schemas.openxmlformats.org/officeDocument/2006/relationships/hyperlink" Target="https://gbr01.safelinks.protection.outlook.com/?url=https%3A%2F%2Fforms.office.com%2FPages%2FResponsePage.aspx%3Fid%3Dkp4VA8ZyI0umSq9Q55Ctv3Dfu5oOnJpJgqC0m9UP8GZUMlJMS1BXWTFWODg5WjVGQ0k5VzRZR1JFTyQlQCN0PWcu&amp;data=05%7C01%7Cvictoria.forestiero%40nhs.net%7Cf6e4d8aa59a6447b4c5908dbb2e49ad1%7C37c354b285b047f5b22207b48d774ee3%7C0%7C0%7C638300467158818231%7CUnknown%7CTWFpbGZsb3d8eyJWIjoiMC4wLjAwMDAiLCJQIjoiV2luMzIiLCJBTiI6Ik1haWwiLCJXVCI6Mn0%3D%7C3000%7C%7C%7C&amp;sdata=iYeQyY5Vu3n3Ap0r%2BJj8QYixJBGnIEbWgQGij51wfqI%3D&amp;reserved=0" TargetMode="External"/><Relationship Id="rId12" Type="http://schemas.openxmlformats.org/officeDocument/2006/relationships/hyperlink" Target="https://www.eventbrite.co.uk/e/toolbox-training-local-health-tickets-691657294587?aff=oddtdtcreator" TargetMode="External"/><Relationship Id="rId2" Type="http://schemas.openxmlformats.org/officeDocument/2006/relationships/notesSlide" Target="../notesSlides/notesSlide3.xml"/><Relationship Id="rId16" Type="http://schemas.openxmlformats.org/officeDocument/2006/relationships/hyperlink" Target="https://www.england.nhs.uk/about/equality/equality-hub/national-healthcare-inequalities-improvement-programme/core20plus5/core20plus-ambassadors/" TargetMode="External"/><Relationship Id="rId1" Type="http://schemas.openxmlformats.org/officeDocument/2006/relationships/slideLayout" Target="../slideLayouts/slideLayout4.xml"/><Relationship Id="rId6" Type="http://schemas.openxmlformats.org/officeDocument/2006/relationships/hyperlink" Target="https://forms.office.com/e/jvBGCXytFp" TargetMode="External"/><Relationship Id="rId11" Type="http://schemas.openxmlformats.org/officeDocument/2006/relationships/hyperlink" Target="https://www.eventbrite.co.uk/e/toolbox-training-gbd-compare-tickets-691546914437?aff=oddtdtcreator" TargetMode="External"/><Relationship Id="rId5" Type="http://schemas.openxmlformats.org/officeDocument/2006/relationships/hyperlink" Target="mailto:england.seprimarycaretransformationteam@nhs.net" TargetMode="External"/><Relationship Id="rId15" Type="http://schemas.openxmlformats.org/officeDocument/2006/relationships/hyperlink" Target="https://www.eventbrite.co.uk/e/toolbox-training-using-phi-tools-in-practice-tickets-694023732667?aff=oddtdtcreator" TargetMode="External"/><Relationship Id="rId10" Type="http://schemas.openxmlformats.org/officeDocument/2006/relationships/hyperlink" Target="mailto:LKISSouthEast@dhsc.gov.uk" TargetMode="External"/><Relationship Id="rId4" Type="http://schemas.openxmlformats.org/officeDocument/2006/relationships/hyperlink" Target="https://www.skillsdevelopmentnetwork.com/index.php" TargetMode="External"/><Relationship Id="rId9" Type="http://schemas.openxmlformats.org/officeDocument/2006/relationships/hyperlink" Target="https://gbr01.safelinks.protection.outlook.com/?url=https%3A%2F%2Fse.leadershipacademy.nhs.uk%2Fdevelopment-opportunities-and-support%2Fsystems-leadership%2Fnew-dates-cross-functional-leadership-integrating-perspectives-in-health-and-social-care%2F&amp;data=05%7C01%7Cvictoria.forestiero%40nhs.net%7Cb3e95ce5f25d47277c9a08db99a13ef3%7C37c354b285b047f5b22207b48d774ee3%7C0%7C0%7C638272690041969559%7CUnknown%7CTWFpbGZsb3d8eyJWIjoiMC4wLjAwMDAiLCJQIjoiV2luMzIiLCJBTiI6Ik1haWwiLCJXVCI6Mn0%3D%7C3000%7C%7C%7C&amp;sdata=0RAYbQUI0DpLGEVIZGXzxAF9pG1nXmMKWCXGNDW3xB4%3D&amp;reserved=0" TargetMode="External"/><Relationship Id="rId14" Type="http://schemas.openxmlformats.org/officeDocument/2006/relationships/hyperlink" Target="https://www.eventbrite.co.uk/e/toolbox-training-ohid-inequalities-tools-tickets-693981426127?aff=oddtdtcreator"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learninghub.leadershipacademy.nhs.uk/awayday-register/" TargetMode="External"/><Relationship Id="rId13" Type="http://schemas.openxmlformats.org/officeDocument/2006/relationships/hyperlink" Target="https://teams.microsoft.com/registration/MhDku86PQk26tUTiFRCIbQ,_SQy5csZaUOD6Sz0GiSHvg,OuzuPMLxn0WMlBsWaDqX_w,zToa6dcm-0yc9veKEPDc6Q,BjgkxO2iaEaJhaGaigmN9w,kDjaqiLCJ0OeUryfS9A9cA?mode=read&amp;amp;tenantId=bbe41032-8fce-4d42-bab5-44e21510886d&amp;skipauthstrap=1" TargetMode="External"/><Relationship Id="rId18" Type="http://schemas.openxmlformats.org/officeDocument/2006/relationships/hyperlink" Target="https://www.nhsconfed.org/events/primary-care-conference-2024" TargetMode="External"/><Relationship Id="rId3" Type="http://schemas.openxmlformats.org/officeDocument/2006/relationships/image" Target="../media/image9.jpeg"/><Relationship Id="rId7" Type="http://schemas.openxmlformats.org/officeDocument/2006/relationships/hyperlink" Target="https://learninghub.leadershipacademy.nhs.uk/register-book-team/" TargetMode="External"/><Relationship Id="rId12" Type="http://schemas.openxmlformats.org/officeDocument/2006/relationships/hyperlink" Target="https://forms.office.com/e/EQByM5tv7q" TargetMode="External"/><Relationship Id="rId17" Type="http://schemas.openxmlformats.org/officeDocument/2006/relationships/hyperlink" Target="https://gbr01.safelinks.protection.outlook.com/?url=https%3A%2F%2Fwww.events.england.nhs.uk%2Fevents%2Fsouth-east-health-wellbeing-champions-session-october-2023&amp;data=05%7C01%7Cvictoria.forestiero%40nhs.net%7C492468f42d4d4cc8e52508dbbb6dfd99%7C37c354b285b047f5b22207b48d774ee3%7C0%7C0%7C638309853306187218%7CUnknown%7CTWFpbGZsb3d8eyJWIjoiMC4wLjAwMDAiLCJQIjoiV2luMzIiLCJBTiI6Ik1haWwiLCJXVCI6Mn0%3D%7C3000%7C%7C%7C&amp;sdata=Qbqii4eqJau01OpfHBqjSCyUGUuICB7NRzmFMV3dSwY%3D&amp;reserved=0" TargetMode="External"/><Relationship Id="rId2" Type="http://schemas.openxmlformats.org/officeDocument/2006/relationships/notesSlide" Target="../notesSlides/notesSlide4.xml"/><Relationship Id="rId16" Type="http://schemas.openxmlformats.org/officeDocument/2006/relationships/hyperlink" Target="https://www.england.nhs.uk/publication/working-together-to-prevent-suicide-in-the-nhs/" TargetMode="External"/><Relationship Id="rId1" Type="http://schemas.openxmlformats.org/officeDocument/2006/relationships/slideLayout" Target="../slideLayouts/slideLayout4.xml"/><Relationship Id="rId6" Type="http://schemas.openxmlformats.org/officeDocument/2006/relationships/hyperlink" Target="https://learninghub.leadershipacademy.nhs.uk/register-book/" TargetMode="External"/><Relationship Id="rId11" Type="http://schemas.openxmlformats.org/officeDocument/2006/relationships/hyperlink" Target="https://gbr01.safelinks.protection.outlook.com/?url=https%3A%2F%2Fwww.events.england.nhs.uk%2Fevents%2Fhealth-and-wellbeing-champions-celebrating-neurodiversity-amongst-our-colleagues&amp;data=05%7C01%7Cvictoria.forestiero%40nhs.net%7C2e82bdfc092646b5b1ba08db97328680%7C37c354b285b047f5b22207b48d774ee3%7C0%7C0%7C638270015487118040%7CUnknown%7CTWFpbGZsb3d8eyJWIjoiMC4wLjAwMDAiLCJQIjoiV2luMzIiLCJBTiI6Ik1haWwiLCJXVCI6Mn0%3D%7C3000%7C%7C%7C&amp;sdata=0L8GIRhd5fumarBfRrdICwyQgUA9MmLgxGagmzaEmho%3D&amp;reserved=0" TargetMode="External"/><Relationship Id="rId5" Type="http://schemas.openxmlformats.org/officeDocument/2006/relationships/hyperlink" Target="https://www.england.nhs.uk/supporting-our-nhs-people/support-now/looking-after-you-confidential-coaching-and-support-for-the-primary-care-workforce/" TargetMode="External"/><Relationship Id="rId15" Type="http://schemas.openxmlformats.org/officeDocument/2006/relationships/hyperlink" Target="https://www.england.nhs.uk/publication/sexual-safety-in-healthcare-organisational-charter/" TargetMode="External"/><Relationship Id="rId10" Type="http://schemas.openxmlformats.org/officeDocument/2006/relationships/hyperlink" Target="https://learninghub.leadershipacademy.nhs.uk/wellbeing-register/" TargetMode="External"/><Relationship Id="rId4" Type="http://schemas.openxmlformats.org/officeDocument/2006/relationships/image" Target="../media/image10.png"/><Relationship Id="rId9" Type="http://schemas.openxmlformats.org/officeDocument/2006/relationships/hyperlink" Target="https://learninghub.leadershipacademy.nhs.uk/register-book-career/" TargetMode="External"/><Relationship Id="rId14" Type="http://schemas.openxmlformats.org/officeDocument/2006/relationships/hyperlink" Target="https://www.rsph.org.uk/our-work/programmes-hub/violence-prevention-and-reduction-vpr-education-pathway.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se.leadershipacademy.nhs.uk/development-opportunities-and-support/primary-care/developing-outstanding-leadership-in-primary-care/" TargetMode="External"/><Relationship Id="rId3" Type="http://schemas.openxmlformats.org/officeDocument/2006/relationships/image" Target="../media/image9.jpeg"/><Relationship Id="rId7" Type="http://schemas.openxmlformats.org/officeDocument/2006/relationships/hyperlink" Target="https://se.leadershipacademy.nhs.uk/event/uncertainty-and-challenge-19th-october-202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se.leadershipacademy.nhs.uk/event/return-to-coaching-session-18th-october-2023/" TargetMode="External"/><Relationship Id="rId11" Type="http://schemas.openxmlformats.org/officeDocument/2006/relationships/hyperlink" Target="mailto:england.seprimarycaretransformationteam@nhs.net" TargetMode="External"/><Relationship Id="rId5" Type="http://schemas.openxmlformats.org/officeDocument/2006/relationships/hyperlink" Target="https://se.leadershipacademy.nhs.uk/development-opportunities-and-support/coaching-and-mentoring-2/coaching-for-improvement-programme/" TargetMode="External"/><Relationship Id="rId10" Type="http://schemas.openxmlformats.org/officeDocument/2006/relationships/hyperlink" Target="https://www.leadershipacademy.nhs.uk/programmes/core-managers-developing-inclusive-workplaces/structure/" TargetMode="External"/><Relationship Id="rId4" Type="http://schemas.openxmlformats.org/officeDocument/2006/relationships/image" Target="../media/image10.png"/><Relationship Id="rId9" Type="http://schemas.openxmlformats.org/officeDocument/2006/relationships/hyperlink" Target="https://www.leadershipacademy.nhs.uk/programmes/leading-for-sustainable-health-and-care-programm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mailto:england.lookingafterourpeople@nhs.net" TargetMode="External"/><Relationship Id="rId4" Type="http://schemas.openxmlformats.org/officeDocument/2006/relationships/hyperlink" Target="https://gbr01.safelinks.protection.outlook.com/ap/t-59584e83/?url=https%3A%2F%2Fteams.microsoft.com%2Fl%2Fmeetup-join%2F19%253ameeting_OTA0YWZiNTItNmVlZC00MzMwLWI1OGMtZjVhOTYwMzBiZWUw%2540thread.v2%2F0%3Fcontext%3D%257b%2522Tid%2522%253a%25220b5cffc7-20db-49d9-abc6-4261d1459e26%2522%252c%2522Oid%2522%253a%25226d477534-5e1e-4542-b955-8ca73107e2e5%2522%257d&amp;data=05%7C01%7Cvictoria.forestiero%40nhs.net%7C2832f7f7cc9a4e0746e808dbb998764d%7C37c354b285b047f5b22207b48d774ee3%7C0%7C0%7C638307837432220679%7CUnknown%7CTWFpbGZsb3d8eyJWIjoiMC4wLjAwMDAiLCJQIjoiV2luMzIiLCJBTiI6Ik1haWwiLCJXVCI6Mn0%3D%7C3000%7C%7C%7C&amp;sdata=NDoiGTvu5%2FfF5RYS2cDjxi%2BhN75mVxqddNJWBmBE7vw%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C3D235-E1B2-4245-9153-172BBCD8A862}"/>
              </a:ext>
            </a:extLst>
          </p:cNvPr>
          <p:cNvSpPr>
            <a:spLocks noGrp="1"/>
          </p:cNvSpPr>
          <p:nvPr>
            <p:ph type="ctrTitle"/>
          </p:nvPr>
        </p:nvSpPr>
        <p:spPr>
          <a:xfrm>
            <a:off x="261752" y="207112"/>
            <a:ext cx="7063721" cy="2534459"/>
          </a:xfrm>
        </p:spPr>
        <p:txBody>
          <a:bodyPr>
            <a:normAutofit/>
          </a:bodyPr>
          <a:lstStyle/>
          <a:p>
            <a:r>
              <a:rPr lang="en-GB" b="1" dirty="0">
                <a:latin typeface="Arial"/>
                <a:cs typeface="Arial"/>
              </a:rPr>
              <a:t>SE Regional Primary Care Transformation</a:t>
            </a:r>
            <a:br>
              <a:rPr lang="en-GB" b="1" dirty="0"/>
            </a:br>
            <a:br>
              <a:rPr lang="en-GB" b="1" dirty="0"/>
            </a:br>
            <a:r>
              <a:rPr lang="en-GB" b="1" dirty="0">
                <a:latin typeface="Arial"/>
                <a:cs typeface="Arial"/>
              </a:rPr>
              <a:t>Menu of Support</a:t>
            </a:r>
          </a:p>
        </p:txBody>
      </p:sp>
      <p:sp>
        <p:nvSpPr>
          <p:cNvPr id="5" name="TextBox 4">
            <a:extLst>
              <a:ext uri="{FF2B5EF4-FFF2-40B4-BE49-F238E27FC236}">
                <a16:creationId xmlns:a16="http://schemas.microsoft.com/office/drawing/2014/main" id="{A440D2F2-F5CD-A382-DFC0-B422BF26CB55}"/>
              </a:ext>
            </a:extLst>
          </p:cNvPr>
          <p:cNvSpPr txBox="1"/>
          <p:nvPr/>
        </p:nvSpPr>
        <p:spPr>
          <a:xfrm>
            <a:off x="154113" y="3529958"/>
            <a:ext cx="5260368" cy="1323439"/>
          </a:xfrm>
          <a:prstGeom prst="rect">
            <a:avLst/>
          </a:prstGeom>
          <a:noFill/>
        </p:spPr>
        <p:txBody>
          <a:bodyPr wrap="square" lIns="91440" tIns="45720" rIns="91440" bIns="45720" rtlCol="0" anchor="t">
            <a:spAutoFit/>
          </a:bodyPr>
          <a:lstStyle/>
          <a:p>
            <a:pPr algn="ctr"/>
            <a:r>
              <a:rPr lang="en-GB" sz="1600" dirty="0">
                <a:solidFill>
                  <a:srgbClr val="0070C0"/>
                </a:solidFill>
              </a:rPr>
              <a:t>A summary of programmes, webinars and support offers being delivered nationally and regionally to help ICSs, PCNs and Practices in delivering high quality care to patients across the southeast region.</a:t>
            </a:r>
          </a:p>
          <a:p>
            <a:pPr algn="ctr"/>
            <a:endParaRPr lang="en-GB" sz="1600" dirty="0">
              <a:solidFill>
                <a:srgbClr val="0070C0"/>
              </a:solidFill>
              <a:cs typeface="Calibri"/>
            </a:endParaRPr>
          </a:p>
        </p:txBody>
      </p:sp>
      <p:sp>
        <p:nvSpPr>
          <p:cNvPr id="2" name="TextBox 1">
            <a:extLst>
              <a:ext uri="{FF2B5EF4-FFF2-40B4-BE49-F238E27FC236}">
                <a16:creationId xmlns:a16="http://schemas.microsoft.com/office/drawing/2014/main" id="{F084811E-4C99-004A-99A6-C4C31E16DE84}"/>
              </a:ext>
            </a:extLst>
          </p:cNvPr>
          <p:cNvSpPr txBox="1"/>
          <p:nvPr/>
        </p:nvSpPr>
        <p:spPr>
          <a:xfrm>
            <a:off x="313123" y="6205591"/>
            <a:ext cx="3637051" cy="369332"/>
          </a:xfrm>
          <a:prstGeom prst="rect">
            <a:avLst/>
          </a:prstGeom>
          <a:noFill/>
        </p:spPr>
        <p:txBody>
          <a:bodyPr wrap="square" lIns="91440" tIns="45720" rIns="91440" bIns="45720" rtlCol="0" anchor="t">
            <a:spAutoFit/>
          </a:bodyPr>
          <a:lstStyle/>
          <a:p>
            <a:r>
              <a:rPr lang="en-GB" dirty="0"/>
              <a:t>October </a:t>
            </a:r>
            <a:r>
              <a:rPr lang="en-GB"/>
              <a:t>2023 version 2</a:t>
            </a:r>
            <a:endParaRPr lang="en-GB" dirty="0"/>
          </a:p>
        </p:txBody>
      </p:sp>
    </p:spTree>
    <p:extLst>
      <p:ext uri="{BB962C8B-B14F-4D97-AF65-F5344CB8AC3E}">
        <p14:creationId xmlns:p14="http://schemas.microsoft.com/office/powerpoint/2010/main" val="420419466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18811F-13E8-4E16-94CC-6507D01CD748}"/>
              </a:ext>
            </a:extLst>
          </p:cNvPr>
          <p:cNvSpPr/>
          <p:nvPr/>
        </p:nvSpPr>
        <p:spPr>
          <a:xfrm>
            <a:off x="10757137" y="145338"/>
            <a:ext cx="1193362" cy="1083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299D87DD-6349-AF52-6ADA-F258C9CAC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568" y="223319"/>
            <a:ext cx="981075" cy="4000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ED1C8348-F061-2359-726D-A9CACABB687A}"/>
              </a:ext>
            </a:extLst>
          </p:cNvPr>
          <p:cNvSpPr>
            <a:spLocks noGrp="1"/>
          </p:cNvSpPr>
          <p:nvPr>
            <p:ph type="title"/>
          </p:nvPr>
        </p:nvSpPr>
        <p:spPr>
          <a:xfrm>
            <a:off x="101602" y="81228"/>
            <a:ext cx="10993457" cy="550890"/>
          </a:xfrm>
        </p:spPr>
        <p:txBody>
          <a:bodyPr>
            <a:normAutofit/>
          </a:bodyPr>
          <a:lstStyle/>
          <a:p>
            <a:r>
              <a:rPr lang="en-GB" sz="2800" b="1" dirty="0">
                <a:solidFill>
                  <a:srgbClr val="0070C0"/>
                </a:solidFill>
                <a:latin typeface="Arial"/>
                <a:cs typeface="Arial"/>
              </a:rPr>
              <a:t>SE Regional Primary Care Menu of Support </a:t>
            </a:r>
            <a:r>
              <a:rPr lang="en-GB" sz="2800" b="1" dirty="0">
                <a:solidFill>
                  <a:srgbClr val="00B050"/>
                </a:solidFill>
                <a:latin typeface="Arial"/>
                <a:cs typeface="Arial"/>
              </a:rPr>
              <a:t>Newly added</a:t>
            </a:r>
          </a:p>
        </p:txBody>
      </p:sp>
      <p:graphicFrame>
        <p:nvGraphicFramePr>
          <p:cNvPr id="2" name="Table 1">
            <a:extLst>
              <a:ext uri="{FF2B5EF4-FFF2-40B4-BE49-F238E27FC236}">
                <a16:creationId xmlns:a16="http://schemas.microsoft.com/office/drawing/2014/main" id="{BBC39D5D-AE17-E5F1-C356-459FE5F964B8}"/>
              </a:ext>
            </a:extLst>
          </p:cNvPr>
          <p:cNvGraphicFramePr>
            <a:graphicFrameLocks noGrp="1"/>
          </p:cNvGraphicFramePr>
          <p:nvPr>
            <p:extLst>
              <p:ext uri="{D42A27DB-BD31-4B8C-83A1-F6EECF244321}">
                <p14:modId xmlns:p14="http://schemas.microsoft.com/office/powerpoint/2010/main" val="2128745883"/>
              </p:ext>
            </p:extLst>
          </p:nvPr>
        </p:nvGraphicFramePr>
        <p:xfrm>
          <a:off x="390418" y="1024241"/>
          <a:ext cx="11383766" cy="4485354"/>
        </p:xfrm>
        <a:graphic>
          <a:graphicData uri="http://schemas.openxmlformats.org/drawingml/2006/table">
            <a:tbl>
              <a:tblPr/>
              <a:tblGrid>
                <a:gridCol w="5297829">
                  <a:extLst>
                    <a:ext uri="{9D8B030D-6E8A-4147-A177-3AD203B41FA5}">
                      <a16:colId xmlns:a16="http://schemas.microsoft.com/office/drawing/2014/main" val="994143705"/>
                    </a:ext>
                  </a:extLst>
                </a:gridCol>
                <a:gridCol w="1430268">
                  <a:extLst>
                    <a:ext uri="{9D8B030D-6E8A-4147-A177-3AD203B41FA5}">
                      <a16:colId xmlns:a16="http://schemas.microsoft.com/office/drawing/2014/main" val="2618161444"/>
                    </a:ext>
                  </a:extLst>
                </a:gridCol>
                <a:gridCol w="919458">
                  <a:extLst>
                    <a:ext uri="{9D8B030D-6E8A-4147-A177-3AD203B41FA5}">
                      <a16:colId xmlns:a16="http://schemas.microsoft.com/office/drawing/2014/main" val="2479953128"/>
                    </a:ext>
                  </a:extLst>
                </a:gridCol>
                <a:gridCol w="3736211">
                  <a:extLst>
                    <a:ext uri="{9D8B030D-6E8A-4147-A177-3AD203B41FA5}">
                      <a16:colId xmlns:a16="http://schemas.microsoft.com/office/drawing/2014/main" val="728785183"/>
                    </a:ext>
                  </a:extLst>
                </a:gridCol>
              </a:tblGrid>
              <a:tr h="280577">
                <a:tc>
                  <a:txBody>
                    <a:bodyPr/>
                    <a:lstStyle/>
                    <a:p>
                      <a:pPr algn="ctr" fontAlgn="b"/>
                      <a:r>
                        <a:rPr lang="en-GB" sz="1050" b="1" i="0" u="none" strike="noStrike" dirty="0">
                          <a:solidFill>
                            <a:schemeClr val="bg1"/>
                          </a:solidFill>
                          <a:effectLst/>
                          <a:latin typeface="Calibri" panose="020F0502020204030204" pitchFamily="34" charset="0"/>
                        </a:rPr>
                        <a:t>Title and Description</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1050" b="1" i="0" u="none" strike="noStrike" dirty="0">
                          <a:solidFill>
                            <a:schemeClr val="bg1"/>
                          </a:solidFill>
                          <a:effectLst/>
                          <a:latin typeface="Calibri" panose="020F0502020204030204" pitchFamily="34" charset="0"/>
                        </a:rPr>
                        <a:t>Date</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1050" b="1" i="0" u="none" strike="noStrike" dirty="0">
                          <a:solidFill>
                            <a:schemeClr val="bg1"/>
                          </a:solidFill>
                          <a:effectLst/>
                          <a:latin typeface="Calibri" panose="020F0502020204030204" pitchFamily="34" charset="0"/>
                        </a:rPr>
                        <a:t>Time</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1050" b="1" i="0" u="none" strike="noStrike" dirty="0">
                          <a:solidFill>
                            <a:schemeClr val="bg1"/>
                          </a:solidFill>
                          <a:effectLst/>
                          <a:latin typeface="Calibri" panose="020F0502020204030204" pitchFamily="34" charset="0"/>
                        </a:rPr>
                        <a:t>Registration Link/Flyer</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269526945"/>
                  </a:ext>
                </a:extLst>
              </a:tr>
              <a:tr h="2446048">
                <a:tc>
                  <a:txBody>
                    <a:bodyPr/>
                    <a:lstStyle/>
                    <a:p>
                      <a:pPr algn="l" fontAlgn="ctr"/>
                      <a:r>
                        <a:rPr lang="en-GB" sz="1000" b="1" i="0" u="none" strike="noStrike" dirty="0">
                          <a:solidFill>
                            <a:srgbClr val="212B32"/>
                          </a:solidFill>
                          <a:effectLst/>
                          <a:latin typeface="Calibri" panose="020F0502020204030204" pitchFamily="34" charset="0"/>
                        </a:rPr>
                        <a:t>Working with People and Communities to improve health outcomes:</a:t>
                      </a:r>
                      <a:r>
                        <a:rPr lang="en-GB" sz="1000" b="0" i="0" u="none" strike="noStrike" dirty="0">
                          <a:solidFill>
                            <a:srgbClr val="212B32"/>
                          </a:solidFill>
                          <a:effectLst/>
                          <a:latin typeface="Calibri" panose="020F0502020204030204" pitchFamily="34" charset="0"/>
                        </a:rPr>
                        <a:t> By the end of the course, you‘ll be able to…</a:t>
                      </a:r>
                      <a:br>
                        <a:rPr lang="en-GB" sz="1000" b="0" i="0" u="none" strike="noStrike" dirty="0">
                          <a:solidFill>
                            <a:srgbClr val="212B32"/>
                          </a:solidFill>
                          <a:effectLst/>
                          <a:latin typeface="Calibri" panose="020F0502020204030204" pitchFamily="34" charset="0"/>
                        </a:rPr>
                      </a:br>
                      <a:br>
                        <a:rPr lang="en-GB" sz="1000" b="0" i="0" u="none" strike="noStrike" dirty="0">
                          <a:solidFill>
                            <a:srgbClr val="212B32"/>
                          </a:solidFill>
                          <a:effectLst/>
                          <a:latin typeface="Calibri" panose="020F0502020204030204" pitchFamily="34" charset="0"/>
                        </a:rPr>
                      </a:br>
                      <a:r>
                        <a:rPr lang="en-GB" sz="1000" b="0" i="0" u="none" strike="noStrike" dirty="0">
                          <a:solidFill>
                            <a:srgbClr val="212B32"/>
                          </a:solidFill>
                          <a:effectLst/>
                          <a:latin typeface="Calibri" panose="020F0502020204030204" pitchFamily="34" charset="0"/>
                        </a:rPr>
                        <a:t>Describe what we mean by working with people and communities</a:t>
                      </a:r>
                      <a:br>
                        <a:rPr lang="en-GB" sz="1000" b="0" i="0" u="none" strike="noStrike" dirty="0">
                          <a:solidFill>
                            <a:srgbClr val="212B32"/>
                          </a:solidFill>
                          <a:effectLst/>
                          <a:latin typeface="Calibri" panose="020F0502020204030204" pitchFamily="34" charset="0"/>
                        </a:rPr>
                      </a:br>
                      <a:r>
                        <a:rPr lang="en-GB" sz="1000" b="0" i="0" u="none" strike="noStrike" dirty="0">
                          <a:solidFill>
                            <a:srgbClr val="212B32"/>
                          </a:solidFill>
                          <a:effectLst/>
                          <a:latin typeface="Calibri" panose="020F0502020204030204" pitchFamily="34" charset="0"/>
                        </a:rPr>
                        <a:t>Investigate the different experiences of people in accessing healthcare</a:t>
                      </a:r>
                      <a:br>
                        <a:rPr lang="en-GB" sz="1000" b="0" i="0" u="none" strike="noStrike" dirty="0">
                          <a:solidFill>
                            <a:srgbClr val="212B32"/>
                          </a:solidFill>
                          <a:effectLst/>
                          <a:latin typeface="Calibri" panose="020F0502020204030204" pitchFamily="34" charset="0"/>
                        </a:rPr>
                      </a:br>
                      <a:r>
                        <a:rPr lang="en-GB" sz="1000" b="0" i="0" u="none" strike="noStrike" dirty="0">
                          <a:solidFill>
                            <a:srgbClr val="212B32"/>
                          </a:solidFill>
                          <a:effectLst/>
                          <a:latin typeface="Calibri" panose="020F0502020204030204" pitchFamily="34" charset="0"/>
                        </a:rPr>
                        <a:t>Improve how you involve people and communities in your own work</a:t>
                      </a:r>
                      <a:br>
                        <a:rPr lang="en-GB" sz="1000" b="0" i="0" u="none" strike="noStrike" dirty="0">
                          <a:solidFill>
                            <a:srgbClr val="212B32"/>
                          </a:solidFill>
                          <a:effectLst/>
                          <a:latin typeface="Calibri" panose="020F0502020204030204" pitchFamily="34" charset="0"/>
                        </a:rPr>
                      </a:br>
                      <a:r>
                        <a:rPr lang="en-GB" sz="1000" b="0" i="0" u="none" strike="noStrike" dirty="0">
                          <a:solidFill>
                            <a:srgbClr val="212B32"/>
                          </a:solidFill>
                          <a:effectLst/>
                          <a:latin typeface="Calibri" panose="020F0502020204030204" pitchFamily="34" charset="0"/>
                        </a:rPr>
                        <a:t>Identify who is included and who is absent when we’re working with people and communities, and who faces bigger barriers</a:t>
                      </a:r>
                      <a:br>
                        <a:rPr lang="en-GB" sz="1000" b="0" i="0" u="none" strike="noStrike" dirty="0">
                          <a:solidFill>
                            <a:srgbClr val="212B32"/>
                          </a:solidFill>
                          <a:effectLst/>
                          <a:latin typeface="Calibri" panose="020F0502020204030204" pitchFamily="34" charset="0"/>
                        </a:rPr>
                      </a:br>
                      <a:r>
                        <a:rPr lang="en-GB" sz="1000" b="0" i="0" u="none" strike="noStrike" dirty="0">
                          <a:solidFill>
                            <a:srgbClr val="212B32"/>
                          </a:solidFill>
                          <a:effectLst/>
                          <a:latin typeface="Calibri" panose="020F0502020204030204" pitchFamily="34" charset="0"/>
                        </a:rPr>
                        <a:t>Assess how best to recognise and measure success</a:t>
                      </a:r>
                      <a:br>
                        <a:rPr lang="en-GB" sz="1000" b="0" i="0" u="none" strike="noStrike" dirty="0">
                          <a:solidFill>
                            <a:srgbClr val="212B32"/>
                          </a:solidFill>
                          <a:effectLst/>
                          <a:latin typeface="Calibri" panose="020F0502020204030204" pitchFamily="34" charset="0"/>
                        </a:rPr>
                      </a:br>
                      <a:r>
                        <a:rPr lang="en-GB" sz="1000" b="0" i="0" u="none" strike="noStrike" dirty="0">
                          <a:solidFill>
                            <a:srgbClr val="212B32"/>
                          </a:solidFill>
                          <a:effectLst/>
                          <a:latin typeface="Calibri" panose="020F0502020204030204" pitchFamily="34" charset="0"/>
                        </a:rPr>
                        <a:t>This course is primarily designed for those working in the NHS and wider health and care systems in the UK. This includes clinical and non-clinical roles.</a:t>
                      </a:r>
                      <a:br>
                        <a:rPr lang="en-GB" sz="1000" b="0" i="0" u="none" strike="noStrike" dirty="0">
                          <a:solidFill>
                            <a:srgbClr val="212B32"/>
                          </a:solidFill>
                          <a:effectLst/>
                          <a:latin typeface="Calibri" panose="020F0502020204030204" pitchFamily="34" charset="0"/>
                        </a:rPr>
                      </a:br>
                      <a:br>
                        <a:rPr lang="en-GB" sz="1000" b="0" i="0" u="none" strike="noStrike" dirty="0">
                          <a:solidFill>
                            <a:srgbClr val="212B32"/>
                          </a:solidFill>
                          <a:effectLst/>
                          <a:latin typeface="Calibri" panose="020F0502020204030204" pitchFamily="34" charset="0"/>
                        </a:rPr>
                      </a:br>
                      <a:r>
                        <a:rPr lang="en-GB" sz="1000" b="0" i="0" u="none" strike="noStrike" dirty="0">
                          <a:solidFill>
                            <a:srgbClr val="212B32"/>
                          </a:solidFill>
                          <a:effectLst/>
                          <a:latin typeface="Calibri" panose="020F0502020204030204" pitchFamily="34" charset="0"/>
                        </a:rPr>
                        <a:t>You’ll gain the confidence and knowledge to create a more compassionate service to match with your own values of patient-centred care. You don’t need to have any background knowledge or experience to take part</a:t>
                      </a:r>
                      <a:endParaRPr lang="en-GB" sz="1000" b="1" i="0" u="none" strike="noStrike" dirty="0">
                        <a:solidFill>
                          <a:srgbClr val="212B32"/>
                        </a:solidFill>
                        <a:effectLst/>
                        <a:latin typeface="Calibri" panose="020F0502020204030204" pitchFamily="34"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Calibri" panose="020F0502020204030204" pitchFamily="34" charset="0"/>
                        </a:rPr>
                        <a:t>NA - Online study</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2 weeks</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3hours weekly study</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sng" strike="noStrike">
                          <a:solidFill>
                            <a:srgbClr val="0563C1"/>
                          </a:solidFill>
                          <a:effectLst/>
                          <a:latin typeface="Calibri" panose="020F0502020204030204" pitchFamily="34" charset="0"/>
                          <a:hlinkClick r:id="rId4"/>
                        </a:rPr>
                        <a:t>Click here to: Learn how to engage with different people and communities to reduce inequalities and ensure inclusive access to healthcare.</a:t>
                      </a:r>
                      <a:endParaRPr lang="en-GB" sz="1000" b="0" i="0" u="sng" strike="noStrike">
                        <a:solidFill>
                          <a:srgbClr val="0563C1"/>
                        </a:solidFill>
                        <a:effectLst/>
                        <a:latin typeface="Calibri" panose="020F0502020204030204" pitchFamily="34"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624414"/>
                  </a:ext>
                </a:extLst>
              </a:tr>
              <a:tr h="1172486">
                <a:tc>
                  <a:txBody>
                    <a:bodyPr/>
                    <a:lstStyle/>
                    <a:p>
                      <a:pPr algn="l" fontAlgn="ctr"/>
                      <a:r>
                        <a:rPr lang="en-GB" sz="1000" b="1" i="0" u="none" strike="noStrike">
                          <a:solidFill>
                            <a:srgbClr val="212B32"/>
                          </a:solidFill>
                          <a:effectLst/>
                          <a:latin typeface="Calibri" panose="020F0502020204030204" pitchFamily="34" charset="0"/>
                        </a:rPr>
                        <a:t>Leading Anchor Organisations Masterclass 3: The best job for the person – inclusive workforce and employment interventions:</a:t>
                      </a:r>
                      <a:br>
                        <a:rPr lang="en-GB" sz="1000" b="1" i="0" u="none" strike="noStrike">
                          <a:solidFill>
                            <a:srgbClr val="212B32"/>
                          </a:solidFill>
                          <a:effectLst/>
                          <a:latin typeface="Calibri" panose="020F0502020204030204" pitchFamily="34" charset="0"/>
                        </a:rPr>
                      </a:br>
                      <a:br>
                        <a:rPr lang="en-GB" sz="1000" b="1" i="0" u="none" strike="noStrike">
                          <a:solidFill>
                            <a:srgbClr val="212B32"/>
                          </a:solidFill>
                          <a:effectLst/>
                          <a:latin typeface="Calibri" panose="020F0502020204030204" pitchFamily="34" charset="0"/>
                        </a:rPr>
                      </a:br>
                      <a:r>
                        <a:rPr lang="en-GB" sz="1000" b="0" i="0" u="none" strike="noStrike">
                          <a:solidFill>
                            <a:srgbClr val="212B32"/>
                          </a:solidFill>
                          <a:effectLst/>
                          <a:latin typeface="Calibri" panose="020F0502020204030204" pitchFamily="34" charset="0"/>
                        </a:rPr>
                        <a:t>To Consider leadership issues and deepen the understanding of anchor institutions and their potential to solve some NHS challenges and also reduce inequalities, this mini masterclass is for all staff nationally, working in the public sector to share, adopt and adapt existing good practice from other anchor institutions.</a:t>
                      </a:r>
                      <a:endParaRPr lang="en-GB" sz="1000" b="1" i="0" u="none" strike="noStrike">
                        <a:solidFill>
                          <a:srgbClr val="212B32"/>
                        </a:solidFill>
                        <a:effectLst/>
                        <a:latin typeface="Calibri" panose="020F0502020204030204" pitchFamily="34"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16th November 2023</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12:30-13:30</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sng" strike="noStrike">
                          <a:solidFill>
                            <a:srgbClr val="0563C1"/>
                          </a:solidFill>
                          <a:effectLst/>
                          <a:latin typeface="Calibri" panose="020F0502020204030204" pitchFamily="34" charset="0"/>
                        </a:rPr>
                        <a:t>https://se.leadershipacademy.nhs.uk/event/leading-anchor-organisations-masterclass-3-the-best-job-for-the-person-inclusive-workforce-and-employment-interventions/</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463253"/>
                  </a:ext>
                </a:extLst>
              </a:tr>
              <a:tr h="586243">
                <a:tc>
                  <a:txBody>
                    <a:bodyPr/>
                    <a:lstStyle/>
                    <a:p>
                      <a:pPr algn="l" fontAlgn="ctr"/>
                      <a:r>
                        <a:rPr lang="en-GB" sz="1000" b="1" i="0" u="none" strike="noStrike">
                          <a:solidFill>
                            <a:srgbClr val="212121"/>
                          </a:solidFill>
                          <a:effectLst/>
                          <a:latin typeface="Calibri" panose="020F0502020204030204" pitchFamily="34" charset="0"/>
                        </a:rPr>
                        <a:t>Ease winter pressures with group clinics: </a:t>
                      </a:r>
                      <a:r>
                        <a:rPr lang="en-GB" sz="1000" b="0" i="0" u="none" strike="noStrike">
                          <a:solidFill>
                            <a:srgbClr val="212121"/>
                          </a:solidFill>
                          <a:effectLst/>
                          <a:latin typeface="Calibri" panose="020F0502020204030204" pitchFamily="34" charset="0"/>
                        </a:rPr>
                        <a:t>At this session, you will learn first-hand from three teams Hear from 3 teams who have harnessed group care to proactively address winter pressures amongst populations who are at high risk of hospitalisation.</a:t>
                      </a:r>
                      <a:endParaRPr lang="en-GB" sz="1000" b="1" i="0" u="none" strike="noStrike">
                        <a:solidFill>
                          <a:srgbClr val="212121"/>
                        </a:solidFill>
                        <a:effectLst/>
                        <a:latin typeface="Calibri" panose="020F0502020204030204" pitchFamily="34" charset="0"/>
                      </a:endParaRP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28th November 2023</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12:30-13:30</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1" i="0" u="none" strike="noStrike" dirty="0">
                          <a:solidFill>
                            <a:srgbClr val="212121"/>
                          </a:solidFill>
                          <a:effectLst/>
                          <a:latin typeface="Calibri" panose="020F0502020204030204" pitchFamily="34" charset="0"/>
                        </a:rPr>
                        <a:t>BOOK YOUR WEBINAR PLACES FOR THIS SESSION HERE: </a:t>
                      </a:r>
                      <a:br>
                        <a:rPr lang="en-GB" sz="1000" b="1" i="0" u="none" strike="noStrike" dirty="0">
                          <a:solidFill>
                            <a:srgbClr val="212121"/>
                          </a:solidFill>
                          <a:effectLst/>
                          <a:latin typeface="Calibri" panose="020F0502020204030204" pitchFamily="34" charset="0"/>
                        </a:rPr>
                      </a:br>
                      <a:r>
                        <a:rPr lang="en-GB" sz="1000" b="1" i="0" u="none" strike="noStrike" dirty="0">
                          <a:solidFill>
                            <a:srgbClr val="212121"/>
                          </a:solidFill>
                          <a:effectLst/>
                          <a:latin typeface="Calibri" panose="020F0502020204030204" pitchFamily="34" charset="0"/>
                          <a:hlinkClick r:id="rId5"/>
                        </a:rPr>
                        <a:t>https://www.elcworks.co.uk/free-lunch-and-learn-webinars/</a:t>
                      </a:r>
                      <a:r>
                        <a:rPr lang="en-GB" sz="1000" b="1" i="0" u="none" strike="noStrike" dirty="0">
                          <a:solidFill>
                            <a:srgbClr val="212121"/>
                          </a:solidFill>
                          <a:effectLst/>
                          <a:latin typeface="Calibri" panose="020F0502020204030204" pitchFamily="34" charset="0"/>
                        </a:rPr>
                        <a:t>  </a:t>
                      </a:r>
                    </a:p>
                  </a:txBody>
                  <a:tcPr marL="5054" marR="5054" marT="50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938751"/>
                  </a:ext>
                </a:extLst>
              </a:tr>
            </a:tbl>
          </a:graphicData>
        </a:graphic>
      </p:graphicFrame>
    </p:spTree>
    <p:extLst>
      <p:ext uri="{BB962C8B-B14F-4D97-AF65-F5344CB8AC3E}">
        <p14:creationId xmlns:p14="http://schemas.microsoft.com/office/powerpoint/2010/main" val="181653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18811F-13E8-4E16-94CC-6507D01CD748}"/>
              </a:ext>
            </a:extLst>
          </p:cNvPr>
          <p:cNvSpPr/>
          <p:nvPr/>
        </p:nvSpPr>
        <p:spPr>
          <a:xfrm>
            <a:off x="10757137" y="145338"/>
            <a:ext cx="1193362" cy="1083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299D87DD-6349-AF52-6ADA-F258C9CAC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0568" y="223319"/>
            <a:ext cx="981075" cy="4000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86F91E5-87BA-F6D8-D081-23EC1FE5C483}"/>
              </a:ext>
            </a:extLst>
          </p:cNvPr>
          <p:cNvSpPr txBox="1"/>
          <p:nvPr/>
        </p:nvSpPr>
        <p:spPr>
          <a:xfrm>
            <a:off x="12244137" y="363153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
        <p:nvSpPr>
          <p:cNvPr id="11" name="Title 1">
            <a:extLst>
              <a:ext uri="{FF2B5EF4-FFF2-40B4-BE49-F238E27FC236}">
                <a16:creationId xmlns:a16="http://schemas.microsoft.com/office/drawing/2014/main" id="{942090A2-0169-7494-243C-457A9B43FB5D}"/>
              </a:ext>
            </a:extLst>
          </p:cNvPr>
          <p:cNvSpPr>
            <a:spLocks noGrp="1"/>
          </p:cNvSpPr>
          <p:nvPr>
            <p:ph type="title"/>
          </p:nvPr>
        </p:nvSpPr>
        <p:spPr>
          <a:xfrm>
            <a:off x="101602" y="81228"/>
            <a:ext cx="10993457" cy="550890"/>
          </a:xfrm>
        </p:spPr>
        <p:txBody>
          <a:bodyPr>
            <a:normAutofit/>
          </a:bodyPr>
          <a:lstStyle/>
          <a:p>
            <a:r>
              <a:rPr lang="en-GB" sz="2800" b="1" dirty="0">
                <a:solidFill>
                  <a:srgbClr val="0070C0"/>
                </a:solidFill>
                <a:latin typeface="Arial"/>
                <a:cs typeface="Arial"/>
              </a:rPr>
              <a:t>SE Regional Primary Care Menu of Support</a:t>
            </a:r>
            <a:endParaRPr lang="en-GB" sz="2800" b="1" dirty="0">
              <a:solidFill>
                <a:srgbClr val="00B050"/>
              </a:solidFill>
              <a:latin typeface="Arial"/>
              <a:cs typeface="Arial"/>
            </a:endParaRPr>
          </a:p>
        </p:txBody>
      </p:sp>
      <p:graphicFrame>
        <p:nvGraphicFramePr>
          <p:cNvPr id="3" name="Table 2">
            <a:extLst>
              <a:ext uri="{FF2B5EF4-FFF2-40B4-BE49-F238E27FC236}">
                <a16:creationId xmlns:a16="http://schemas.microsoft.com/office/drawing/2014/main" id="{E780BAC2-05A0-EC2B-74AD-60EF4C7CBD02}"/>
              </a:ext>
            </a:extLst>
          </p:cNvPr>
          <p:cNvGraphicFramePr>
            <a:graphicFrameLocks noGrp="1"/>
          </p:cNvGraphicFramePr>
          <p:nvPr>
            <p:extLst>
              <p:ext uri="{D42A27DB-BD31-4B8C-83A1-F6EECF244321}">
                <p14:modId xmlns:p14="http://schemas.microsoft.com/office/powerpoint/2010/main" val="127946730"/>
              </p:ext>
            </p:extLst>
          </p:nvPr>
        </p:nvGraphicFramePr>
        <p:xfrm>
          <a:off x="166628" y="662558"/>
          <a:ext cx="11745015" cy="5972123"/>
        </p:xfrm>
        <a:graphic>
          <a:graphicData uri="http://schemas.openxmlformats.org/drawingml/2006/table">
            <a:tbl>
              <a:tblPr/>
              <a:tblGrid>
                <a:gridCol w="1150706">
                  <a:extLst>
                    <a:ext uri="{9D8B030D-6E8A-4147-A177-3AD203B41FA5}">
                      <a16:colId xmlns:a16="http://schemas.microsoft.com/office/drawing/2014/main" val="915999665"/>
                    </a:ext>
                  </a:extLst>
                </a:gridCol>
                <a:gridCol w="5021821">
                  <a:extLst>
                    <a:ext uri="{9D8B030D-6E8A-4147-A177-3AD203B41FA5}">
                      <a16:colId xmlns:a16="http://schemas.microsoft.com/office/drawing/2014/main" val="247308350"/>
                    </a:ext>
                  </a:extLst>
                </a:gridCol>
                <a:gridCol w="1366463">
                  <a:extLst>
                    <a:ext uri="{9D8B030D-6E8A-4147-A177-3AD203B41FA5}">
                      <a16:colId xmlns:a16="http://schemas.microsoft.com/office/drawing/2014/main" val="1755982615"/>
                    </a:ext>
                  </a:extLst>
                </a:gridCol>
                <a:gridCol w="1222625">
                  <a:extLst>
                    <a:ext uri="{9D8B030D-6E8A-4147-A177-3AD203B41FA5}">
                      <a16:colId xmlns:a16="http://schemas.microsoft.com/office/drawing/2014/main" val="921632430"/>
                    </a:ext>
                  </a:extLst>
                </a:gridCol>
                <a:gridCol w="2983400">
                  <a:extLst>
                    <a:ext uri="{9D8B030D-6E8A-4147-A177-3AD203B41FA5}">
                      <a16:colId xmlns:a16="http://schemas.microsoft.com/office/drawing/2014/main" val="926999322"/>
                    </a:ext>
                  </a:extLst>
                </a:gridCol>
              </a:tblGrid>
              <a:tr h="179540">
                <a:tc>
                  <a:txBody>
                    <a:bodyPr/>
                    <a:lstStyle/>
                    <a:p>
                      <a:pPr algn="ctr" fontAlgn="ctr"/>
                      <a:r>
                        <a:rPr lang="en-GB" sz="900" b="1" i="0" u="none" strike="noStrike">
                          <a:solidFill>
                            <a:srgbClr val="FFFFFF"/>
                          </a:solidFill>
                          <a:effectLst/>
                          <a:latin typeface="Calibri" panose="020F0502020204030204" pitchFamily="34" charset="0"/>
                        </a:rPr>
                        <a:t>Topic</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Title</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Date</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latin typeface="Calibri" panose="020F0502020204030204" pitchFamily="34" charset="0"/>
                        </a:rPr>
                        <a:t>Time</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Registration link/Contact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667053864"/>
                  </a:ext>
                </a:extLst>
              </a:tr>
              <a:tr h="443664">
                <a:tc rowSpan="3">
                  <a:txBody>
                    <a:bodyPr/>
                    <a:lstStyle/>
                    <a:p>
                      <a:pPr algn="ctr" fontAlgn="ctr"/>
                      <a:r>
                        <a:rPr lang="en-GB" sz="900" b="1" i="0" u="none" strike="noStrike" dirty="0">
                          <a:solidFill>
                            <a:srgbClr val="000000"/>
                          </a:solidFill>
                          <a:effectLst/>
                          <a:latin typeface="Calibri" panose="020F0502020204030204" pitchFamily="34" charset="0"/>
                        </a:rPr>
                        <a:t>Care Navigation</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Care Navigation Introduction to the Programme Webinar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Tuesday 26th October 2023</a:t>
                      </a:r>
                      <a:endParaRPr lang="en-GB" sz="900" b="1"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17:00 - 18:00</a:t>
                      </a:r>
                      <a:endParaRPr lang="en-GB" sz="900" b="1"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5"/>
                        </a:rPr>
                        <a:t>Come along to a webinar on Thursday 26 October from 5pm to hear all about this training programme, with first-hand experiences from practice/PCN managers and those who have completed the training </a:t>
                      </a:r>
                      <a:endParaRPr lang="en-GB" sz="900" b="1"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529689"/>
                  </a:ext>
                </a:extLst>
              </a:tr>
              <a:tr h="196585">
                <a:tc vMerge="1">
                  <a:txBody>
                    <a:bodyPr/>
                    <a:lstStyle/>
                    <a:p>
                      <a:endParaRPr lang="en-GB"/>
                    </a:p>
                  </a:txBody>
                  <a:tcPr/>
                </a:tc>
                <a:tc>
                  <a:txBody>
                    <a:bodyPr/>
                    <a:lstStyle/>
                    <a:p>
                      <a:pPr algn="l" fontAlgn="ctr"/>
                      <a:r>
                        <a:rPr lang="en-GB" sz="900" b="1" i="0" u="none" strike="noStrike">
                          <a:solidFill>
                            <a:srgbClr val="000000"/>
                          </a:solidFill>
                          <a:effectLst/>
                          <a:latin typeface="Calibri" panose="020F0502020204030204" pitchFamily="34" charset="0"/>
                        </a:rPr>
                        <a:t>Foundation training</a:t>
                      </a:r>
                      <a:r>
                        <a:rPr lang="en-GB" sz="900" b="0" i="0" u="none" strike="noStrike">
                          <a:solidFill>
                            <a:srgbClr val="000000"/>
                          </a:solidFill>
                          <a:effectLst/>
                          <a:latin typeface="Calibri" panose="020F0502020204030204" pitchFamily="34" charset="0"/>
                        </a:rPr>
                        <a:t> is open to those in reception and care navigator roles who are involved in triaging requests to develop a strong understanding of care navigation.</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TBA</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2.5hr sessions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900" b="0" i="0" u="sng" strike="noStrike">
                          <a:solidFill>
                            <a:srgbClr val="0563C1"/>
                          </a:solidFill>
                          <a:effectLst/>
                          <a:latin typeface="Calibri" panose="020F0502020204030204" pitchFamily="34" charset="0"/>
                          <a:hlinkClick r:id="rId6"/>
                        </a:rPr>
                        <a:t>Care Navigation (qualtrics.com)</a:t>
                      </a:r>
                      <a:endParaRPr lang="en-GB" sz="900" b="0"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857499"/>
                  </a:ext>
                </a:extLst>
              </a:tr>
              <a:tr h="213253">
                <a:tc vMerge="1">
                  <a:txBody>
                    <a:bodyPr/>
                    <a:lstStyle/>
                    <a:p>
                      <a:endParaRPr lang="en-GB"/>
                    </a:p>
                  </a:txBody>
                  <a:tcPr/>
                </a:tc>
                <a:tc>
                  <a:txBody>
                    <a:bodyPr/>
                    <a:lstStyle/>
                    <a:p>
                      <a:pPr algn="l" fontAlgn="ctr"/>
                      <a:r>
                        <a:rPr lang="en-GB" sz="900" b="1" i="0" u="none" strike="noStrike">
                          <a:solidFill>
                            <a:srgbClr val="000000"/>
                          </a:solidFill>
                          <a:effectLst/>
                          <a:latin typeface="Calibri" panose="020F0502020204030204" pitchFamily="34" charset="0"/>
                        </a:rPr>
                        <a:t>Advanced training</a:t>
                      </a:r>
                      <a:r>
                        <a:rPr lang="en-GB" sz="900" b="0" i="0" u="none" strike="noStrike">
                          <a:solidFill>
                            <a:srgbClr val="000000"/>
                          </a:solidFill>
                          <a:effectLst/>
                          <a:latin typeface="Calibri" panose="020F0502020204030204" pitchFamily="34" charset="0"/>
                        </a:rPr>
                        <a:t> is open to those already embedded in this role, or have undertaken other training, to enhance their knowledge and skills and to help implement this training into their practice/PCN.</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TBA</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2.5hr sessions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GB" sz="900" b="0"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0858704"/>
                  </a:ext>
                </a:extLst>
              </a:tr>
              <a:tr h="421603">
                <a:tc>
                  <a:txBody>
                    <a:bodyPr/>
                    <a:lstStyle/>
                    <a:p>
                      <a:pPr algn="ctr" fontAlgn="ctr"/>
                      <a:r>
                        <a:rPr lang="en-GB" sz="900" b="1" i="0" u="none" strike="noStrike">
                          <a:solidFill>
                            <a:srgbClr val="000000"/>
                          </a:solidFill>
                          <a:effectLst/>
                          <a:latin typeface="Calibri" panose="020F0502020204030204" pitchFamily="34" charset="0"/>
                        </a:rPr>
                        <a:t>Change and Improvement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Fundamentals of Change and Improvement Programme: </a:t>
                      </a:r>
                      <a:r>
                        <a:rPr lang="en-GB" sz="900" b="0" i="0" u="none" strike="noStrike">
                          <a:solidFill>
                            <a:srgbClr val="000000"/>
                          </a:solidFill>
                          <a:effectLst/>
                          <a:latin typeface="Calibri" panose="020F0502020204030204" pitchFamily="34" charset="0"/>
                        </a:rPr>
                        <a:t>An accredited short, practical programme held over two or three sessions, providing an in-depth introduction to Quality Improvement for those in general practices and PCNs.  Participants bring a specific problem or issue to work on. </a:t>
                      </a:r>
                      <a:r>
                        <a:rPr lang="en-GB" sz="900" b="1" i="0" u="none" strike="noStrike">
                          <a:solidFill>
                            <a:srgbClr val="000000"/>
                          </a:solidFill>
                          <a:effectLst/>
                          <a:latin typeface="Calibri" panose="020F0502020204030204" pitchFamily="34" charset="0"/>
                        </a:rPr>
                        <a:t>Please ensure you read the programme information before applying.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Wednesday 18th October</a:t>
                      </a:r>
                      <a:endParaRPr lang="en-GB" sz="900" b="1"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09:15-13:15</a:t>
                      </a:r>
                      <a:endParaRPr lang="en-GB" sz="900" b="1"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7"/>
                        </a:rPr>
                        <a:t>Fundamentals Application form </a:t>
                      </a:r>
                      <a:endParaRPr lang="en-GB" sz="900" b="1"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134284"/>
                  </a:ext>
                </a:extLst>
              </a:tr>
              <a:tr h="269630">
                <a:tc>
                  <a:txBody>
                    <a:bodyPr/>
                    <a:lstStyle/>
                    <a:p>
                      <a:pPr algn="ctr" fontAlgn="ctr"/>
                      <a:r>
                        <a:rPr lang="en-GB" sz="900" b="1" i="0" u="none" strike="noStrike">
                          <a:solidFill>
                            <a:srgbClr val="000000"/>
                          </a:solidFill>
                          <a:effectLst/>
                          <a:latin typeface="Calibri" panose="020F0502020204030204" pitchFamily="34" charset="0"/>
                        </a:rPr>
                        <a:t>Clinical</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Calibri" panose="020F0502020204030204" pitchFamily="34" charset="0"/>
                        </a:rPr>
                        <a:t>NHS Cervical Screening Programme guidance ‘Good practice guidance for sample takers’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Latest Guidance</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8"/>
                        </a:rPr>
                        <a:t>NHS Cervical Screening Programme – Good practice guidance for sample takers - GOV.UK (www.gov.uk)</a:t>
                      </a:r>
                      <a:endParaRPr lang="en-GB" sz="900" b="0" i="0" u="none" strike="noStrike" dirty="0">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896394"/>
                  </a:ext>
                </a:extLst>
              </a:tr>
              <a:tr h="71084">
                <a:tc rowSpan="4">
                  <a:txBody>
                    <a:bodyPr/>
                    <a:lstStyle/>
                    <a:p>
                      <a:pPr algn="ctr" fontAlgn="ctr"/>
                      <a:r>
                        <a:rPr lang="en-GB" sz="900" b="1" i="0" u="none" strike="noStrike">
                          <a:solidFill>
                            <a:srgbClr val="000000"/>
                          </a:solidFill>
                          <a:effectLst/>
                          <a:latin typeface="Calibri" panose="020F0502020204030204" pitchFamily="34" charset="0"/>
                        </a:rPr>
                        <a:t>Clinical</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GB" sz="900" b="1" i="0" u="none" strike="noStrike" dirty="0">
                          <a:solidFill>
                            <a:srgbClr val="000000"/>
                          </a:solidFill>
                          <a:effectLst/>
                          <a:latin typeface="Calibri" panose="020F0502020204030204" pitchFamily="34" charset="0"/>
                        </a:rPr>
                        <a:t>Clinical Safety Officer Training:</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54893365"/>
                  </a:ext>
                </a:extLst>
              </a:tr>
              <a:tr h="237765">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Digital Clinical Safety – Essentials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e-learning</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9"/>
                        </a:rPr>
                        <a:t>https://digital.nhs.uk/services/clinical-safety/clinical-risk-management-training#essentials-training </a:t>
                      </a:r>
                      <a:endParaRPr lang="en-GB" sz="900" b="0"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464921"/>
                  </a:ext>
                </a:extLst>
              </a:tr>
              <a:tr h="213253">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Digital Clinical Safety – Intermediate</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e-learning</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rPr>
                        <a:t>https://digital.nhs.uk/services/clinical-safety/clinical-risk-management-training#intermediate-training</a:t>
                      </a:r>
                      <a:endParaRPr lang="en-GB" sz="900" b="0"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574813"/>
                  </a:ext>
                </a:extLst>
              </a:tr>
              <a:tr h="323556">
                <a:tc vMerge="1">
                  <a:txBody>
                    <a:bodyPr/>
                    <a:lstStyle/>
                    <a:p>
                      <a:endParaRPr lang="en-GB"/>
                    </a:p>
                  </a:txBody>
                  <a:tcPr/>
                </a:tc>
                <a:tc>
                  <a:txBody>
                    <a:bodyPr/>
                    <a:lstStyle/>
                    <a:p>
                      <a:pPr algn="l" rtl="0" fontAlgn="ctr"/>
                      <a:r>
                        <a:rPr lang="en-GB" sz="900" b="0" i="0" u="none" strike="noStrike" dirty="0">
                          <a:solidFill>
                            <a:srgbClr val="000000"/>
                          </a:solidFill>
                          <a:effectLst/>
                          <a:latin typeface="Calibri" panose="020F0502020204030204" pitchFamily="34" charset="0"/>
                        </a:rPr>
                        <a:t>Digital Clinical Safety – Practitioner Training</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a:solidFill>
                            <a:srgbClr val="000000"/>
                          </a:solidFill>
                          <a:effectLst/>
                          <a:latin typeface="Calibri" panose="020F0502020204030204" pitchFamily="34" charset="0"/>
                        </a:rPr>
                        <a:t>12 October - Virtual</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5 October - The Wesley Hotel, London Euston</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17 October - Virtual</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a:solidFill>
                            <a:srgbClr val="000000"/>
                          </a:solidFill>
                          <a:effectLst/>
                          <a:latin typeface="Calibri" panose="020F0502020204030204" pitchFamily="34" charset="0"/>
                        </a:rPr>
                        <a:t>09:15-15:00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sng" strike="noStrike">
                          <a:solidFill>
                            <a:srgbClr val="0563C1"/>
                          </a:solidFill>
                          <a:effectLst/>
                          <a:latin typeface="Calibri" panose="020F0502020204030204" pitchFamily="34" charset="0"/>
                        </a:rPr>
                        <a:t>https://digital.nhs.uk/services/clinical-safety/clinical-risk-management-training#practitioner-training</a:t>
                      </a:r>
                      <a:endParaRPr lang="en-GB" sz="900" b="0"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093605"/>
                  </a:ext>
                </a:extLst>
              </a:tr>
              <a:tr h="390718">
                <a:tc>
                  <a:txBody>
                    <a:bodyPr/>
                    <a:lstStyle/>
                    <a:p>
                      <a:pPr algn="ctr" fontAlgn="ctr"/>
                      <a:r>
                        <a:rPr lang="en-GB" sz="900" b="1" i="0" u="none" strike="noStrike">
                          <a:solidFill>
                            <a:srgbClr val="000000"/>
                          </a:solidFill>
                          <a:effectLst/>
                          <a:latin typeface="Calibri" panose="020F0502020204030204" pitchFamily="34" charset="0"/>
                        </a:rPr>
                        <a:t>Clinical</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1" i="0" u="none" strike="noStrike">
                          <a:solidFill>
                            <a:srgbClr val="000000"/>
                          </a:solidFill>
                          <a:effectLst/>
                          <a:latin typeface="Calibri" panose="020F0502020204030204" pitchFamily="34" charset="0"/>
                        </a:rPr>
                        <a:t>Winter Flu and COVID-19 vaccinations toolkit:</a:t>
                      </a:r>
                      <a:r>
                        <a:rPr lang="en-GB" sz="900" b="0" i="0" u="none" strike="noStrike">
                          <a:solidFill>
                            <a:srgbClr val="000000"/>
                          </a:solidFill>
                          <a:effectLst/>
                          <a:latin typeface="Calibri" panose="020F0502020204030204" pitchFamily="34" charset="0"/>
                        </a:rPr>
                        <a:t> The health and social care worker winter vaccinations toolkit includes the seasonal core script, resources, information on delivery models and FAQs to support conversations and encourage colleagues to get both vaccinations. It is available on the Campaign Resource Centre and CommsLink.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a:solidFill>
                            <a:srgbClr val="000000"/>
                          </a:solidFill>
                          <a:effectLst/>
                          <a:latin typeface="Calibri" panose="020F0502020204030204" pitchFamily="34" charset="0"/>
                        </a:rPr>
                        <a:t>Latest Guidance</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a:solidFill>
                            <a:srgbClr val="000000"/>
                          </a:solidFill>
                          <a:effectLst/>
                          <a:latin typeface="Calibri" panose="020F0502020204030204" pitchFamily="34" charset="0"/>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sng" strike="noStrike">
                          <a:solidFill>
                            <a:srgbClr val="0563C1"/>
                          </a:solidFill>
                          <a:effectLst/>
                          <a:latin typeface="Calibri" panose="020F0502020204030204" pitchFamily="34" charset="0"/>
                          <a:hlinkClick r:id="rId10"/>
                        </a:rPr>
                        <a:t>Health and Social Care Workers Winter Vaccinations Communications Toolkit | Health and social care workers winter vaccinations campaign 2023 | Campaign Resource Centre (dhsc.gov.uk)</a:t>
                      </a:r>
                      <a:endParaRPr lang="en-GB" sz="900" b="0"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378340"/>
                  </a:ext>
                </a:extLst>
              </a:tr>
              <a:tr h="584852">
                <a:tc>
                  <a:txBody>
                    <a:bodyPr/>
                    <a:lstStyle/>
                    <a:p>
                      <a:pPr algn="ctr" fontAlgn="ctr"/>
                      <a:r>
                        <a:rPr lang="en-GB" sz="900" b="1" i="0" u="none" strike="noStrike">
                          <a:solidFill>
                            <a:srgbClr val="000000"/>
                          </a:solidFill>
                          <a:effectLst/>
                          <a:latin typeface="Calibri" panose="020F0502020204030204" pitchFamily="34" charset="0"/>
                        </a:rPr>
                        <a:t>Clinical</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Getting Started Series: Group Consultations and Virtual Group Consultations: </a:t>
                      </a:r>
                      <a:r>
                        <a:rPr lang="en-GB" sz="900" b="0" i="0" u="none" strike="noStrike">
                          <a:solidFill>
                            <a:srgbClr val="000000"/>
                          </a:solidFill>
                          <a:effectLst/>
                          <a:latin typeface="Calibri" panose="020F0502020204030204" pitchFamily="34" charset="0"/>
                        </a:rPr>
                        <a:t>Part of the Getting Started Series, this new webinar will take you through a practical example of how a quality improvement approach was used in developing Virtual Group Consultations in a practice. The webinar will consider new models of care, the use of technology, address demand and capacity issues and the promotion of peer support and self-care.  The presenters, both GPs who use improvement tools and techniques in their own practices, will give you some hints and tips to try yourself.</a:t>
                      </a:r>
                      <a:endParaRPr lang="en-GB" sz="900" b="1"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18th October 2023</a:t>
                      </a:r>
                      <a:endParaRPr lang="en-GB" sz="900" b="1"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12:30-14:00</a:t>
                      </a:r>
                      <a:endParaRPr lang="en-GB" sz="900" b="1"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To follow</a:t>
                      </a:r>
                      <a:endParaRPr lang="en-GB" sz="900" b="1" i="0" u="none" strike="noStrike">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341575"/>
                  </a:ext>
                </a:extLst>
              </a:tr>
              <a:tr h="213253">
                <a:tc>
                  <a:txBody>
                    <a:bodyPr/>
                    <a:lstStyle/>
                    <a:p>
                      <a:pPr algn="ctr" fontAlgn="ctr"/>
                      <a:r>
                        <a:rPr lang="en-GB" sz="900" b="1" i="0" u="none" strike="noStrike">
                          <a:solidFill>
                            <a:srgbClr val="000000"/>
                          </a:solidFill>
                          <a:effectLst/>
                          <a:latin typeface="Calibri" panose="020F0502020204030204" pitchFamily="34" charset="0"/>
                        </a:rPr>
                        <a:t>CQC</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Calibri" panose="020F0502020204030204" pitchFamily="34" charset="0"/>
                        </a:rPr>
                        <a:t>Join one of our CQC Masterclasses - Single Assessment Framework Roll Out - GP Practices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November (rollout)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cqc@dkjsupportservices.co.uk </a:t>
                      </a:r>
                      <a:br>
                        <a:rPr lang="en-GB" sz="900" b="0" i="0" u="none" strike="noStrike">
                          <a:solidFill>
                            <a:srgbClr val="000000"/>
                          </a:solidFill>
                          <a:effectLst/>
                          <a:latin typeface="Calibri" panose="020F0502020204030204" pitchFamily="34" charset="0"/>
                        </a:rPr>
                      </a:b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https://dkjsupportservices.co.uk/events/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60983"/>
                  </a:ext>
                </a:extLst>
              </a:tr>
              <a:tr h="669173">
                <a:tc>
                  <a:txBody>
                    <a:bodyPr/>
                    <a:lstStyle/>
                    <a:p>
                      <a:pPr algn="ctr" fontAlgn="ctr"/>
                      <a:r>
                        <a:rPr lang="en-GB" sz="900" b="1" i="0" u="none" strike="noStrike">
                          <a:solidFill>
                            <a:srgbClr val="000000"/>
                          </a:solidFill>
                          <a:effectLst/>
                          <a:latin typeface="Calibri" panose="020F0502020204030204" pitchFamily="34" charset="0"/>
                        </a:rPr>
                        <a:t>Digital</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dirty="0">
                          <a:solidFill>
                            <a:srgbClr val="000000"/>
                          </a:solidFill>
                          <a:effectLst/>
                          <a:latin typeface="Calibri" panose="020F0502020204030204" pitchFamily="34" charset="0"/>
                        </a:rPr>
                        <a:t>Digital and Transformation Leads Development Programme: </a:t>
                      </a:r>
                      <a:r>
                        <a:rPr lang="en-GB" sz="900" b="0" i="0" u="none" strike="noStrike" dirty="0">
                          <a:solidFill>
                            <a:srgbClr val="000000"/>
                          </a:solidFill>
                          <a:effectLst/>
                          <a:latin typeface="Calibri" panose="020F0502020204030204" pitchFamily="34" charset="0"/>
                        </a:rPr>
                        <a:t>A twelve-month development programme specifically designed to equip individuals in the Digital and Transformation Lead ARRS role with the core skills to be able to lead transformational change. </a:t>
                      </a:r>
                      <a:br>
                        <a:rPr lang="en-GB" sz="900" b="0" i="0" u="none" strike="noStrike" dirty="0">
                          <a:solidFill>
                            <a:srgbClr val="000000"/>
                          </a:solidFill>
                          <a:effectLst/>
                          <a:latin typeface="Calibri" panose="020F0502020204030204" pitchFamily="34" charset="0"/>
                        </a:rPr>
                      </a:b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The programme comprises a five-day core programme, action learning, personal project work and individual coaching. Please ensure you read the programme information before applying.  </a:t>
                      </a:r>
                      <a:endParaRPr lang="en-GB" sz="900" b="1" i="0" u="none" strike="noStrike" dirty="0">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Applications open Monday 20th November for February start</a:t>
                      </a:r>
                      <a:endParaRPr lang="en-GB" sz="900" b="1" i="0" u="none" strike="noStrike" dirty="0">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a:t>
                      </a:r>
                      <a:endParaRPr lang="en-GB" sz="900" b="1" i="0" u="none" strike="noStrike" dirty="0">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070C0"/>
                          </a:solidFill>
                          <a:effectLst/>
                          <a:latin typeface="Calibri" panose="020F0502020204030204" pitchFamily="34" charset="0"/>
                          <a:hlinkClick r:id="rId11"/>
                        </a:rPr>
                        <a:t>Cohort 3 Application form </a:t>
                      </a:r>
                      <a:endParaRPr lang="en-GB" sz="900" b="1" i="0" u="none" strike="noStrike" dirty="0">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069517"/>
                  </a:ext>
                </a:extLst>
              </a:tr>
            </a:tbl>
          </a:graphicData>
        </a:graphic>
      </p:graphicFrame>
    </p:spTree>
    <p:extLst>
      <p:ext uri="{BB962C8B-B14F-4D97-AF65-F5344CB8AC3E}">
        <p14:creationId xmlns:p14="http://schemas.microsoft.com/office/powerpoint/2010/main" val="429486591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18811F-13E8-4E16-94CC-6507D01CD748}"/>
              </a:ext>
            </a:extLst>
          </p:cNvPr>
          <p:cNvSpPr/>
          <p:nvPr/>
        </p:nvSpPr>
        <p:spPr>
          <a:xfrm>
            <a:off x="10757137" y="145338"/>
            <a:ext cx="1193362" cy="1083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299D87DD-6349-AF52-6ADA-F258C9CAC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568" y="223319"/>
            <a:ext cx="981075" cy="4000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3D0AC65-9380-C81A-B9CB-C765B7812BA2}"/>
              </a:ext>
            </a:extLst>
          </p:cNvPr>
          <p:cNvSpPr txBox="1">
            <a:spLocks/>
          </p:cNvSpPr>
          <p:nvPr/>
        </p:nvSpPr>
        <p:spPr>
          <a:xfrm>
            <a:off x="101602" y="81228"/>
            <a:ext cx="10993457" cy="550890"/>
          </a:xfrm>
          <a:prstGeom prst="rect">
            <a:avLst/>
          </a:prstGeom>
        </p:spPr>
        <p:txBody>
          <a:bodyPr vert="horz" lIns="91440" tIns="45720" rIns="91440" bIns="45720" rtlCol="0" anchor="ctr">
            <a:normAutofit/>
          </a:bodyPr>
          <a:lstStyle>
            <a:lvl1pPr algn="l" defTabSz="914103"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70C0"/>
                </a:solidFill>
                <a:latin typeface="Arial"/>
                <a:cs typeface="Arial"/>
              </a:rPr>
              <a:t>SE Regional Primary Care Menu of Support</a:t>
            </a:r>
            <a:endParaRPr lang="en-GB" sz="2800" b="1" dirty="0">
              <a:solidFill>
                <a:srgbClr val="00B050"/>
              </a:solidFill>
              <a:latin typeface="Arial"/>
              <a:cs typeface="Arial"/>
            </a:endParaRPr>
          </a:p>
        </p:txBody>
      </p:sp>
      <p:graphicFrame>
        <p:nvGraphicFramePr>
          <p:cNvPr id="2" name="Table 1">
            <a:extLst>
              <a:ext uri="{FF2B5EF4-FFF2-40B4-BE49-F238E27FC236}">
                <a16:creationId xmlns:a16="http://schemas.microsoft.com/office/drawing/2014/main" id="{4B55A977-EAC6-54B2-FB39-912BCC8C787E}"/>
              </a:ext>
            </a:extLst>
          </p:cNvPr>
          <p:cNvGraphicFramePr>
            <a:graphicFrameLocks noGrp="1"/>
          </p:cNvGraphicFramePr>
          <p:nvPr>
            <p:extLst>
              <p:ext uri="{D42A27DB-BD31-4B8C-83A1-F6EECF244321}">
                <p14:modId xmlns:p14="http://schemas.microsoft.com/office/powerpoint/2010/main" val="1657514999"/>
              </p:ext>
            </p:extLst>
          </p:nvPr>
        </p:nvGraphicFramePr>
        <p:xfrm>
          <a:off x="156352" y="545583"/>
          <a:ext cx="11755291" cy="6231189"/>
        </p:xfrm>
        <a:graphic>
          <a:graphicData uri="http://schemas.openxmlformats.org/drawingml/2006/table">
            <a:tbl>
              <a:tblPr/>
              <a:tblGrid>
                <a:gridCol w="1099335">
                  <a:extLst>
                    <a:ext uri="{9D8B030D-6E8A-4147-A177-3AD203B41FA5}">
                      <a16:colId xmlns:a16="http://schemas.microsoft.com/office/drawing/2014/main" val="454378188"/>
                    </a:ext>
                  </a:extLst>
                </a:gridCol>
                <a:gridCol w="4877985">
                  <a:extLst>
                    <a:ext uri="{9D8B030D-6E8A-4147-A177-3AD203B41FA5}">
                      <a16:colId xmlns:a16="http://schemas.microsoft.com/office/drawing/2014/main" val="2298634088"/>
                    </a:ext>
                  </a:extLst>
                </a:gridCol>
                <a:gridCol w="1705510">
                  <a:extLst>
                    <a:ext uri="{9D8B030D-6E8A-4147-A177-3AD203B41FA5}">
                      <a16:colId xmlns:a16="http://schemas.microsoft.com/office/drawing/2014/main" val="1068281956"/>
                    </a:ext>
                  </a:extLst>
                </a:gridCol>
                <a:gridCol w="1243173">
                  <a:extLst>
                    <a:ext uri="{9D8B030D-6E8A-4147-A177-3AD203B41FA5}">
                      <a16:colId xmlns:a16="http://schemas.microsoft.com/office/drawing/2014/main" val="638496092"/>
                    </a:ext>
                  </a:extLst>
                </a:gridCol>
                <a:gridCol w="2829288">
                  <a:extLst>
                    <a:ext uri="{9D8B030D-6E8A-4147-A177-3AD203B41FA5}">
                      <a16:colId xmlns:a16="http://schemas.microsoft.com/office/drawing/2014/main" val="1216759256"/>
                    </a:ext>
                  </a:extLst>
                </a:gridCol>
              </a:tblGrid>
              <a:tr h="120759">
                <a:tc>
                  <a:txBody>
                    <a:bodyPr/>
                    <a:lstStyle/>
                    <a:p>
                      <a:pPr algn="ctr" fontAlgn="ctr"/>
                      <a:r>
                        <a:rPr lang="en-GB" sz="900" b="1" i="0" u="none" strike="noStrike">
                          <a:solidFill>
                            <a:srgbClr val="FFFFFF"/>
                          </a:solidFill>
                          <a:effectLst/>
                          <a:latin typeface="Calibri" panose="020F0502020204030204" pitchFamily="34" charset="0"/>
                        </a:rPr>
                        <a:t>Topic</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latin typeface="Calibri" panose="020F0502020204030204" pitchFamily="34" charset="0"/>
                        </a:rPr>
                        <a:t>Title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latin typeface="Calibri" panose="020F0502020204030204" pitchFamily="34" charset="0"/>
                        </a:rPr>
                        <a:t>Date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latin typeface="Calibri" panose="020F0502020204030204" pitchFamily="34" charset="0"/>
                        </a:rPr>
                        <a:t>Time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latin typeface="Calibri" panose="020F0502020204030204" pitchFamily="34" charset="0"/>
                        </a:rPr>
                        <a:t>Registration link/Contact</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315592078"/>
                  </a:ext>
                </a:extLst>
              </a:tr>
              <a:tr h="456480">
                <a:tc>
                  <a:txBody>
                    <a:bodyPr/>
                    <a:lstStyle/>
                    <a:p>
                      <a:pPr algn="ctr" fontAlgn="ctr"/>
                      <a:r>
                        <a:rPr lang="en-GB" sz="900" b="1" i="0" u="none" strike="noStrike">
                          <a:solidFill>
                            <a:srgbClr val="000000"/>
                          </a:solidFill>
                          <a:effectLst/>
                          <a:latin typeface="Calibri" panose="020F0502020204030204" pitchFamily="34" charset="0"/>
                        </a:rPr>
                        <a:t>Digital</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South East Connect Conference: </a:t>
                      </a:r>
                      <a:r>
                        <a:rPr lang="en-GB" sz="900" b="0" i="0" u="none" strike="noStrike">
                          <a:solidFill>
                            <a:srgbClr val="000000"/>
                          </a:solidFill>
                          <a:effectLst/>
                          <a:latin typeface="Calibri" panose="020F0502020204030204" pitchFamily="34" charset="0"/>
                        </a:rPr>
                        <a:t>This event focusing upon, the use of digital to support patient care and how we need to use digital and the difference it make; why investing in staff is important, we will be launching the first draft of the regional DDAT workforce plan; the use of data/analytics and skilling up staff that we will need for new roles in the future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Tuesday 21st November</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Full Day</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4"/>
                        </a:rPr>
                        <a:t>NHS Skills Development Network (NHS SDN)</a:t>
                      </a:r>
                      <a:endParaRPr lang="en-GB" sz="900" b="0" i="0" u="sng" strike="noStrike">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814456"/>
                  </a:ext>
                </a:extLst>
              </a:tr>
              <a:tr h="154069">
                <a:tc rowSpan="2">
                  <a:txBody>
                    <a:bodyPr/>
                    <a:lstStyle/>
                    <a:p>
                      <a:pPr algn="ctr" fontAlgn="ctr"/>
                      <a:r>
                        <a:rPr lang="en-GB" sz="900" b="1" i="0" u="none" strike="noStrike">
                          <a:solidFill>
                            <a:srgbClr val="000000"/>
                          </a:solidFill>
                          <a:effectLst/>
                          <a:latin typeface="Calibri" panose="020F0502020204030204" pitchFamily="34" charset="0"/>
                        </a:rPr>
                        <a:t>Digital</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Benchmark and Tooling two-part workshop for GP Practice Websites</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Calibri" panose="020F0502020204030204" pitchFamily="34" charset="0"/>
                        </a:rPr>
                        <a:t>15th &amp; 22nd November</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900" b="0" i="0" u="none" strike="noStrike">
                          <a:solidFill>
                            <a:srgbClr val="000000"/>
                          </a:solidFill>
                          <a:effectLst/>
                          <a:latin typeface="Calibri" panose="020F0502020204030204" pitchFamily="34" charset="0"/>
                        </a:rPr>
                        <a:t>TBC</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900" b="0" i="0" u="sng" strike="noStrike">
                          <a:solidFill>
                            <a:srgbClr val="0563C1"/>
                          </a:solidFill>
                          <a:effectLst/>
                          <a:latin typeface="Calibri" panose="020F0502020204030204" pitchFamily="34" charset="0"/>
                          <a:hlinkClick r:id="rId5"/>
                        </a:rPr>
                        <a:t>england.seprimarycaretransformationteam@nhs.net </a:t>
                      </a:r>
                      <a:endParaRPr lang="en-GB" sz="900" b="0" i="0" u="sng" strike="noStrike">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084759"/>
                  </a:ext>
                </a:extLst>
              </a:tr>
              <a:tr h="607685">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User testing is the ‘gold standard’ for checking the usability of patient user journeys and whether people can easily achieve the tasks they want to do. We (NHS England National team) developed the benchmark and improve tool as a quick, cost-effective alternative to user testing GP websites. This tool allows practices, PCNs, ICSs and suppliers to benchmark all or most of the elements needed to create a highly usable and accessible website. It particularly focuses on the seven most important journeys or tasks for patients.</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834617665"/>
                  </a:ext>
                </a:extLst>
              </a:tr>
              <a:tr h="607685">
                <a:tc>
                  <a:txBody>
                    <a:bodyPr/>
                    <a:lstStyle/>
                    <a:p>
                      <a:pPr algn="ctr" fontAlgn="ctr"/>
                      <a:r>
                        <a:rPr lang="en-GB" sz="900" b="1" i="0" u="none" strike="noStrike">
                          <a:solidFill>
                            <a:srgbClr val="000000"/>
                          </a:solidFill>
                          <a:effectLst/>
                          <a:latin typeface="Calibri" panose="020F0502020204030204" pitchFamily="34" charset="0"/>
                        </a:rPr>
                        <a:t>GP Improvement Programme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Demand &amp; Capacity modular sessions: </a:t>
                      </a:r>
                      <a:r>
                        <a:rPr lang="en-GB" sz="900" b="0" i="0" u="none" strike="noStrike">
                          <a:solidFill>
                            <a:srgbClr val="000000"/>
                          </a:solidFill>
                          <a:effectLst/>
                          <a:latin typeface="Calibri" panose="020F0502020204030204" pitchFamily="34" charset="0"/>
                        </a:rPr>
                        <a:t>each focusing on specific improvement topics and approaches.  Some are standalone, while others are part of a series, ranging from introductory level to greater depth in some topics.  </a:t>
                      </a:r>
                      <a:br>
                        <a:rPr lang="en-GB" sz="900" b="1" i="0" u="none" strike="noStrike">
                          <a:solidFill>
                            <a:srgbClr val="000000"/>
                          </a:solidFill>
                          <a:effectLst/>
                          <a:latin typeface="Calibri" panose="020F0502020204030204" pitchFamily="34" charset="0"/>
                        </a:rPr>
                      </a:br>
                      <a:r>
                        <a:rPr lang="en-GB" sz="900" b="1" i="0" u="none" strike="noStrike">
                          <a:solidFill>
                            <a:srgbClr val="000000"/>
                          </a:solidFill>
                          <a:effectLst/>
                          <a:latin typeface="Calibri" panose="020F0502020204030204" pitchFamily="34" charset="0"/>
                        </a:rPr>
                        <a:t>• </a:t>
                      </a:r>
                      <a:r>
                        <a:rPr lang="en-GB" sz="900" b="0" i="0" u="none" strike="noStrike">
                          <a:solidFill>
                            <a:srgbClr val="000000"/>
                          </a:solidFill>
                          <a:effectLst/>
                          <a:latin typeface="Calibri" panose="020F0502020204030204" pitchFamily="34" charset="0"/>
                        </a:rPr>
                        <a:t>Webinar I – Demand, Capacity and Variation</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 Webinar II – Managing, Demand and Capacity </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 Webinar III – Failure Demand </a:t>
                      </a: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 Webinar IV – Need-led design </a:t>
                      </a:r>
                      <a:endParaRPr lang="en-GB" sz="900" b="1" i="0" u="none" strike="noStrike">
                        <a:solidFill>
                          <a:srgbClr val="000000"/>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Various dates throughout January -March 24</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12:30-14:00</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6"/>
                        </a:rPr>
                        <a:t>Demand and Capacity modular series  </a:t>
                      </a:r>
                      <a:endParaRPr lang="en-GB" sz="900" b="0" i="0" u="sng" strike="noStrike">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8406"/>
                  </a:ext>
                </a:extLst>
              </a:tr>
              <a:tr h="166097">
                <a:tc rowSpan="2">
                  <a:txBody>
                    <a:bodyPr/>
                    <a:lstStyle/>
                    <a:p>
                      <a:pPr algn="ctr" fontAlgn="ctr"/>
                      <a:r>
                        <a:rPr lang="en-GB" sz="900" b="1" i="0" u="none" strike="noStrike">
                          <a:solidFill>
                            <a:srgbClr val="000000"/>
                          </a:solidFill>
                          <a:effectLst/>
                          <a:latin typeface="Calibri" panose="020F0502020204030204" pitchFamily="34" charset="0"/>
                        </a:rPr>
                        <a:t>GP Improvement Programme</a:t>
                      </a:r>
                      <a:br>
                        <a:rPr lang="en-GB" sz="900" b="1" i="0" u="none" strike="noStrike">
                          <a:solidFill>
                            <a:srgbClr val="000000"/>
                          </a:solidFill>
                          <a:effectLst/>
                          <a:latin typeface="Calibri" panose="020F0502020204030204" pitchFamily="34" charset="0"/>
                        </a:rPr>
                      </a:br>
                      <a:r>
                        <a:rPr lang="en-GB" sz="900" b="1" i="0" u="none" strike="noStrike">
                          <a:solidFill>
                            <a:srgbClr val="00B050"/>
                          </a:solidFill>
                          <a:effectLst/>
                          <a:latin typeface="Calibri" panose="020F0502020204030204" pitchFamily="34" charset="0"/>
                        </a:rPr>
                        <a:t>Practice Level</a:t>
                      </a:r>
                      <a:endParaRPr lang="en-GB" sz="900" b="1" i="0" u="none" strike="noStrike">
                        <a:solidFill>
                          <a:srgbClr val="000000"/>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Phase D Intermediate Only Practice Support Offer</a:t>
                      </a:r>
                      <a:r>
                        <a:rPr lang="en-GB" sz="900" b="0" i="0" u="none" strike="noStrike">
                          <a:solidFill>
                            <a:srgbClr val="000000"/>
                          </a:solidFill>
                          <a:effectLst/>
                          <a:latin typeface="Calibri" panose="020F0502020204030204" pitchFamily="34" charset="0"/>
                        </a:rPr>
                        <a:t> (Final phase) </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Programme scheduled for December 2023</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 </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900" b="0" i="0" u="sng" strike="noStrike">
                          <a:solidFill>
                            <a:srgbClr val="0563C1"/>
                          </a:solidFill>
                          <a:effectLst/>
                          <a:latin typeface="Calibri" panose="020F0502020204030204" pitchFamily="34" charset="0"/>
                          <a:hlinkClick r:id="rId7"/>
                        </a:rPr>
                        <a:t>PCT GPIP Phase D Intermediate Only Introductory Webinar Registration Form (office.com)</a:t>
                      </a:r>
                      <a:endParaRPr lang="en-GB" sz="900" b="0" i="0" u="sng" strike="noStrike">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558753"/>
                  </a:ext>
                </a:extLst>
              </a:tr>
              <a:tr h="200462">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Introduction Webinars</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Various w/c 3rd October 2023</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Varied</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149466056"/>
                  </a:ext>
                </a:extLst>
              </a:tr>
              <a:tr h="154069">
                <a:tc rowSpan="2">
                  <a:txBody>
                    <a:bodyPr/>
                    <a:lstStyle/>
                    <a:p>
                      <a:pPr algn="ctr" fontAlgn="ctr"/>
                      <a:r>
                        <a:rPr lang="en-GB" sz="900" b="1" i="0" u="none" strike="noStrike">
                          <a:solidFill>
                            <a:srgbClr val="000000"/>
                          </a:solidFill>
                          <a:effectLst/>
                          <a:latin typeface="Calibri" panose="020F0502020204030204" pitchFamily="34" charset="0"/>
                        </a:rPr>
                        <a:t>GP Improvement Programme</a:t>
                      </a:r>
                      <a:br>
                        <a:rPr lang="en-GB" sz="900" b="1" i="0" u="none" strike="noStrike">
                          <a:solidFill>
                            <a:srgbClr val="000000"/>
                          </a:solidFill>
                          <a:effectLst/>
                          <a:latin typeface="Calibri" panose="020F0502020204030204" pitchFamily="34" charset="0"/>
                        </a:rPr>
                      </a:br>
                      <a:r>
                        <a:rPr lang="en-GB" sz="900" b="1" i="0" u="none" strike="noStrike">
                          <a:solidFill>
                            <a:srgbClr val="00B050"/>
                          </a:solidFill>
                          <a:effectLst/>
                          <a:latin typeface="Calibri" panose="020F0502020204030204" pitchFamily="34" charset="0"/>
                        </a:rPr>
                        <a:t>PCN Level</a:t>
                      </a:r>
                      <a:endParaRPr lang="en-GB" sz="900" b="1" i="0" u="none" strike="noStrike">
                        <a:solidFill>
                          <a:srgbClr val="000000"/>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a:solidFill>
                            <a:srgbClr val="000000"/>
                          </a:solidFill>
                          <a:effectLst/>
                          <a:latin typeface="Calibri" panose="020F0502020204030204" pitchFamily="34" charset="0"/>
                        </a:rPr>
                        <a:t>Cohort 3 PCN Support Offer Introduction Webinar</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January 2023 - June 2024</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900" b="0" i="0" u="sng" strike="noStrike">
                          <a:solidFill>
                            <a:srgbClr val="0563C1"/>
                          </a:solidFill>
                          <a:effectLst/>
                          <a:latin typeface="Calibri" panose="020F0502020204030204" pitchFamily="34" charset="0"/>
                          <a:hlinkClick r:id="rId8"/>
                        </a:rPr>
                        <a:t>Registration form for PCN Engagement webinar (office.com)</a:t>
                      </a:r>
                      <a:endParaRPr lang="en-GB" sz="900" b="0" i="0" u="sng" strike="noStrike">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845668"/>
                  </a:ext>
                </a:extLst>
              </a:tr>
              <a:tr h="237690">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PCN engagement webinar </a:t>
                      </a:r>
                      <a:r>
                        <a:rPr lang="en-GB" sz="900" b="1" i="0" u="none" strike="noStrike">
                          <a:solidFill>
                            <a:srgbClr val="000000"/>
                          </a:solidFill>
                          <a:effectLst/>
                          <a:latin typeface="Calibri" panose="020F0502020204030204" pitchFamily="34" charset="0"/>
                        </a:rPr>
                        <a:t>(deadline for registration 7 November 2023)</a:t>
                      </a:r>
                      <a:endParaRPr lang="en-GB" sz="900" b="0" i="0" u="none" strike="noStrike">
                        <a:solidFill>
                          <a:srgbClr val="000000"/>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09th November 2023</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13:00-14:00</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318916270"/>
                  </a:ext>
                </a:extLst>
              </a:tr>
              <a:tr h="154069">
                <a:tc rowSpan="5">
                  <a:txBody>
                    <a:bodyPr/>
                    <a:lstStyle/>
                    <a:p>
                      <a:pPr algn="ctr" fontAlgn="ctr"/>
                      <a:r>
                        <a:rPr lang="en-GB" sz="900" b="1" i="0" u="none" strike="noStrike">
                          <a:solidFill>
                            <a:srgbClr val="000000"/>
                          </a:solidFill>
                          <a:effectLst/>
                          <a:latin typeface="Calibri" panose="020F0502020204030204" pitchFamily="34" charset="0"/>
                        </a:rPr>
                        <a:t>Health and Social Care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Cross-functional Leadership: Integrating Perspectives in Health and Social Care: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 </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 </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a:t>
                      </a:r>
                    </a:p>
                  </a:txBody>
                  <a:tcPr marL="2591" marR="2591" marT="25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73287"/>
                  </a:ext>
                </a:extLst>
              </a:tr>
              <a:tr h="166097">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Workshop 1 – Talking with Experts: Using what others know</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Thursday 19th October</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10:00 - 11:30 </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GB" sz="900" b="0" i="0" u="sng" strike="noStrike">
                          <a:solidFill>
                            <a:srgbClr val="0563C1"/>
                          </a:solidFill>
                          <a:effectLst/>
                          <a:latin typeface="Calibri" panose="020F0502020204030204" pitchFamily="34" charset="0"/>
                          <a:hlinkClick r:id="rId9"/>
                        </a:rPr>
                        <a:t>registration link</a:t>
                      </a:r>
                      <a:endParaRPr lang="en-GB" sz="900" b="0" i="0" u="sng" strike="noStrike">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250804"/>
                  </a:ext>
                </a:extLst>
              </a:tr>
              <a:tr h="83048">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Workshop 2 – Beyond What Works: Using a range of evidence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Thursday 2nd November</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10:00 - 11:30 </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436195669"/>
                  </a:ext>
                </a:extLst>
              </a:tr>
              <a:tr h="154069">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Workshop 3 – Seeing the Wood and the Trees: From insights to big picture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Thursday 16th November</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10:00 - 11:30 </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76753392"/>
                  </a:ext>
                </a:extLst>
              </a:tr>
              <a:tr h="154069">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Workshop 4 – More than Words: Communicating effectively across health and social care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Thursday 30th November</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10:00 - 11:30 </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407492116"/>
                  </a:ext>
                </a:extLst>
              </a:tr>
              <a:tr h="83048">
                <a:tc rowSpan="6">
                  <a:txBody>
                    <a:bodyPr/>
                    <a:lstStyle/>
                    <a:p>
                      <a:pPr algn="ctr" fontAlgn="ctr"/>
                      <a:r>
                        <a:rPr lang="en-GB" sz="900" b="1" i="0" u="none" strike="noStrike">
                          <a:solidFill>
                            <a:srgbClr val="000000"/>
                          </a:solidFill>
                          <a:effectLst/>
                          <a:latin typeface="Calibri" panose="020F0502020204030204" pitchFamily="34" charset="0"/>
                        </a:rPr>
                        <a:t>Health Inequalities &amp; PHM</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Toolbox Training Programme: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 </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 </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10"/>
                        </a:rPr>
                        <a:t>LKISSouthEast@dhsc.gov.uk </a:t>
                      </a:r>
                      <a:endParaRPr lang="en-GB" sz="900" b="0" i="0" u="sng" strike="noStrike">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326254"/>
                  </a:ext>
                </a:extLst>
              </a:tr>
              <a:tr h="166097">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GBD (Global Burden of Disease) Compare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12th October 2023</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10.30-12.00</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11"/>
                        </a:rPr>
                        <a:t>Toolbox Training - GBD Compare Tickets, Thu 12 Oct 2023 at 10:30 | Eventbrite</a:t>
                      </a:r>
                      <a:endParaRPr lang="en-GB" sz="900" b="0" i="0" u="sng" strike="noStrike">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706084"/>
                  </a:ext>
                </a:extLst>
              </a:tr>
              <a:tr h="166097">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Local Health</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09 November 2023</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10.30-12.00</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12"/>
                        </a:rPr>
                        <a:t>Toolbox Training – Local Health Tickets, Thu 9 Nov 2023 at 10:30 | Eventbrite</a:t>
                      </a:r>
                      <a:endParaRPr lang="en-GB" sz="900" b="0" i="0" u="sng" strike="noStrike">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061235"/>
                  </a:ext>
                </a:extLst>
              </a:tr>
              <a:tr h="166097">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SHAPE (Strategic Health Asset Planning and Evaluation)</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05 December 2023</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11.00-12.30</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13"/>
                        </a:rPr>
                        <a:t>Toolbox Training - SHAPE Tickets, Tue 5 Dec 2023 at 11:00 | Eventbrite</a:t>
                      </a:r>
                      <a:endParaRPr lang="en-GB" sz="900" b="0" i="0" u="sng" strike="noStrike">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768328"/>
                  </a:ext>
                </a:extLst>
              </a:tr>
              <a:tr h="229672">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OHID Inequalities Tools</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17th January 2024</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10.30-12.00</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14"/>
                        </a:rPr>
                        <a:t>Toolbox Training - OHID Inequalities Tools Tickets, Wed 17 Jan 2024 at 10:30 | Eventbrite</a:t>
                      </a:r>
                      <a:endParaRPr lang="en-GB" sz="900" b="0" i="0" u="sng" strike="noStrike">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344174"/>
                  </a:ext>
                </a:extLst>
              </a:tr>
              <a:tr h="229672">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Using PHI tools in practice</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8th February 2024</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10.30-12.00</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15"/>
                        </a:rPr>
                        <a:t>Toolbox Training - Using PHI tools in practice Tickets, Thu 8 Feb 2024 at 10:30 | Eventbrite</a:t>
                      </a:r>
                      <a:endParaRPr lang="en-GB" sz="900" b="0" i="0" u="sng" strike="noStrike">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129"/>
                  </a:ext>
                </a:extLst>
              </a:tr>
              <a:tr h="352240">
                <a:tc>
                  <a:txBody>
                    <a:bodyPr/>
                    <a:lstStyle/>
                    <a:p>
                      <a:pPr algn="ctr" fontAlgn="ctr"/>
                      <a:r>
                        <a:rPr lang="en-GB" sz="900" b="1" i="0" u="none" strike="noStrike">
                          <a:solidFill>
                            <a:srgbClr val="000000"/>
                          </a:solidFill>
                          <a:effectLst/>
                          <a:latin typeface="Calibri" panose="020F0502020204030204" pitchFamily="34" charset="0"/>
                        </a:rPr>
                        <a:t>Health Inequalities &amp; PHM</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80004"/>
                          </a:solidFill>
                          <a:effectLst/>
                          <a:latin typeface="Calibri" panose="020F0502020204030204" pitchFamily="34" charset="0"/>
                        </a:rPr>
                        <a:t>Become a Core20PLUS ambassador: </a:t>
                      </a:r>
                      <a:r>
                        <a:rPr lang="en-GB" sz="900" b="0" i="0" u="none" strike="noStrike">
                          <a:solidFill>
                            <a:srgbClr val="080004"/>
                          </a:solidFill>
                          <a:effectLst/>
                          <a:latin typeface="Calibri" panose="020F0502020204030204" pitchFamily="34" charset="0"/>
                        </a:rPr>
                        <a:t>The Core20 PLUS ambassador programme promotes the importance of reducing inequalities across healthcare. Ambassadors are supported to form local, regional and national networks to help improve healthcare inequalities. </a:t>
                      </a:r>
                      <a:endParaRPr lang="en-GB" sz="900" b="1" i="0" u="none" strike="noStrike">
                        <a:solidFill>
                          <a:srgbClr val="080004"/>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Applications are open until Friday 15 September.</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a:t>
                      </a: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16"/>
                        </a:rPr>
                        <a:t>NHS England » Core20PLUS ambassadors</a:t>
                      </a:r>
                      <a:endParaRPr lang="en-GB" sz="900" b="0" i="0" u="sng" strike="noStrike" dirty="0">
                        <a:solidFill>
                          <a:srgbClr val="0563C1"/>
                        </a:solidFill>
                        <a:effectLst/>
                        <a:latin typeface="Calibri" panose="020F0502020204030204" pitchFamily="34" charset="0"/>
                      </a:endParaRPr>
                    </a:p>
                  </a:txBody>
                  <a:tcPr marL="2591" marR="2591" marT="25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35503"/>
                  </a:ext>
                </a:extLst>
              </a:tr>
            </a:tbl>
          </a:graphicData>
        </a:graphic>
      </p:graphicFrame>
    </p:spTree>
    <p:extLst>
      <p:ext uri="{BB962C8B-B14F-4D97-AF65-F5344CB8AC3E}">
        <p14:creationId xmlns:p14="http://schemas.microsoft.com/office/powerpoint/2010/main" val="263262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18811F-13E8-4E16-94CC-6507D01CD748}"/>
              </a:ext>
            </a:extLst>
          </p:cNvPr>
          <p:cNvSpPr/>
          <p:nvPr/>
        </p:nvSpPr>
        <p:spPr>
          <a:xfrm>
            <a:off x="10757137" y="145338"/>
            <a:ext cx="1193362" cy="1083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299D87DD-6349-AF52-6ADA-F258C9CAC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568" y="223319"/>
            <a:ext cx="981075" cy="4000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3D0AC65-9380-C81A-B9CB-C765B7812BA2}"/>
              </a:ext>
            </a:extLst>
          </p:cNvPr>
          <p:cNvSpPr txBox="1">
            <a:spLocks/>
          </p:cNvSpPr>
          <p:nvPr/>
        </p:nvSpPr>
        <p:spPr>
          <a:xfrm>
            <a:off x="101602" y="81228"/>
            <a:ext cx="10993457" cy="550890"/>
          </a:xfrm>
          <a:prstGeom prst="rect">
            <a:avLst/>
          </a:prstGeom>
        </p:spPr>
        <p:txBody>
          <a:bodyPr vert="horz" lIns="91440" tIns="45720" rIns="91440" bIns="45720" rtlCol="0" anchor="ctr">
            <a:normAutofit/>
          </a:bodyPr>
          <a:lstStyle>
            <a:lvl1pPr algn="l" defTabSz="914103"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800" b="1" dirty="0">
                <a:solidFill>
                  <a:srgbClr val="0070C0"/>
                </a:solidFill>
                <a:latin typeface="Arial"/>
                <a:cs typeface="Arial"/>
              </a:rPr>
              <a:t>SE Regional Primary Care Menu of Support</a:t>
            </a:r>
            <a:endParaRPr lang="en-GB" sz="2800" b="1" dirty="0">
              <a:solidFill>
                <a:srgbClr val="00B050"/>
              </a:solidFill>
              <a:latin typeface="Arial"/>
              <a:cs typeface="Arial"/>
            </a:endParaRPr>
          </a:p>
        </p:txBody>
      </p:sp>
      <p:pic>
        <p:nvPicPr>
          <p:cNvPr id="3" name="Picture 2">
            <a:extLst>
              <a:ext uri="{FF2B5EF4-FFF2-40B4-BE49-F238E27FC236}">
                <a16:creationId xmlns:a16="http://schemas.microsoft.com/office/drawing/2014/main" id="{25C71720-C216-1DBB-5644-197169A67FD6}"/>
              </a:ext>
            </a:extLst>
          </p:cNvPr>
          <p:cNvPicPr>
            <a:picLocks noChangeAspect="1"/>
          </p:cNvPicPr>
          <p:nvPr/>
        </p:nvPicPr>
        <p:blipFill>
          <a:blip r:embed="rId4"/>
          <a:stretch>
            <a:fillRect/>
          </a:stretch>
        </p:blipFill>
        <p:spPr>
          <a:xfrm>
            <a:off x="10756900" y="23863300"/>
            <a:ext cx="3181350" cy="2924175"/>
          </a:xfrm>
          <a:prstGeom prst="rect">
            <a:avLst/>
          </a:prstGeom>
        </p:spPr>
      </p:pic>
      <p:graphicFrame>
        <p:nvGraphicFramePr>
          <p:cNvPr id="2" name="Table 1">
            <a:extLst>
              <a:ext uri="{FF2B5EF4-FFF2-40B4-BE49-F238E27FC236}">
                <a16:creationId xmlns:a16="http://schemas.microsoft.com/office/drawing/2014/main" id="{F25772C9-E650-A9D0-F026-49CC311ED1BF}"/>
              </a:ext>
            </a:extLst>
          </p:cNvPr>
          <p:cNvGraphicFramePr>
            <a:graphicFrameLocks noGrp="1"/>
          </p:cNvGraphicFramePr>
          <p:nvPr>
            <p:extLst>
              <p:ext uri="{D42A27DB-BD31-4B8C-83A1-F6EECF244321}">
                <p14:modId xmlns:p14="http://schemas.microsoft.com/office/powerpoint/2010/main" val="1881457880"/>
              </p:ext>
            </p:extLst>
          </p:nvPr>
        </p:nvGraphicFramePr>
        <p:xfrm>
          <a:off x="241501" y="759626"/>
          <a:ext cx="11665063" cy="5953036"/>
        </p:xfrm>
        <a:graphic>
          <a:graphicData uri="http://schemas.openxmlformats.org/drawingml/2006/table">
            <a:tbl>
              <a:tblPr/>
              <a:tblGrid>
                <a:gridCol w="1567178">
                  <a:extLst>
                    <a:ext uri="{9D8B030D-6E8A-4147-A177-3AD203B41FA5}">
                      <a16:colId xmlns:a16="http://schemas.microsoft.com/office/drawing/2014/main" val="1205998654"/>
                    </a:ext>
                  </a:extLst>
                </a:gridCol>
                <a:gridCol w="4948069">
                  <a:extLst>
                    <a:ext uri="{9D8B030D-6E8A-4147-A177-3AD203B41FA5}">
                      <a16:colId xmlns:a16="http://schemas.microsoft.com/office/drawing/2014/main" val="44036842"/>
                    </a:ext>
                  </a:extLst>
                </a:gridCol>
                <a:gridCol w="1347100">
                  <a:extLst>
                    <a:ext uri="{9D8B030D-6E8A-4147-A177-3AD203B41FA5}">
                      <a16:colId xmlns:a16="http://schemas.microsoft.com/office/drawing/2014/main" val="2461862175"/>
                    </a:ext>
                  </a:extLst>
                </a:gridCol>
                <a:gridCol w="1378353">
                  <a:extLst>
                    <a:ext uri="{9D8B030D-6E8A-4147-A177-3AD203B41FA5}">
                      <a16:colId xmlns:a16="http://schemas.microsoft.com/office/drawing/2014/main" val="285234982"/>
                    </a:ext>
                  </a:extLst>
                </a:gridCol>
                <a:gridCol w="2424363">
                  <a:extLst>
                    <a:ext uri="{9D8B030D-6E8A-4147-A177-3AD203B41FA5}">
                      <a16:colId xmlns:a16="http://schemas.microsoft.com/office/drawing/2014/main" val="162269922"/>
                    </a:ext>
                  </a:extLst>
                </a:gridCol>
              </a:tblGrid>
              <a:tr h="109134">
                <a:tc>
                  <a:txBody>
                    <a:bodyPr/>
                    <a:lstStyle/>
                    <a:p>
                      <a:pPr algn="ctr" fontAlgn="ctr"/>
                      <a:r>
                        <a:rPr lang="en-GB" sz="900" b="1" i="0" u="none" strike="noStrike">
                          <a:solidFill>
                            <a:srgbClr val="FFFFFF"/>
                          </a:solidFill>
                          <a:effectLst/>
                          <a:latin typeface="Calibri" panose="020F0502020204030204" pitchFamily="34" charset="0"/>
                        </a:rPr>
                        <a:t>Topic</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latin typeface="Calibri" panose="020F0502020204030204" pitchFamily="34" charset="0"/>
                        </a:rPr>
                        <a:t>Title</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latin typeface="Calibri" panose="020F0502020204030204" pitchFamily="34" charset="0"/>
                        </a:rPr>
                        <a:t>Date</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latin typeface="Calibri" panose="020F0502020204030204" pitchFamily="34" charset="0"/>
                        </a:rPr>
                        <a:t>Time</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latin typeface="Calibri" panose="020F0502020204030204" pitchFamily="34" charset="0"/>
                        </a:rPr>
                        <a:t>Registration link/Contact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604912915"/>
                  </a:ext>
                </a:extLst>
              </a:tr>
              <a:tr h="384568">
                <a:tc rowSpan="6">
                  <a:txBody>
                    <a:bodyPr/>
                    <a:lstStyle/>
                    <a:p>
                      <a:pPr algn="ctr" fontAlgn="ctr"/>
                      <a:r>
                        <a:rPr lang="en-GB" sz="900" b="1" i="0" u="none" strike="noStrike">
                          <a:solidFill>
                            <a:srgbClr val="000000"/>
                          </a:solidFill>
                          <a:effectLst/>
                          <a:latin typeface="Calibri" panose="020F0502020204030204" pitchFamily="34" charset="0"/>
                        </a:rPr>
                        <a:t>Health &amp; Wellbeing</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Workforce Wellbeing. Looking After You: </a:t>
                      </a:r>
                      <a:r>
                        <a:rPr lang="en-GB" sz="900" b="0" i="0" u="none" strike="noStrike">
                          <a:solidFill>
                            <a:srgbClr val="000000"/>
                          </a:solidFill>
                          <a:effectLst/>
                          <a:latin typeface="Calibri" panose="020F0502020204030204" pitchFamily="34" charset="0"/>
                        </a:rPr>
                        <a:t>Free confidential coaching and support for the primary care workforce.</a:t>
                      </a:r>
                      <a:br>
                        <a:rPr lang="en-GB" sz="900" b="1"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QR code and poster for practice and PCN to share with their teams to remind them of the free wellbeing offers available to all primary care staff.  </a:t>
                      </a:r>
                      <a:endParaRPr lang="en-GB" sz="900" b="1" i="0" u="none" strike="noStrike">
                        <a:solidFill>
                          <a:srgbClr val="000000"/>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5"/>
                        </a:rPr>
                        <a:t>NHS England » Looking after you: free confidential coaching and support for the primary care workforce</a:t>
                      </a:r>
                      <a:br>
                        <a:rPr lang="en-GB" sz="900" b="0" i="0" u="sng" strike="noStrike">
                          <a:solidFill>
                            <a:srgbClr val="0563C1"/>
                          </a:solidFill>
                          <a:effectLst/>
                          <a:latin typeface="Calibri" panose="020F0502020204030204" pitchFamily="34" charset="0"/>
                          <a:hlinkClick r:id="rId5"/>
                        </a:rPr>
                      </a:br>
                      <a:br>
                        <a:rPr lang="en-GB" sz="900" b="0" i="0" u="sng" strike="noStrike">
                          <a:solidFill>
                            <a:srgbClr val="0563C1"/>
                          </a:solidFill>
                          <a:effectLst/>
                          <a:latin typeface="Calibri" panose="020F0502020204030204" pitchFamily="34" charset="0"/>
                          <a:hlinkClick r:id="rId5"/>
                        </a:rPr>
                      </a:br>
                      <a:r>
                        <a:rPr lang="en-GB" sz="900" b="0" i="0" u="sng" strike="noStrike">
                          <a:solidFill>
                            <a:srgbClr val="0563C1"/>
                          </a:solidFill>
                          <a:effectLst/>
                          <a:latin typeface="Calibri" panose="020F0502020204030204" pitchFamily="34" charset="0"/>
                          <a:hlinkClick r:id="rId5"/>
                        </a:rPr>
                        <a:t>england.lookingafteryou@nhs.net </a:t>
                      </a:r>
                      <a:endParaRPr lang="en-GB" sz="900" b="0" i="0" u="sng" strike="noStrike">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037039"/>
                  </a:ext>
                </a:extLst>
              </a:tr>
              <a:tr h="276993">
                <a:tc vMerge="1">
                  <a:txBody>
                    <a:bodyPr/>
                    <a:lstStyle/>
                    <a:p>
                      <a:endParaRPr lang="en-GB"/>
                    </a:p>
                  </a:txBody>
                  <a:tcPr/>
                </a:tc>
                <a:tc>
                  <a:txBody>
                    <a:bodyPr/>
                    <a:lstStyle/>
                    <a:p>
                      <a:pPr algn="l" fontAlgn="ctr"/>
                      <a:r>
                        <a:rPr lang="en-GB" sz="900" b="1" i="0" u="none" strike="noStrike">
                          <a:solidFill>
                            <a:srgbClr val="000000"/>
                          </a:solidFill>
                          <a:effectLst/>
                          <a:latin typeface="Calibri" panose="020F0502020204030204" pitchFamily="34" charset="0"/>
                        </a:rPr>
                        <a:t>Looking After You Too - </a:t>
                      </a:r>
                      <a:r>
                        <a:rPr lang="en-GB" sz="900" b="0" i="0" u="none" strike="noStrike">
                          <a:solidFill>
                            <a:srgbClr val="000000"/>
                          </a:solidFill>
                          <a:effectLst/>
                          <a:latin typeface="Calibri" panose="020F0502020204030204" pitchFamily="34" charset="0"/>
                        </a:rPr>
                        <a:t>This coaching focuses on you and your wellbeing. You can talk about things likes pressures and Challenges you are facing, how you are thinking and feeling and coping with the demands of your role.</a:t>
                      </a:r>
                      <a:endParaRPr lang="en-GB" sz="900" b="1" i="0" u="none" strike="noStrike">
                        <a:solidFill>
                          <a:srgbClr val="000000"/>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6"/>
                        </a:rPr>
                        <a:t>Book a coaching session (leadershipacademy.nhs.uk)</a:t>
                      </a:r>
                      <a:endParaRPr lang="en-GB" sz="900" b="0" i="0" u="sng" strike="noStrike">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860226"/>
                  </a:ext>
                </a:extLst>
              </a:tr>
              <a:tr h="226064">
                <a:tc vMerge="1">
                  <a:txBody>
                    <a:bodyPr/>
                    <a:lstStyle/>
                    <a:p>
                      <a:endParaRPr lang="en-GB"/>
                    </a:p>
                  </a:txBody>
                  <a:tcPr/>
                </a:tc>
                <a:tc>
                  <a:txBody>
                    <a:bodyPr/>
                    <a:lstStyle/>
                    <a:p>
                      <a:pPr algn="l" fontAlgn="ctr"/>
                      <a:r>
                        <a:rPr lang="en-GB" sz="900" b="1" i="0" u="none" strike="noStrike">
                          <a:solidFill>
                            <a:srgbClr val="000000"/>
                          </a:solidFill>
                          <a:effectLst/>
                          <a:latin typeface="Calibri" panose="020F0502020204030204" pitchFamily="34" charset="0"/>
                        </a:rPr>
                        <a:t>Looking After Your Team - </a:t>
                      </a:r>
                      <a:r>
                        <a:rPr lang="en-GB" sz="900" b="0" i="0" u="none" strike="noStrike">
                          <a:solidFill>
                            <a:srgbClr val="000000"/>
                          </a:solidFill>
                          <a:effectLst/>
                          <a:latin typeface="Calibri" panose="020F0502020204030204" pitchFamily="34" charset="0"/>
                        </a:rPr>
                        <a:t>This coaching for leaders and managers is oreientated towards supporting you to develop practical strategies and makes small improvements that enable a healthy working team.</a:t>
                      </a:r>
                      <a:endParaRPr lang="en-GB" sz="900" b="1" i="0" u="none" strike="noStrike">
                        <a:solidFill>
                          <a:srgbClr val="000000"/>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7"/>
                        </a:rPr>
                        <a:t>Book a coaching session (leadershipacademy.nhs.uk)</a:t>
                      </a:r>
                      <a:endParaRPr lang="en-GB" sz="900" b="0" i="0" u="sng" strike="noStrike">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781452"/>
                  </a:ext>
                </a:extLst>
              </a:tr>
              <a:tr h="345592">
                <a:tc vMerge="1">
                  <a:txBody>
                    <a:bodyPr/>
                    <a:lstStyle/>
                    <a:p>
                      <a:endParaRPr lang="en-GB"/>
                    </a:p>
                  </a:txBody>
                  <a:tcPr/>
                </a:tc>
                <a:tc>
                  <a:txBody>
                    <a:bodyPr/>
                    <a:lstStyle/>
                    <a:p>
                      <a:pPr algn="l" fontAlgn="ctr"/>
                      <a:r>
                        <a:rPr lang="en-GB" sz="900" b="1" i="0" u="none" strike="noStrike">
                          <a:solidFill>
                            <a:srgbClr val="000000"/>
                          </a:solidFill>
                          <a:effectLst/>
                          <a:latin typeface="Calibri" panose="020F0502020204030204" pitchFamily="34" charset="0"/>
                        </a:rPr>
                        <a:t>Looking After Your Team Virtual Away Day - </a:t>
                      </a:r>
                      <a:r>
                        <a:rPr lang="en-GB" sz="900" b="0" i="0" u="none" strike="noStrike">
                          <a:solidFill>
                            <a:srgbClr val="000000"/>
                          </a:solidFill>
                          <a:effectLst/>
                          <a:latin typeface="Calibri" panose="020F0502020204030204" pitchFamily="34" charset="0"/>
                        </a:rPr>
                        <a:t>Staff working in primary care can now book a free 2 or 4 hour virtual away day for up to 8 team members. A highly skilled coach will support to design a session to suit your objectives and to ensure the session focuses on your team needs.</a:t>
                      </a:r>
                      <a:endParaRPr lang="en-GB" sz="900" b="1" i="0" u="none" strike="noStrike">
                        <a:solidFill>
                          <a:srgbClr val="000000"/>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8"/>
                        </a:rPr>
                        <a:t>Book a coaching session (leadershipacademy.nhs.uk)</a:t>
                      </a:r>
                      <a:endParaRPr lang="en-GB" sz="900" b="0" i="0" u="sng" strike="noStrike">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926170"/>
                  </a:ext>
                </a:extLst>
              </a:tr>
              <a:tr h="276993">
                <a:tc vMerge="1">
                  <a:txBody>
                    <a:bodyPr/>
                    <a:lstStyle/>
                    <a:p>
                      <a:endParaRPr lang="en-GB"/>
                    </a:p>
                  </a:txBody>
                  <a:tcPr/>
                </a:tc>
                <a:tc>
                  <a:txBody>
                    <a:bodyPr/>
                    <a:lstStyle/>
                    <a:p>
                      <a:pPr algn="l" fontAlgn="ctr"/>
                      <a:r>
                        <a:rPr lang="en-GB" sz="900" b="1" i="0" u="none" strike="noStrike">
                          <a:solidFill>
                            <a:srgbClr val="000000"/>
                          </a:solidFill>
                          <a:effectLst/>
                          <a:latin typeface="Calibri" panose="020F0502020204030204" pitchFamily="34" charset="0"/>
                        </a:rPr>
                        <a:t>Looking After Your Career - </a:t>
                      </a:r>
                      <a:r>
                        <a:rPr lang="en-GB" sz="900" b="0" i="0" u="none" strike="noStrike">
                          <a:solidFill>
                            <a:srgbClr val="000000"/>
                          </a:solidFill>
                          <a:effectLst/>
                          <a:latin typeface="Calibri" panose="020F0502020204030204" pitchFamily="34" charset="0"/>
                        </a:rPr>
                        <a:t>This is an oppourtunity to focus on you and your career. The coaching is designed to support you to take practical steps, take more control over your career direction and proactively advance it.</a:t>
                      </a:r>
                      <a:endParaRPr lang="en-GB" sz="900" b="1" i="0" u="none" strike="noStrike">
                        <a:solidFill>
                          <a:srgbClr val="000000"/>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9"/>
                        </a:rPr>
                        <a:t>Book a coaching session (leadershipacademy.nhs.uk)</a:t>
                      </a:r>
                      <a:endParaRPr lang="en-GB" sz="900" b="0" i="0" u="sng" strike="noStrike">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521847"/>
                  </a:ext>
                </a:extLst>
              </a:tr>
              <a:tr h="276993">
                <a:tc vMerge="1">
                  <a:txBody>
                    <a:bodyPr/>
                    <a:lstStyle/>
                    <a:p>
                      <a:endParaRPr lang="en-GB"/>
                    </a:p>
                  </a:txBody>
                  <a:tcPr/>
                </a:tc>
                <a:tc>
                  <a:txBody>
                    <a:bodyPr/>
                    <a:lstStyle/>
                    <a:p>
                      <a:pPr algn="l" fontAlgn="ctr"/>
                      <a:r>
                        <a:rPr lang="en-GB" sz="900" b="1" i="0" u="none" strike="noStrike">
                          <a:solidFill>
                            <a:srgbClr val="000000"/>
                          </a:solidFill>
                          <a:effectLst/>
                          <a:latin typeface="Calibri" panose="020F0502020204030204" pitchFamily="34" charset="0"/>
                        </a:rPr>
                        <a:t>Peer wellbeing sessions - </a:t>
                      </a:r>
                      <a:r>
                        <a:rPr lang="en-GB" sz="900" b="0" i="0" u="none" strike="noStrike">
                          <a:solidFill>
                            <a:srgbClr val="000000"/>
                          </a:solidFill>
                          <a:effectLst/>
                          <a:latin typeface="Calibri" panose="020F0502020204030204" pitchFamily="34" charset="0"/>
                        </a:rPr>
                        <a:t>The facilitated peer wellbeing sessions aim to bring people together with a trained coach to discuss and plan how to imporve and maintain wellbeing. Each group will be made up of 6-8 people that will meet fortnightly for 4 weeks.</a:t>
                      </a:r>
                      <a:endParaRPr lang="en-GB" sz="900" b="1" i="0" u="none" strike="noStrike">
                        <a:solidFill>
                          <a:srgbClr val="000000"/>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10"/>
                        </a:rPr>
                        <a:t>Book a coaching session (leadershipacademy.nhs.uk)</a:t>
                      </a:r>
                      <a:endParaRPr lang="en-GB" sz="900" b="0" i="0" u="sng" strike="noStrike" dirty="0">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250183"/>
                  </a:ext>
                </a:extLst>
              </a:tr>
              <a:tr h="155906">
                <a:tc>
                  <a:txBody>
                    <a:bodyPr/>
                    <a:lstStyle/>
                    <a:p>
                      <a:pPr algn="ctr" fontAlgn="ctr"/>
                      <a:r>
                        <a:rPr lang="en-GB" sz="900" b="1" i="0" u="none" strike="noStrike">
                          <a:solidFill>
                            <a:srgbClr val="000000"/>
                          </a:solidFill>
                          <a:effectLst/>
                          <a:latin typeface="Calibri" panose="020F0502020204030204" pitchFamily="34" charset="0"/>
                        </a:rPr>
                        <a:t>Health &amp; Wellbeing</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a:solidFill>
                            <a:srgbClr val="000000"/>
                          </a:solidFill>
                          <a:effectLst/>
                          <a:latin typeface="Calibri" panose="020F0502020204030204" pitchFamily="34" charset="0"/>
                        </a:rPr>
                        <a:t>Celebrating neurodiversity amongst our colleagues</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19</a:t>
                      </a:r>
                      <a:r>
                        <a:rPr lang="en-GB" sz="900" b="0" i="0" u="none" strike="noStrike" baseline="30000">
                          <a:solidFill>
                            <a:srgbClr val="000000"/>
                          </a:solidFill>
                          <a:effectLst/>
                          <a:latin typeface="Calibri" panose="020F0502020204030204" pitchFamily="34" charset="0"/>
                        </a:rPr>
                        <a:t>th</a:t>
                      </a:r>
                      <a:r>
                        <a:rPr lang="en-GB" sz="900" b="0" i="0" u="none" strike="noStrike">
                          <a:solidFill>
                            <a:srgbClr val="000000"/>
                          </a:solidFill>
                          <a:effectLst/>
                          <a:latin typeface="Calibri" panose="020F0502020204030204" pitchFamily="34" charset="0"/>
                        </a:rPr>
                        <a:t> October 2023 </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12:00-13:00</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sng" strike="noStrike">
                          <a:solidFill>
                            <a:srgbClr val="0563C1"/>
                          </a:solidFill>
                          <a:effectLst/>
                          <a:latin typeface="Calibri" panose="020F0502020204030204" pitchFamily="34" charset="0"/>
                          <a:hlinkClick r:id="rId11"/>
                        </a:rPr>
                        <a:t>Register Here</a:t>
                      </a:r>
                      <a:endParaRPr lang="en-GB" sz="900" b="0" i="0" u="sng" strike="noStrike">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18516"/>
                  </a:ext>
                </a:extLst>
              </a:tr>
              <a:tr h="551388">
                <a:tc>
                  <a:txBody>
                    <a:bodyPr/>
                    <a:lstStyle/>
                    <a:p>
                      <a:pPr algn="ctr" fontAlgn="ctr"/>
                      <a:r>
                        <a:rPr lang="en-GB" sz="900" b="1" i="0" u="none" strike="noStrike">
                          <a:solidFill>
                            <a:srgbClr val="000000"/>
                          </a:solidFill>
                          <a:effectLst/>
                          <a:latin typeface="Calibri" panose="020F0502020204030204" pitchFamily="34" charset="0"/>
                        </a:rPr>
                        <a:t>Health &amp; Wellbeing</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1" i="0" u="none" strike="noStrike">
                          <a:solidFill>
                            <a:srgbClr val="000000"/>
                          </a:solidFill>
                          <a:effectLst/>
                          <a:latin typeface="Calibri" panose="020F0502020204030204" pitchFamily="34" charset="0"/>
                        </a:rPr>
                        <a:t>Safe, Reliable Process II:</a:t>
                      </a:r>
                      <a:r>
                        <a:rPr lang="en-GB" sz="900" b="0" i="0" u="none" strike="noStrike">
                          <a:solidFill>
                            <a:srgbClr val="000000"/>
                          </a:solidFill>
                          <a:effectLst/>
                          <a:latin typeface="Calibri" panose="020F0502020204030204" pitchFamily="34" charset="0"/>
                        </a:rPr>
                        <a:t> This webinar will enable you to improve the safety and effectiveness of your primary care processes to 95% by using the SAFE approach. This involves the identifying any errors (actual or potential), determining the nature of any contributing failures, prioritising starting points, and determining actions that could be taken to reduce the likelihood of errors occurring or causing harm.  To register for the webinar, participants should have attended session I in this series..</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26th September 2023</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12:30-14:00</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12"/>
                        </a:rPr>
                        <a:t>Safe, Reliable Processes I &amp;II – Booking form</a:t>
                      </a:r>
                      <a:endParaRPr lang="en-GB" sz="900" b="0" i="0" u="sng" strike="noStrike">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580242"/>
                  </a:ext>
                </a:extLst>
              </a:tr>
              <a:tr h="139796">
                <a:tc rowSpan="6">
                  <a:txBody>
                    <a:bodyPr/>
                    <a:lstStyle/>
                    <a:p>
                      <a:pPr algn="ctr" fontAlgn="ctr"/>
                      <a:r>
                        <a:rPr lang="en-GB" sz="900" b="1" i="0" u="none" strike="noStrike">
                          <a:solidFill>
                            <a:srgbClr val="000000"/>
                          </a:solidFill>
                          <a:effectLst/>
                          <a:latin typeface="Calibri" panose="020F0502020204030204" pitchFamily="34" charset="0"/>
                        </a:rPr>
                        <a:t>Health &amp; Wellbeing</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Pensions &amp; Menopause: </a:t>
                      </a:r>
                      <a:r>
                        <a:rPr lang="en-GB" sz="900" b="0" i="0" u="none" strike="noStrike">
                          <a:solidFill>
                            <a:srgbClr val="000000"/>
                          </a:solidFill>
                          <a:effectLst/>
                          <a:latin typeface="Calibri" panose="020F0502020204030204" pitchFamily="34" charset="0"/>
                        </a:rPr>
                        <a:t>A session for those with Defined Benefits or Public Sector pensions.</a:t>
                      </a:r>
                      <a:endParaRPr lang="en-GB" sz="900" b="1" i="0" u="none" strike="noStrike">
                        <a:solidFill>
                          <a:srgbClr val="000000"/>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18th October 2023</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15:00 - 16:00</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13"/>
                        </a:rPr>
                        <a:t>Webinar registration | Microsoft Teams</a:t>
                      </a:r>
                      <a:endParaRPr lang="en-GB" sz="900" b="0" i="0" u="sng" strike="noStrike">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641275"/>
                  </a:ext>
                </a:extLst>
              </a:tr>
              <a:tr h="150709">
                <a:tc vMerge="1">
                  <a:txBody>
                    <a:bodyPr/>
                    <a:lstStyle/>
                    <a:p>
                      <a:endParaRPr lang="en-GB"/>
                    </a:p>
                  </a:txBody>
                  <a:tcPr/>
                </a:tc>
                <a:tc>
                  <a:txBody>
                    <a:bodyPr/>
                    <a:lstStyle/>
                    <a:p>
                      <a:pPr algn="l" fontAlgn="ctr"/>
                      <a:r>
                        <a:rPr lang="en-GB" sz="900" b="0" i="0" u="none" strike="noStrike">
                          <a:solidFill>
                            <a:srgbClr val="000000"/>
                          </a:solidFill>
                          <a:effectLst/>
                          <a:latin typeface="Calibri" panose="020F0502020204030204" pitchFamily="34" charset="0"/>
                        </a:rPr>
                        <a:t>Violence Prevention and Reduction (VPR) Education Pathway</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14"/>
                        </a:rPr>
                        <a:t>RSPH | Violence Prevention and Reduction (VPR) Education Pathway</a:t>
                      </a:r>
                      <a:endParaRPr lang="en-GB" sz="900" b="0" i="0" u="sng" strike="noStrike">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755500"/>
                  </a:ext>
                </a:extLst>
              </a:tr>
              <a:tr h="414190">
                <a:tc vMerge="1">
                  <a:txBody>
                    <a:bodyPr/>
                    <a:lstStyle/>
                    <a:p>
                      <a:endParaRPr lang="en-GB"/>
                    </a:p>
                  </a:txBody>
                  <a:tcPr/>
                </a:tc>
                <a:tc>
                  <a:txBody>
                    <a:bodyPr/>
                    <a:lstStyle/>
                    <a:p>
                      <a:pPr algn="l" rtl="0" fontAlgn="ctr"/>
                      <a:r>
                        <a:rPr lang="en-GB" sz="900" b="1" i="0" u="none" strike="noStrike">
                          <a:solidFill>
                            <a:srgbClr val="000000"/>
                          </a:solidFill>
                          <a:effectLst/>
                          <a:latin typeface="Calibri" panose="020F0502020204030204" pitchFamily="34" charset="0"/>
                        </a:rPr>
                        <a:t>NHS England Sexual Safety in Healthcare – Organisational Charter, September 2023:</a:t>
                      </a:r>
                      <a:r>
                        <a:rPr lang="en-GB" sz="900" b="0" i="0" u="none" strike="noStrike">
                          <a:solidFill>
                            <a:srgbClr val="000000"/>
                          </a:solidFill>
                          <a:effectLst/>
                          <a:latin typeface="Calibri" panose="020F0502020204030204" pitchFamily="34" charset="0"/>
                        </a:rPr>
                        <a:t> On 4 September 2023, NHS England launched its first ever sexual safety charter in collaboration with key partners across the healthcare system. NHS leaders can sign the charter on behalf of their organisation by emailing england.domesticabusesexualviolence@nhs.net. </a:t>
                      </a:r>
                      <a:endParaRPr lang="en-GB" sz="900" b="1" i="0" u="none" strike="noStrike">
                        <a:solidFill>
                          <a:srgbClr val="000000"/>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15"/>
                        </a:rPr>
                        <a:t>NHS England » Sexual safety in healthcare – organisational charter</a:t>
                      </a:r>
                      <a:endParaRPr lang="en-GB" sz="900" b="0" i="0" u="sng" strike="noStrike">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308225"/>
                  </a:ext>
                </a:extLst>
              </a:tr>
              <a:tr h="257245">
                <a:tc vMerge="1">
                  <a:txBody>
                    <a:bodyPr/>
                    <a:lstStyle/>
                    <a:p>
                      <a:endParaRPr lang="en-GB"/>
                    </a:p>
                  </a:txBody>
                  <a:tcPr/>
                </a:tc>
                <a:tc>
                  <a:txBody>
                    <a:bodyPr/>
                    <a:lstStyle/>
                    <a:p>
                      <a:pPr algn="l" rtl="0" fontAlgn="ctr"/>
                      <a:r>
                        <a:rPr lang="en-GB" sz="900" b="1" i="0" u="none" strike="noStrike">
                          <a:solidFill>
                            <a:srgbClr val="000000"/>
                          </a:solidFill>
                          <a:effectLst/>
                          <a:latin typeface="Calibri" panose="020F0502020204030204" pitchFamily="34" charset="0"/>
                        </a:rPr>
                        <a:t>Working together to prevent suicide in the NHS workforce: </a:t>
                      </a:r>
                      <a:r>
                        <a:rPr lang="en-GB" sz="900" b="0" i="0" u="none" strike="noStrike">
                          <a:solidFill>
                            <a:srgbClr val="000000"/>
                          </a:solidFill>
                          <a:effectLst/>
                          <a:latin typeface="Calibri" panose="020F0502020204030204" pitchFamily="34" charset="0"/>
                        </a:rPr>
                        <a:t>This toolkit has been designed to help NHS organisations reduce the risk of suicide in their workforce</a:t>
                      </a:r>
                      <a:endParaRPr lang="en-GB" sz="900" b="1" i="0" u="none" strike="noStrike">
                        <a:solidFill>
                          <a:srgbClr val="000000"/>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16"/>
                        </a:rPr>
                        <a:t>NHS England » Working together to prevent suicide in the NHS workforce</a:t>
                      </a:r>
                      <a:endParaRPr lang="en-GB" sz="900" b="0" i="0" u="sng" strike="noStrike">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073331"/>
                  </a:ext>
                </a:extLst>
              </a:tr>
              <a:tr h="371576">
                <a:tc vMerge="1">
                  <a:txBody>
                    <a:bodyPr/>
                    <a:lstStyle/>
                    <a:p>
                      <a:endParaRPr lang="en-GB"/>
                    </a:p>
                  </a:txBody>
                  <a:tcPr/>
                </a:tc>
                <a:tc>
                  <a:txBody>
                    <a:bodyPr/>
                    <a:lstStyle/>
                    <a:p>
                      <a:pPr algn="l" fontAlgn="ctr"/>
                      <a:r>
                        <a:rPr lang="en-GB" sz="900" b="1" i="0" u="none" strike="noStrike">
                          <a:solidFill>
                            <a:srgbClr val="000000"/>
                          </a:solidFill>
                          <a:effectLst/>
                          <a:latin typeface="Calibri" panose="020F0502020204030204" pitchFamily="34" charset="0"/>
                        </a:rPr>
                        <a:t>South East Regional Health &amp; Wellbeing Champions meeting:</a:t>
                      </a:r>
                      <a:r>
                        <a:rPr lang="en-GB" sz="900" b="0" i="0" u="none" strike="noStrike">
                          <a:solidFill>
                            <a:srgbClr val="000000"/>
                          </a:solidFill>
                          <a:effectLst/>
                          <a:latin typeface="Calibri" panose="020F0502020204030204" pitchFamily="34" charset="0"/>
                        </a:rPr>
                        <a:t> This meeting will focus around a short introductory session on ‘compassion without burnout’ led by Regional Head of Staff Experience and Engagement, Jeanette Williams, and followed by an opportunity for group discussion as we head into winter.</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11th October </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14:00 - 15:00</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17"/>
                        </a:rPr>
                        <a:t>Registration remains open </a:t>
                      </a:r>
                      <a:endParaRPr lang="en-GB" sz="900" b="0" i="0" u="sng" strike="noStrike">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685093"/>
                  </a:ext>
                </a:extLst>
              </a:tr>
              <a:tr h="414190">
                <a:tc vMerge="1">
                  <a:txBody>
                    <a:bodyPr/>
                    <a:lstStyle/>
                    <a:p>
                      <a:endParaRPr lang="en-GB"/>
                    </a:p>
                  </a:txBody>
                  <a:tcPr/>
                </a:tc>
                <a:tc>
                  <a:txBody>
                    <a:bodyPr/>
                    <a:lstStyle/>
                    <a:p>
                      <a:pPr algn="l" fontAlgn="ctr"/>
                      <a:r>
                        <a:rPr lang="en-GB" sz="900" b="1" i="0" u="none" strike="noStrike">
                          <a:solidFill>
                            <a:srgbClr val="000000"/>
                          </a:solidFill>
                          <a:effectLst/>
                          <a:latin typeface="Calibri" panose="020F0502020204030204" pitchFamily="34" charset="0"/>
                        </a:rPr>
                        <a:t>Primary Care Network Conference - London - </a:t>
                      </a:r>
                      <a:r>
                        <a:rPr lang="en-GB" sz="900" b="0" i="0" u="none" strike="noStrike">
                          <a:solidFill>
                            <a:srgbClr val="000000"/>
                          </a:solidFill>
                          <a:effectLst/>
                          <a:latin typeface="Calibri" panose="020F0502020204030204" pitchFamily="34" charset="0"/>
                        </a:rPr>
                        <a:t>It is expected that there will be a focus on the importance of collaboration and primary care’s role in place-based working and integrated care systems, and discussions examining what changes and ways of working need to be implemented to improve patient care, sustain primary care, and drive change and innovation.</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28th February 2024</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All Day</a:t>
                      </a: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18"/>
                        </a:rPr>
                        <a:t>Primary Care Conference 2024 | NHS Confederation</a:t>
                      </a:r>
                      <a:endParaRPr lang="en-GB" sz="900" b="0" i="0" u="sng" strike="noStrike" dirty="0">
                        <a:solidFill>
                          <a:srgbClr val="0563C1"/>
                        </a:solidFill>
                        <a:effectLst/>
                        <a:latin typeface="Calibri" panose="020F0502020204030204" pitchFamily="34" charset="0"/>
                      </a:endParaRPr>
                    </a:p>
                  </a:txBody>
                  <a:tcPr marL="2598" marR="2598" marT="2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1428016"/>
                  </a:ext>
                </a:extLst>
              </a:tr>
            </a:tbl>
          </a:graphicData>
        </a:graphic>
      </p:graphicFrame>
      <p:pic>
        <p:nvPicPr>
          <p:cNvPr id="4" name="Picture 3">
            <a:extLst>
              <a:ext uri="{FF2B5EF4-FFF2-40B4-BE49-F238E27FC236}">
                <a16:creationId xmlns:a16="http://schemas.microsoft.com/office/drawing/2014/main" id="{25C71720-C216-1DBB-5644-197169A67FD6}"/>
              </a:ext>
            </a:extLst>
          </p:cNvPr>
          <p:cNvPicPr>
            <a:picLocks noChangeAspect="1"/>
          </p:cNvPicPr>
          <p:nvPr/>
        </p:nvPicPr>
        <p:blipFill>
          <a:blip r:embed="rId4"/>
          <a:stretch>
            <a:fillRect/>
          </a:stretch>
        </p:blipFill>
        <p:spPr>
          <a:xfrm>
            <a:off x="6791218" y="1085285"/>
            <a:ext cx="2640827" cy="2199877"/>
          </a:xfrm>
          <a:prstGeom prst="rect">
            <a:avLst/>
          </a:prstGeom>
        </p:spPr>
      </p:pic>
    </p:spTree>
    <p:extLst>
      <p:ext uri="{BB962C8B-B14F-4D97-AF65-F5344CB8AC3E}">
        <p14:creationId xmlns:p14="http://schemas.microsoft.com/office/powerpoint/2010/main" val="747397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18811F-13E8-4E16-94CC-6507D01CD748}"/>
              </a:ext>
            </a:extLst>
          </p:cNvPr>
          <p:cNvSpPr/>
          <p:nvPr/>
        </p:nvSpPr>
        <p:spPr>
          <a:xfrm>
            <a:off x="10757137" y="145338"/>
            <a:ext cx="1193362" cy="1083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299D87DD-6349-AF52-6ADA-F258C9CAC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568" y="223319"/>
            <a:ext cx="981075" cy="4000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ED1C8348-F061-2359-726D-A9CACABB687A}"/>
              </a:ext>
            </a:extLst>
          </p:cNvPr>
          <p:cNvSpPr>
            <a:spLocks noGrp="1"/>
          </p:cNvSpPr>
          <p:nvPr>
            <p:ph type="title"/>
          </p:nvPr>
        </p:nvSpPr>
        <p:spPr>
          <a:xfrm>
            <a:off x="101602" y="81228"/>
            <a:ext cx="10993457" cy="550890"/>
          </a:xfrm>
        </p:spPr>
        <p:txBody>
          <a:bodyPr>
            <a:normAutofit/>
          </a:bodyPr>
          <a:lstStyle/>
          <a:p>
            <a:r>
              <a:rPr lang="en-GB" sz="2800" b="1" dirty="0">
                <a:solidFill>
                  <a:srgbClr val="0070C0"/>
                </a:solidFill>
                <a:latin typeface="Arial"/>
                <a:cs typeface="Arial"/>
              </a:rPr>
              <a:t>SE Regional Primary Care Menu of Support</a:t>
            </a:r>
            <a:endParaRPr lang="en-GB" sz="2800" b="1" dirty="0">
              <a:solidFill>
                <a:srgbClr val="00B050"/>
              </a:solidFill>
              <a:latin typeface="Arial"/>
              <a:cs typeface="Arial"/>
            </a:endParaRPr>
          </a:p>
        </p:txBody>
      </p:sp>
      <p:pic>
        <p:nvPicPr>
          <p:cNvPr id="4" name="Picture 3">
            <a:extLst>
              <a:ext uri="{FF2B5EF4-FFF2-40B4-BE49-F238E27FC236}">
                <a16:creationId xmlns:a16="http://schemas.microsoft.com/office/drawing/2014/main" id="{25C71720-C216-1DBB-5644-197169A67FD6}"/>
              </a:ext>
            </a:extLst>
          </p:cNvPr>
          <p:cNvPicPr>
            <a:picLocks noChangeAspect="1"/>
          </p:cNvPicPr>
          <p:nvPr/>
        </p:nvPicPr>
        <p:blipFill>
          <a:blip r:embed="rId4"/>
          <a:stretch>
            <a:fillRect/>
          </a:stretch>
        </p:blipFill>
        <p:spPr>
          <a:xfrm>
            <a:off x="9641840" y="22307550"/>
            <a:ext cx="5596156" cy="2924175"/>
          </a:xfrm>
          <a:prstGeom prst="rect">
            <a:avLst/>
          </a:prstGeom>
        </p:spPr>
      </p:pic>
      <p:graphicFrame>
        <p:nvGraphicFramePr>
          <p:cNvPr id="2" name="Table 1">
            <a:extLst>
              <a:ext uri="{FF2B5EF4-FFF2-40B4-BE49-F238E27FC236}">
                <a16:creationId xmlns:a16="http://schemas.microsoft.com/office/drawing/2014/main" id="{0BA766AF-EDA5-6DFE-D446-5FC791546D16}"/>
              </a:ext>
            </a:extLst>
          </p:cNvPr>
          <p:cNvGraphicFramePr>
            <a:graphicFrameLocks noGrp="1"/>
          </p:cNvGraphicFramePr>
          <p:nvPr>
            <p:extLst>
              <p:ext uri="{D42A27DB-BD31-4B8C-83A1-F6EECF244321}">
                <p14:modId xmlns:p14="http://schemas.microsoft.com/office/powerpoint/2010/main" val="3709534314"/>
              </p:ext>
            </p:extLst>
          </p:nvPr>
        </p:nvGraphicFramePr>
        <p:xfrm>
          <a:off x="309880" y="823114"/>
          <a:ext cx="11640619" cy="5659224"/>
        </p:xfrm>
        <a:graphic>
          <a:graphicData uri="http://schemas.openxmlformats.org/drawingml/2006/table">
            <a:tbl>
              <a:tblPr/>
              <a:tblGrid>
                <a:gridCol w="1090335">
                  <a:extLst>
                    <a:ext uri="{9D8B030D-6E8A-4147-A177-3AD203B41FA5}">
                      <a16:colId xmlns:a16="http://schemas.microsoft.com/office/drawing/2014/main" val="4002027814"/>
                    </a:ext>
                  </a:extLst>
                </a:gridCol>
                <a:gridCol w="4880545">
                  <a:extLst>
                    <a:ext uri="{9D8B030D-6E8A-4147-A177-3AD203B41FA5}">
                      <a16:colId xmlns:a16="http://schemas.microsoft.com/office/drawing/2014/main" val="4032768956"/>
                    </a:ext>
                  </a:extLst>
                </a:gridCol>
                <a:gridCol w="1775687">
                  <a:extLst>
                    <a:ext uri="{9D8B030D-6E8A-4147-A177-3AD203B41FA5}">
                      <a16:colId xmlns:a16="http://schemas.microsoft.com/office/drawing/2014/main" val="3166481314"/>
                    </a:ext>
                  </a:extLst>
                </a:gridCol>
                <a:gridCol w="924188">
                  <a:extLst>
                    <a:ext uri="{9D8B030D-6E8A-4147-A177-3AD203B41FA5}">
                      <a16:colId xmlns:a16="http://schemas.microsoft.com/office/drawing/2014/main" val="1475816218"/>
                    </a:ext>
                  </a:extLst>
                </a:gridCol>
                <a:gridCol w="2969864">
                  <a:extLst>
                    <a:ext uri="{9D8B030D-6E8A-4147-A177-3AD203B41FA5}">
                      <a16:colId xmlns:a16="http://schemas.microsoft.com/office/drawing/2014/main" val="3777181795"/>
                    </a:ext>
                  </a:extLst>
                </a:gridCol>
              </a:tblGrid>
              <a:tr h="290853">
                <a:tc>
                  <a:txBody>
                    <a:bodyPr/>
                    <a:lstStyle/>
                    <a:p>
                      <a:pPr algn="ctr" fontAlgn="ctr"/>
                      <a:r>
                        <a:rPr lang="en-GB" sz="900" b="1" i="0" u="none" strike="noStrike" dirty="0">
                          <a:solidFill>
                            <a:srgbClr val="FFFFFF"/>
                          </a:solidFill>
                          <a:effectLst/>
                          <a:latin typeface="Calibri" panose="020F0502020204030204" pitchFamily="34" charset="0"/>
                        </a:rPr>
                        <a:t>Topic</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dirty="0">
                          <a:solidFill>
                            <a:srgbClr val="FFFFFF"/>
                          </a:solidFill>
                          <a:effectLst/>
                          <a:latin typeface="Calibri" panose="020F0502020204030204" pitchFamily="34" charset="0"/>
                        </a:rPr>
                        <a:t>Title</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latin typeface="Calibri" panose="020F0502020204030204" pitchFamily="34" charset="0"/>
                        </a:rPr>
                        <a:t>Date</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latin typeface="Calibri" panose="020F0502020204030204" pitchFamily="34" charset="0"/>
                        </a:rPr>
                        <a:t>Time</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900" b="1" i="0" u="none" strike="noStrike">
                          <a:solidFill>
                            <a:srgbClr val="FFFFFF"/>
                          </a:solidFill>
                          <a:effectLst/>
                          <a:latin typeface="Calibri" panose="020F0502020204030204" pitchFamily="34" charset="0"/>
                        </a:rPr>
                        <a:t>Registration link/Contact</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795388787"/>
                  </a:ext>
                </a:extLst>
              </a:tr>
              <a:tr h="874902">
                <a:tc>
                  <a:txBody>
                    <a:bodyPr/>
                    <a:lstStyle/>
                    <a:p>
                      <a:pPr algn="ctr" fontAlgn="ctr"/>
                      <a:r>
                        <a:rPr lang="en-GB" sz="900" b="1" i="0" u="none" strike="noStrike">
                          <a:solidFill>
                            <a:srgbClr val="000000"/>
                          </a:solidFill>
                          <a:effectLst/>
                          <a:latin typeface="Calibri" panose="020F0502020204030204" pitchFamily="34" charset="0"/>
                        </a:rPr>
                        <a:t>Leadership &amp; Development</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dirty="0">
                          <a:solidFill>
                            <a:srgbClr val="212B32"/>
                          </a:solidFill>
                          <a:effectLst/>
                          <a:latin typeface="Calibri" panose="020F0502020204030204" pitchFamily="34" charset="0"/>
                        </a:rPr>
                        <a:t>Coaching for Improvement Programme:</a:t>
                      </a:r>
                      <a:r>
                        <a:rPr lang="en-GB" sz="900" b="0" i="0" u="none" strike="noStrike" dirty="0">
                          <a:solidFill>
                            <a:srgbClr val="212B32"/>
                          </a:solidFill>
                          <a:effectLst/>
                          <a:latin typeface="Calibri" panose="020F0502020204030204" pitchFamily="34" charset="0"/>
                        </a:rPr>
                        <a:t> This programme has been designed for colleagues working in roles and projects which involve Quality Improvement (QI), with a focus upon developing participants’ leadership effectiveness for QI through the application of a coaching approach. </a:t>
                      </a:r>
                      <a:br>
                        <a:rPr lang="en-GB" sz="900" b="0" i="0" u="none" strike="noStrike" dirty="0">
                          <a:solidFill>
                            <a:srgbClr val="212B32"/>
                          </a:solidFill>
                          <a:effectLst/>
                          <a:latin typeface="Calibri" panose="020F0502020204030204" pitchFamily="34" charset="0"/>
                        </a:rPr>
                      </a:b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This will enable the development and application of core skills around supporting the engagement of staff, increasing the impact and long-term success of change initiatives. </a:t>
                      </a:r>
                      <a:br>
                        <a:rPr lang="en-GB" sz="900" b="0" i="0" u="none" strike="noStrike" dirty="0">
                          <a:solidFill>
                            <a:srgbClr val="212B32"/>
                          </a:solidFill>
                          <a:effectLst/>
                          <a:latin typeface="Calibri" panose="020F0502020204030204" pitchFamily="34" charset="0"/>
                        </a:rPr>
                      </a:b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This programme is a modular series of 3 full day sessions. </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Module 1 - 12th October 2023</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Module 2 - 15th November 2023</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Module 3 - 07th December 2023</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Calibri" panose="020F0502020204030204" pitchFamily="34" charset="0"/>
                        </a:rPr>
                        <a:t>09:30-16:15</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5"/>
                        </a:rPr>
                        <a:t>Coaching for Improvement Programme  – South East Leadership Academy</a:t>
                      </a:r>
                      <a:endParaRPr lang="en-GB" sz="900" b="0" i="0" u="sng" strike="noStrike" dirty="0">
                        <a:solidFill>
                          <a:srgbClr val="0563C1"/>
                        </a:solidFill>
                        <a:effectLst/>
                        <a:latin typeface="Calibri" panose="020F0502020204030204" pitchFamily="34" charset="0"/>
                      </a:endParaRP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426772"/>
                  </a:ext>
                </a:extLst>
              </a:tr>
              <a:tr h="432973">
                <a:tc>
                  <a:txBody>
                    <a:bodyPr/>
                    <a:lstStyle/>
                    <a:p>
                      <a:pPr algn="ctr" fontAlgn="ctr"/>
                      <a:r>
                        <a:rPr lang="en-GB" sz="900" b="1" i="0" u="none" strike="noStrike">
                          <a:solidFill>
                            <a:srgbClr val="000000"/>
                          </a:solidFill>
                          <a:effectLst/>
                          <a:latin typeface="Calibri" panose="020F0502020204030204" pitchFamily="34" charset="0"/>
                        </a:rPr>
                        <a:t>Leadership &amp; Development</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212B32"/>
                          </a:solidFill>
                          <a:effectLst/>
                          <a:latin typeface="Calibri" panose="020F0502020204030204" pitchFamily="34" charset="0"/>
                        </a:rPr>
                        <a:t>Return to Coahing session:</a:t>
                      </a:r>
                      <a:r>
                        <a:rPr lang="en-GB" sz="900" b="0" i="0" u="none" strike="noStrike">
                          <a:solidFill>
                            <a:srgbClr val="212B32"/>
                          </a:solidFill>
                          <a:effectLst/>
                          <a:latin typeface="Calibri" panose="020F0502020204030204" pitchFamily="34" charset="0"/>
                        </a:rPr>
                        <a:t> It’s an opportunity to refresh your skills as we share a range of practical tools and helpful reminders. The session includes:</a:t>
                      </a:r>
                      <a:br>
                        <a:rPr lang="en-GB" sz="900" b="0" i="0" u="none" strike="noStrike">
                          <a:solidFill>
                            <a:srgbClr val="212B32"/>
                          </a:solidFill>
                          <a:effectLst/>
                          <a:latin typeface="Calibri" panose="020F0502020204030204" pitchFamily="34" charset="0"/>
                        </a:rPr>
                      </a:br>
                      <a:r>
                        <a:rPr lang="en-GB" sz="900" b="0" i="0" u="none" strike="noStrike">
                          <a:solidFill>
                            <a:srgbClr val="212B32"/>
                          </a:solidFill>
                          <a:effectLst/>
                          <a:latin typeface="Calibri" panose="020F0502020204030204" pitchFamily="34" charset="0"/>
                        </a:rPr>
                        <a:t>Using a coaching wheel  </a:t>
                      </a:r>
                      <a:br>
                        <a:rPr lang="en-GB" sz="900" b="0" i="0" u="none" strike="noStrike">
                          <a:solidFill>
                            <a:srgbClr val="212B32"/>
                          </a:solidFill>
                          <a:effectLst/>
                          <a:latin typeface="Calibri" panose="020F0502020204030204" pitchFamily="34" charset="0"/>
                        </a:rPr>
                      </a:br>
                      <a:r>
                        <a:rPr lang="en-GB" sz="900" b="0" i="0" u="none" strike="noStrike">
                          <a:solidFill>
                            <a:srgbClr val="212B32"/>
                          </a:solidFill>
                          <a:effectLst/>
                          <a:latin typeface="Calibri" panose="020F0502020204030204" pitchFamily="34" charset="0"/>
                        </a:rPr>
                        <a:t>Refresh of the GROW model </a:t>
                      </a:r>
                      <a:br>
                        <a:rPr lang="en-GB" sz="900" b="0" i="0" u="none" strike="noStrike">
                          <a:solidFill>
                            <a:srgbClr val="212B32"/>
                          </a:solidFill>
                          <a:effectLst/>
                          <a:latin typeface="Calibri" panose="020F0502020204030204" pitchFamily="34" charset="0"/>
                        </a:rPr>
                      </a:br>
                      <a:r>
                        <a:rPr lang="en-GB" sz="900" b="0" i="0" u="none" strike="noStrike">
                          <a:solidFill>
                            <a:srgbClr val="212B32"/>
                          </a:solidFill>
                          <a:effectLst/>
                          <a:latin typeface="Calibri" panose="020F0502020204030204" pitchFamily="34" charset="0"/>
                        </a:rPr>
                        <a:t>How to get started </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18th October 2023</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12:30-13:30</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6"/>
                        </a:rPr>
                        <a:t>Return to coaching session – South East Leadership Academy</a:t>
                      </a:r>
                      <a:endParaRPr lang="en-GB" sz="900" b="0" i="0" u="sng" strike="noStrike" dirty="0">
                        <a:solidFill>
                          <a:srgbClr val="0563C1"/>
                        </a:solidFill>
                        <a:effectLst/>
                        <a:latin typeface="Calibri" panose="020F0502020204030204" pitchFamily="34" charset="0"/>
                      </a:endParaRP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001179"/>
                  </a:ext>
                </a:extLst>
              </a:tr>
              <a:tr h="259783">
                <a:tc>
                  <a:txBody>
                    <a:bodyPr/>
                    <a:lstStyle/>
                    <a:p>
                      <a:pPr algn="ctr" fontAlgn="ctr"/>
                      <a:r>
                        <a:rPr lang="en-GB" sz="900" b="1" i="0" u="none" strike="noStrike">
                          <a:solidFill>
                            <a:srgbClr val="000000"/>
                          </a:solidFill>
                          <a:effectLst/>
                          <a:latin typeface="Calibri" panose="020F0502020204030204" pitchFamily="34" charset="0"/>
                        </a:rPr>
                        <a:t>Leadership &amp; Development</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212B32"/>
                          </a:solidFill>
                          <a:effectLst/>
                          <a:latin typeface="Calibri" panose="020F0502020204030204" pitchFamily="34" charset="0"/>
                        </a:rPr>
                        <a:t>Uncertainty and challenge-Coaching CPD webinar: </a:t>
                      </a:r>
                      <a:r>
                        <a:rPr lang="en-GB" sz="900" b="0" i="0" u="none" strike="noStrike">
                          <a:solidFill>
                            <a:srgbClr val="212B32"/>
                          </a:solidFill>
                          <a:effectLst/>
                          <a:latin typeface="Calibri" panose="020F0502020204030204" pitchFamily="34" charset="0"/>
                        </a:rPr>
                        <a:t>Explore the reasons why uncertainty feels tricky for our clients and how we can support them to build skills to handle challenging circumstances. </a:t>
                      </a:r>
                      <a:endParaRPr lang="en-GB" sz="900" b="1" i="0" u="none" strike="noStrike">
                        <a:solidFill>
                          <a:srgbClr val="212B32"/>
                        </a:solidFill>
                        <a:effectLst/>
                        <a:latin typeface="Calibri" panose="020F0502020204030204" pitchFamily="34" charset="0"/>
                      </a:endParaRP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19th October 2023</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12:30-13:30</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a:solidFill>
                            <a:srgbClr val="0563C1"/>
                          </a:solidFill>
                          <a:effectLst/>
                          <a:latin typeface="Calibri" panose="020F0502020204030204" pitchFamily="34" charset="0"/>
                          <a:hlinkClick r:id="rId7"/>
                        </a:rPr>
                        <a:t>Uncertainty and challenge-Coaching CPD webinar – South East Leadership Academy</a:t>
                      </a:r>
                      <a:endParaRPr lang="en-GB" sz="900" b="0" i="0" u="sng" strike="noStrike">
                        <a:solidFill>
                          <a:srgbClr val="0563C1"/>
                        </a:solidFill>
                        <a:effectLst/>
                        <a:latin typeface="Calibri" panose="020F0502020204030204" pitchFamily="34" charset="0"/>
                      </a:endParaRP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242767"/>
                  </a:ext>
                </a:extLst>
              </a:tr>
              <a:tr h="259783">
                <a:tc>
                  <a:txBody>
                    <a:bodyPr/>
                    <a:lstStyle/>
                    <a:p>
                      <a:pPr algn="ctr" fontAlgn="ctr"/>
                      <a:r>
                        <a:rPr lang="en-GB" sz="900" b="1" i="0" u="none" strike="noStrike">
                          <a:solidFill>
                            <a:srgbClr val="000000"/>
                          </a:solidFill>
                          <a:effectLst/>
                          <a:latin typeface="Calibri" panose="020F0502020204030204" pitchFamily="34" charset="0"/>
                        </a:rPr>
                        <a:t>Leadership &amp; Development</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212B32"/>
                          </a:solidFill>
                          <a:effectLst/>
                          <a:latin typeface="Calibri" panose="020F0502020204030204" pitchFamily="34" charset="0"/>
                        </a:rPr>
                        <a:t>Developing Outstanding Leadership in Primary Care eBook: </a:t>
                      </a:r>
                      <a:r>
                        <a:rPr lang="en-GB" sz="900" b="0" i="0" u="none" strike="noStrike">
                          <a:solidFill>
                            <a:srgbClr val="212B32"/>
                          </a:solidFill>
                          <a:effectLst/>
                          <a:latin typeface="Calibri" panose="020F0502020204030204" pitchFamily="34" charset="0"/>
                        </a:rPr>
                        <a:t>This e-book has been compiled to support the primary care workforce by highlighting all the programmes that the NHS Leadership Academy has to offer. Click on the link below to download a copy.</a:t>
                      </a:r>
                      <a:endParaRPr lang="en-GB" sz="900" b="1" i="0" u="none" strike="noStrike">
                        <a:solidFill>
                          <a:srgbClr val="212B32"/>
                        </a:solidFill>
                        <a:effectLst/>
                        <a:latin typeface="Calibri" panose="020F0502020204030204" pitchFamily="34" charset="0"/>
                      </a:endParaRP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8"/>
                        </a:rPr>
                        <a:t>Developing Outstanding Leadership in Primary Care – South East Leadership Academy</a:t>
                      </a:r>
                      <a:endParaRPr lang="en-GB" sz="900" b="0" i="0" u="sng" strike="noStrike" dirty="0">
                        <a:solidFill>
                          <a:srgbClr val="0563C1"/>
                        </a:solidFill>
                        <a:effectLst/>
                        <a:latin typeface="Calibri" panose="020F0502020204030204" pitchFamily="34" charset="0"/>
                      </a:endParaRP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982976"/>
                  </a:ext>
                </a:extLst>
              </a:tr>
              <a:tr h="904762">
                <a:tc>
                  <a:txBody>
                    <a:bodyPr/>
                    <a:lstStyle/>
                    <a:p>
                      <a:pPr algn="ctr" fontAlgn="ctr"/>
                      <a:r>
                        <a:rPr lang="en-GB" sz="900" b="1" i="0" u="none" strike="noStrike">
                          <a:solidFill>
                            <a:srgbClr val="000000"/>
                          </a:solidFill>
                          <a:effectLst/>
                          <a:latin typeface="Calibri" panose="020F0502020204030204" pitchFamily="34" charset="0"/>
                        </a:rPr>
                        <a:t>Leadership &amp; Development</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212B32"/>
                          </a:solidFill>
                          <a:effectLst/>
                          <a:latin typeface="Calibri" panose="020F0502020204030204" pitchFamily="34" charset="0"/>
                        </a:rPr>
                        <a:t>Sustainability Leadership for Greener Health and Care Programme: </a:t>
                      </a:r>
                      <a:r>
                        <a:rPr lang="en-GB" sz="900" b="0" i="0" u="none" strike="noStrike">
                          <a:solidFill>
                            <a:srgbClr val="212B32"/>
                          </a:solidFill>
                          <a:effectLst/>
                          <a:latin typeface="Calibri" panose="020F0502020204030204" pitchFamily="34" charset="0"/>
                        </a:rPr>
                        <a:t>This programme is designed to develop your leadership abilities, giving you the tools and knowledge to build a greener, more sustainable health system. It will help you foster confidence in yourself and your capacity to lead the health system towards net-zero.</a:t>
                      </a:r>
                      <a:br>
                        <a:rPr lang="en-GB" sz="900" b="0" i="0" u="none" strike="noStrike">
                          <a:solidFill>
                            <a:srgbClr val="212B32"/>
                          </a:solidFill>
                          <a:effectLst/>
                          <a:latin typeface="Calibri" panose="020F0502020204030204" pitchFamily="34" charset="0"/>
                        </a:rPr>
                      </a:br>
                      <a:br>
                        <a:rPr lang="en-GB" sz="900" b="0" i="0" u="none" strike="noStrike">
                          <a:solidFill>
                            <a:srgbClr val="212B32"/>
                          </a:solidFill>
                          <a:effectLst/>
                          <a:latin typeface="Calibri" panose="020F0502020204030204" pitchFamily="34" charset="0"/>
                        </a:rPr>
                      </a:br>
                      <a:r>
                        <a:rPr lang="en-GB" sz="900" b="0" i="0" u="none" strike="noStrike">
                          <a:solidFill>
                            <a:srgbClr val="212B32"/>
                          </a:solidFill>
                          <a:effectLst/>
                          <a:latin typeface="Calibri" panose="020F0502020204030204" pitchFamily="34" charset="0"/>
                        </a:rPr>
                        <a:t>You can access the programme </a:t>
                      </a:r>
                      <a:r>
                        <a:rPr lang="en-GB" sz="900" b="1" i="0" u="none" strike="noStrike">
                          <a:solidFill>
                            <a:srgbClr val="212B32"/>
                          </a:solidFill>
                          <a:effectLst/>
                          <a:latin typeface="Calibri" panose="020F0502020204030204" pitchFamily="34" charset="0"/>
                        </a:rPr>
                        <a:t>either online</a:t>
                      </a:r>
                      <a:r>
                        <a:rPr lang="en-GB" sz="900" b="0" i="0" u="none" strike="noStrike">
                          <a:solidFill>
                            <a:srgbClr val="212B32"/>
                          </a:solidFill>
                          <a:effectLst/>
                          <a:latin typeface="Calibri" panose="020F0502020204030204" pitchFamily="34" charset="0"/>
                        </a:rPr>
                        <a:t> only at your own pace </a:t>
                      </a:r>
                      <a:r>
                        <a:rPr lang="en-GB" sz="900" b="1" i="0" u="none" strike="noStrike">
                          <a:solidFill>
                            <a:srgbClr val="212B32"/>
                          </a:solidFill>
                          <a:effectLst/>
                          <a:latin typeface="Calibri" panose="020F0502020204030204" pitchFamily="34" charset="0"/>
                        </a:rPr>
                        <a:t>or</a:t>
                      </a:r>
                      <a:r>
                        <a:rPr lang="en-GB" sz="900" b="0" i="0" u="none" strike="noStrike">
                          <a:solidFill>
                            <a:srgbClr val="212B32"/>
                          </a:solidFill>
                          <a:effectLst/>
                          <a:latin typeface="Calibri" panose="020F0502020204030204" pitchFamily="34" charset="0"/>
                        </a:rPr>
                        <a:t> as a combination of online learning plus</a:t>
                      </a:r>
                      <a:r>
                        <a:rPr lang="en-GB" sz="900" b="1" i="0" u="none" strike="noStrike">
                          <a:solidFill>
                            <a:srgbClr val="212B32"/>
                          </a:solidFill>
                          <a:effectLst/>
                          <a:latin typeface="Calibri" panose="020F0502020204030204" pitchFamily="34" charset="0"/>
                        </a:rPr>
                        <a:t> face-to-face experiential workshops</a:t>
                      </a:r>
                      <a:r>
                        <a:rPr lang="en-GB" sz="900" b="0" i="0" u="none" strike="noStrike">
                          <a:solidFill>
                            <a:srgbClr val="212B32"/>
                          </a:solidFill>
                          <a:effectLst/>
                          <a:latin typeface="Calibri" panose="020F0502020204030204" pitchFamily="34" charset="0"/>
                        </a:rPr>
                        <a:t> over 16 weeks</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Online</a:t>
                      </a:r>
                      <a:br>
                        <a:rPr lang="en-GB" sz="900" b="0" i="0" u="none" strike="noStrike">
                          <a:solidFill>
                            <a:srgbClr val="000000"/>
                          </a:solidFill>
                          <a:effectLst/>
                          <a:latin typeface="Calibri" panose="020F0502020204030204" pitchFamily="34" charset="0"/>
                        </a:rPr>
                      </a:b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Online with face to face experiential workshops</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online - 3-4 weeks</a:t>
                      </a:r>
                      <a:br>
                        <a:rPr lang="en-GB" sz="900" b="0" i="0" u="none" strike="noStrike">
                          <a:solidFill>
                            <a:srgbClr val="000000"/>
                          </a:solidFill>
                          <a:effectLst/>
                          <a:latin typeface="Calibri" panose="020F0502020204030204" pitchFamily="34" charset="0"/>
                        </a:rPr>
                      </a:br>
                      <a:br>
                        <a:rPr lang="en-GB" sz="900" b="0" i="0" u="none" strike="noStrike">
                          <a:solidFill>
                            <a:srgbClr val="000000"/>
                          </a:solidFill>
                          <a:effectLst/>
                          <a:latin typeface="Calibri" panose="020F0502020204030204" pitchFamily="34" charset="0"/>
                        </a:rPr>
                      </a:br>
                      <a:r>
                        <a:rPr lang="en-GB" sz="900" b="0" i="0" u="none" strike="noStrike">
                          <a:solidFill>
                            <a:srgbClr val="000000"/>
                          </a:solidFill>
                          <a:effectLst/>
                          <a:latin typeface="Calibri" panose="020F0502020204030204" pitchFamily="34" charset="0"/>
                        </a:rPr>
                        <a:t>Workshops - 09:00-17:00</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9"/>
                        </a:rPr>
                        <a:t>Sustainability Leadership for Greener Health and Care Programme   – Leadership Academy</a:t>
                      </a:r>
                      <a:endParaRPr lang="en-GB" sz="900" b="0" i="0" u="sng" strike="noStrike" dirty="0">
                        <a:solidFill>
                          <a:srgbClr val="0563C1"/>
                        </a:solidFill>
                        <a:effectLst/>
                        <a:latin typeface="Calibri" panose="020F0502020204030204" pitchFamily="34" charset="0"/>
                      </a:endParaRP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909886"/>
                  </a:ext>
                </a:extLst>
              </a:tr>
              <a:tr h="1202686">
                <a:tc>
                  <a:txBody>
                    <a:bodyPr/>
                    <a:lstStyle/>
                    <a:p>
                      <a:pPr algn="ctr" fontAlgn="ctr"/>
                      <a:r>
                        <a:rPr lang="en-GB" sz="900" b="1" i="0" u="none" strike="noStrike">
                          <a:solidFill>
                            <a:srgbClr val="000000"/>
                          </a:solidFill>
                          <a:effectLst/>
                          <a:latin typeface="Calibri" panose="020F0502020204030204" pitchFamily="34" charset="0"/>
                        </a:rPr>
                        <a:t>Leadership &amp; Development</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dirty="0">
                          <a:solidFill>
                            <a:srgbClr val="212B32"/>
                          </a:solidFill>
                          <a:effectLst/>
                          <a:latin typeface="Calibri" panose="020F0502020204030204" pitchFamily="34" charset="0"/>
                        </a:rPr>
                        <a:t>Core Managers: Developing Inclusive Workplaces programme:</a:t>
                      </a:r>
                      <a:r>
                        <a:rPr lang="en-GB" sz="900" b="0" i="0" u="none" strike="noStrike" dirty="0">
                          <a:solidFill>
                            <a:srgbClr val="212B32"/>
                          </a:solidFill>
                          <a:effectLst/>
                          <a:latin typeface="Calibri" panose="020F0502020204030204" pitchFamily="34" charset="0"/>
                        </a:rPr>
                        <a:t> This programme is designed for health and care managers and supervisors to help them develop core inclusive leadership skills.</a:t>
                      </a:r>
                      <a:br>
                        <a:rPr lang="en-GB" sz="900" b="0" i="0" u="none" strike="noStrike" dirty="0">
                          <a:solidFill>
                            <a:srgbClr val="212B32"/>
                          </a:solidFill>
                          <a:effectLst/>
                          <a:latin typeface="Calibri" panose="020F0502020204030204" pitchFamily="34" charset="0"/>
                        </a:rPr>
                      </a:b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The programme will support you as you develop essential leadership skills. The programme is comprised of a suite of short courses covering different themes of inclusive workplaces.</a:t>
                      </a:r>
                      <a:br>
                        <a:rPr lang="en-GB" sz="900" b="0" i="0" u="none" strike="noStrike" dirty="0">
                          <a:solidFill>
                            <a:srgbClr val="212B32"/>
                          </a:solidFill>
                          <a:effectLst/>
                          <a:latin typeface="Calibri" panose="020F0502020204030204" pitchFamily="34" charset="0"/>
                        </a:rPr>
                      </a:b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The courses include:</a:t>
                      </a: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Course 1: Inclusive Leadership in Health and Care  </a:t>
                      </a: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Course 2: Creating a Psychological Contract</a:t>
                      </a: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Course 3: Noticing and Challenging Microaggressions</a:t>
                      </a: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Course 4: Effective Allyship</a:t>
                      </a:r>
                      <a:br>
                        <a:rPr lang="en-GB" sz="900" b="0" i="0" u="none" strike="noStrike" dirty="0">
                          <a:solidFill>
                            <a:srgbClr val="212B32"/>
                          </a:solidFill>
                          <a:effectLst/>
                          <a:latin typeface="Calibri" panose="020F0502020204030204" pitchFamily="34" charset="0"/>
                        </a:rPr>
                      </a:br>
                      <a:r>
                        <a:rPr lang="en-GB" sz="900" b="0" i="0" u="none" strike="noStrike" dirty="0">
                          <a:solidFill>
                            <a:srgbClr val="212B32"/>
                          </a:solidFill>
                          <a:effectLst/>
                          <a:latin typeface="Calibri" panose="020F0502020204030204" pitchFamily="34" charset="0"/>
                        </a:rPr>
                        <a:t>Course 5, 6, 7 – coming soon</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Various. Please see link.</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 </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sng" strike="noStrike" dirty="0">
                          <a:solidFill>
                            <a:srgbClr val="0563C1"/>
                          </a:solidFill>
                          <a:effectLst/>
                          <a:latin typeface="Calibri" panose="020F0502020204030204" pitchFamily="34" charset="0"/>
                          <a:hlinkClick r:id="rId10"/>
                        </a:rPr>
                        <a:t>Structure – Leadership Academy</a:t>
                      </a:r>
                      <a:endParaRPr lang="en-GB" sz="900" b="0" i="0" u="sng" strike="noStrike" dirty="0">
                        <a:solidFill>
                          <a:srgbClr val="0563C1"/>
                        </a:solidFill>
                        <a:effectLst/>
                        <a:latin typeface="Calibri" panose="020F0502020204030204" pitchFamily="34" charset="0"/>
                      </a:endParaRP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226002"/>
                  </a:ext>
                </a:extLst>
              </a:tr>
              <a:tr h="86232">
                <a:tc>
                  <a:txBody>
                    <a:bodyPr/>
                    <a:lstStyle/>
                    <a:p>
                      <a:pPr algn="ctr" fontAlgn="ctr"/>
                      <a:r>
                        <a:rPr lang="en-GB" sz="900" b="1" i="0" u="none" strike="noStrike">
                          <a:solidFill>
                            <a:srgbClr val="000000"/>
                          </a:solidFill>
                          <a:effectLst/>
                          <a:latin typeface="Calibri" panose="020F0502020204030204" pitchFamily="34" charset="0"/>
                        </a:rPr>
                        <a:t>NHSE PCT Regional Workforce</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900" b="0" i="0" u="none" strike="noStrike">
                          <a:solidFill>
                            <a:srgbClr val="000000"/>
                          </a:solidFill>
                          <a:effectLst/>
                          <a:latin typeface="Calibri" panose="020F0502020204030204" pitchFamily="34" charset="0"/>
                        </a:rPr>
                        <a:t>Musculoskeletal (MSK) Webinar</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17th October 2023</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Calibri" panose="020F0502020204030204" pitchFamily="34" charset="0"/>
                        </a:rPr>
                        <a:t>12:00-13:30</a:t>
                      </a:r>
                    </a:p>
                  </a:txBody>
                  <a:tcPr marL="2733" marR="2733" marT="2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sng" strike="noStrike" dirty="0">
                          <a:solidFill>
                            <a:srgbClr val="0563C1"/>
                          </a:solidFill>
                          <a:effectLst/>
                          <a:latin typeface="Calibri" panose="020F0502020204030204" pitchFamily="34" charset="0"/>
                          <a:hlinkClick r:id="rId11"/>
                        </a:rPr>
                        <a:t>england.seprimarycaretransformationteam@nhs.net </a:t>
                      </a:r>
                      <a:endParaRPr lang="en-GB" sz="900" b="0" i="0" u="sng" strike="noStrike" dirty="0">
                        <a:solidFill>
                          <a:srgbClr val="0563C1"/>
                        </a:solidFill>
                        <a:effectLst/>
                        <a:latin typeface="Calibri" panose="020F0502020204030204" pitchFamily="34" charset="0"/>
                      </a:endParaRPr>
                    </a:p>
                  </a:txBody>
                  <a:tcPr marL="2733" marR="2733" marT="2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697170"/>
                  </a:ext>
                </a:extLst>
              </a:tr>
            </a:tbl>
          </a:graphicData>
        </a:graphic>
      </p:graphicFrame>
    </p:spTree>
    <p:extLst>
      <p:ext uri="{BB962C8B-B14F-4D97-AF65-F5344CB8AC3E}">
        <p14:creationId xmlns:p14="http://schemas.microsoft.com/office/powerpoint/2010/main" val="246943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18811F-13E8-4E16-94CC-6507D01CD748}"/>
              </a:ext>
            </a:extLst>
          </p:cNvPr>
          <p:cNvSpPr/>
          <p:nvPr/>
        </p:nvSpPr>
        <p:spPr>
          <a:xfrm>
            <a:off x="10757137" y="145338"/>
            <a:ext cx="1193362" cy="1083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299D87DD-6349-AF52-6ADA-F258C9CAC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0568" y="223319"/>
            <a:ext cx="981075" cy="4000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ED1C8348-F061-2359-726D-A9CACABB687A}"/>
              </a:ext>
            </a:extLst>
          </p:cNvPr>
          <p:cNvSpPr>
            <a:spLocks noGrp="1"/>
          </p:cNvSpPr>
          <p:nvPr>
            <p:ph type="title"/>
          </p:nvPr>
        </p:nvSpPr>
        <p:spPr>
          <a:xfrm>
            <a:off x="101602" y="81228"/>
            <a:ext cx="10993457" cy="550890"/>
          </a:xfrm>
        </p:spPr>
        <p:txBody>
          <a:bodyPr>
            <a:normAutofit/>
          </a:bodyPr>
          <a:lstStyle/>
          <a:p>
            <a:r>
              <a:rPr lang="en-GB" sz="2800" b="1" dirty="0">
                <a:solidFill>
                  <a:srgbClr val="0070C0"/>
                </a:solidFill>
                <a:latin typeface="Arial"/>
                <a:cs typeface="Arial"/>
              </a:rPr>
              <a:t>SE Regional Primary Care Menu of Support</a:t>
            </a:r>
            <a:endParaRPr lang="en-GB" sz="2800" b="1" dirty="0">
              <a:solidFill>
                <a:srgbClr val="00B050"/>
              </a:solidFill>
              <a:latin typeface="Arial"/>
              <a:cs typeface="Arial"/>
            </a:endParaRPr>
          </a:p>
        </p:txBody>
      </p:sp>
      <p:graphicFrame>
        <p:nvGraphicFramePr>
          <p:cNvPr id="4" name="Table 3">
            <a:extLst>
              <a:ext uri="{FF2B5EF4-FFF2-40B4-BE49-F238E27FC236}">
                <a16:creationId xmlns:a16="http://schemas.microsoft.com/office/drawing/2014/main" id="{6940723D-05B3-DF1D-1F93-C59FA32BAB31}"/>
              </a:ext>
            </a:extLst>
          </p:cNvPr>
          <p:cNvGraphicFramePr>
            <a:graphicFrameLocks noGrp="1"/>
          </p:cNvGraphicFramePr>
          <p:nvPr>
            <p:extLst>
              <p:ext uri="{D42A27DB-BD31-4B8C-83A1-F6EECF244321}">
                <p14:modId xmlns:p14="http://schemas.microsoft.com/office/powerpoint/2010/main" val="2565500174"/>
              </p:ext>
            </p:extLst>
          </p:nvPr>
        </p:nvGraphicFramePr>
        <p:xfrm>
          <a:off x="400169" y="1098619"/>
          <a:ext cx="11511474" cy="3470313"/>
        </p:xfrm>
        <a:graphic>
          <a:graphicData uri="http://schemas.openxmlformats.org/drawingml/2006/table">
            <a:tbl>
              <a:tblPr/>
              <a:tblGrid>
                <a:gridCol w="1038213">
                  <a:extLst>
                    <a:ext uri="{9D8B030D-6E8A-4147-A177-3AD203B41FA5}">
                      <a16:colId xmlns:a16="http://schemas.microsoft.com/office/drawing/2014/main" val="1689641390"/>
                    </a:ext>
                  </a:extLst>
                </a:gridCol>
                <a:gridCol w="6062143">
                  <a:extLst>
                    <a:ext uri="{9D8B030D-6E8A-4147-A177-3AD203B41FA5}">
                      <a16:colId xmlns:a16="http://schemas.microsoft.com/office/drawing/2014/main" val="2178846489"/>
                    </a:ext>
                  </a:extLst>
                </a:gridCol>
                <a:gridCol w="1204485">
                  <a:extLst>
                    <a:ext uri="{9D8B030D-6E8A-4147-A177-3AD203B41FA5}">
                      <a16:colId xmlns:a16="http://schemas.microsoft.com/office/drawing/2014/main" val="2116833134"/>
                    </a:ext>
                  </a:extLst>
                </a:gridCol>
                <a:gridCol w="1077064">
                  <a:extLst>
                    <a:ext uri="{9D8B030D-6E8A-4147-A177-3AD203B41FA5}">
                      <a16:colId xmlns:a16="http://schemas.microsoft.com/office/drawing/2014/main" val="1715586102"/>
                    </a:ext>
                  </a:extLst>
                </a:gridCol>
                <a:gridCol w="2129569">
                  <a:extLst>
                    <a:ext uri="{9D8B030D-6E8A-4147-A177-3AD203B41FA5}">
                      <a16:colId xmlns:a16="http://schemas.microsoft.com/office/drawing/2014/main" val="653776306"/>
                    </a:ext>
                  </a:extLst>
                </a:gridCol>
              </a:tblGrid>
              <a:tr h="339763">
                <a:tc>
                  <a:txBody>
                    <a:bodyPr/>
                    <a:lstStyle/>
                    <a:p>
                      <a:pPr algn="ctr" fontAlgn="b"/>
                      <a:r>
                        <a:rPr lang="en-GB" sz="1100" b="1" i="0" u="none" strike="noStrike" dirty="0">
                          <a:solidFill>
                            <a:schemeClr val="bg1"/>
                          </a:solidFill>
                          <a:effectLst/>
                          <a:latin typeface="Calibri" panose="020F0502020204030204" pitchFamily="34" charset="0"/>
                        </a:rPr>
                        <a:t>Topic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GB" sz="1100" b="1" i="0" u="none" strike="noStrike" dirty="0">
                          <a:solidFill>
                            <a:schemeClr val="bg1"/>
                          </a:solidFill>
                          <a:effectLst/>
                          <a:latin typeface="Calibri" panose="020F0502020204030204" pitchFamily="34" charset="0"/>
                        </a:rPr>
                        <a:t>Title and Description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1100" b="1" i="0" u="none" strike="noStrike" dirty="0">
                          <a:solidFill>
                            <a:schemeClr val="bg1"/>
                          </a:solidFill>
                          <a:effectLst/>
                          <a:latin typeface="Calibri" panose="020F0502020204030204" pitchFamily="34" charset="0"/>
                        </a:rPr>
                        <a:t>Date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1100" b="1" i="0" u="none" strike="noStrike" dirty="0">
                          <a:solidFill>
                            <a:schemeClr val="bg1"/>
                          </a:solidFill>
                          <a:effectLst/>
                          <a:latin typeface="Calibri" panose="020F0502020204030204" pitchFamily="34" charset="0"/>
                        </a:rPr>
                        <a:t>Time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1100" b="1" i="0" u="none" strike="noStrike" dirty="0">
                          <a:solidFill>
                            <a:schemeClr val="bg1"/>
                          </a:solidFill>
                          <a:effectLst/>
                          <a:latin typeface="Calibri" panose="020F0502020204030204" pitchFamily="34" charset="0"/>
                        </a:rPr>
                        <a:t>Registration Link/Flyer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727524704"/>
                  </a:ext>
                </a:extLst>
              </a:tr>
              <a:tr h="1289050">
                <a:tc>
                  <a:txBody>
                    <a:bodyPr/>
                    <a:lstStyle/>
                    <a:p>
                      <a:pPr algn="ctr" fontAlgn="ctr"/>
                      <a:r>
                        <a:rPr lang="en-GB" sz="1100" b="0" i="0" u="none" strike="noStrike" dirty="0">
                          <a:solidFill>
                            <a:srgbClr val="000000"/>
                          </a:solidFill>
                          <a:effectLst/>
                          <a:latin typeface="Calibri" panose="020F0502020204030204" pitchFamily="34" charset="0"/>
                        </a:rPr>
                        <a:t>Nursing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Calibri" panose="020F0502020204030204" pitchFamily="34" charset="0"/>
                        </a:rPr>
                        <a:t>GPN National Update: Monthly Webinar:</a:t>
                      </a:r>
                      <a:r>
                        <a:rPr lang="en-GB" sz="1100" b="0" i="0" u="none" strike="noStrike" dirty="0">
                          <a:solidFill>
                            <a:srgbClr val="000000"/>
                          </a:solidFill>
                          <a:effectLst/>
                          <a:latin typeface="Calibri" panose="020F0502020204030204" pitchFamily="34" charset="0"/>
                        </a:rPr>
                        <a:t> jointly run by NHS England, National Association of Primary Care (NAPC) and the Royal College of Nursing (RCN).</a:t>
                      </a:r>
                      <a:br>
                        <a:rPr lang="en-GB" sz="1100" b="0" i="0" u="none" strike="noStrike" dirty="0">
                          <a:solidFill>
                            <a:srgbClr val="000000"/>
                          </a:solidFill>
                          <a:effectLst/>
                          <a:latin typeface="Calibri" panose="020F0502020204030204" pitchFamily="34" charset="0"/>
                        </a:rPr>
                      </a:br>
                      <a:br>
                        <a:rPr lang="en-GB" sz="1100" b="0" i="0" u="none" strike="noStrike" dirty="0">
                          <a:solidFill>
                            <a:srgbClr val="000000"/>
                          </a:solidFill>
                          <a:effectLst/>
                          <a:latin typeface="Calibri" panose="020F0502020204030204" pitchFamily="34" charset="0"/>
                        </a:rPr>
                      </a:br>
                      <a:r>
                        <a:rPr lang="en-GB" sz="1100" b="0" i="0" u="none" strike="noStrike" dirty="0">
                          <a:solidFill>
                            <a:srgbClr val="000000"/>
                          </a:solidFill>
                          <a:effectLst/>
                          <a:latin typeface="Calibri" panose="020F0502020204030204" pitchFamily="34" charset="0"/>
                        </a:rPr>
                        <a:t>We encourage all nurses working in General Practice to join us as an opportunity to share best practice and for your voice to be heard by the national team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03rd November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13:00-14:00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sng" strike="noStrike">
                          <a:solidFill>
                            <a:srgbClr val="0563C1"/>
                          </a:solidFill>
                          <a:effectLst/>
                          <a:latin typeface="Calibri" panose="020F0502020204030204" pitchFamily="34" charset="0"/>
                          <a:hlinkClick r:id="rId4"/>
                        </a:rPr>
                        <a:t>Microsoft Teams meeting: HERE</a:t>
                      </a:r>
                      <a:endParaRPr lang="en-GB" sz="1100" b="0" i="0" u="sng" strike="noStrike">
                        <a:solidFill>
                          <a:srgbClr val="0563C1"/>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594961"/>
                  </a:ext>
                </a:extLst>
              </a:tr>
              <a:tr h="1841500">
                <a:tc>
                  <a:txBody>
                    <a:bodyPr/>
                    <a:lstStyle/>
                    <a:p>
                      <a:pPr algn="ctr" fontAlgn="ctr"/>
                      <a:r>
                        <a:rPr lang="en-GB" sz="1100" b="0" i="0" u="none" strike="noStrike" dirty="0">
                          <a:solidFill>
                            <a:srgbClr val="231F20"/>
                          </a:solidFill>
                          <a:effectLst/>
                          <a:latin typeface="Calibri" panose="020F0502020204030204" pitchFamily="34" charset="0"/>
                        </a:rPr>
                        <a:t>Health &amp; Wellbeing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231F20"/>
                          </a:solidFill>
                          <a:effectLst/>
                          <a:latin typeface="Calibri" panose="020F0502020204030204" pitchFamily="34" charset="0"/>
                        </a:rPr>
                        <a:t>People Promise in action week to support delivery of the Long Term Workforce Plan: </a:t>
                      </a:r>
                      <a:r>
                        <a:rPr lang="en-GB" sz="1100" b="0" i="0" u="none" strike="noStrike" dirty="0">
                          <a:solidFill>
                            <a:srgbClr val="231F20"/>
                          </a:solidFill>
                          <a:effectLst/>
                          <a:latin typeface="Calibri" panose="020F0502020204030204" pitchFamily="34" charset="0"/>
                        </a:rPr>
                        <a:t>Throughout the week, you will have an opportunity to hear first-hand from organisations about how they are supporting existing colleagues by putting the People Promise into action and improving experience at work for our NHS people. </a:t>
                      </a:r>
                      <a:br>
                        <a:rPr lang="en-GB" sz="1100" b="0" i="0" u="none" strike="noStrike" dirty="0">
                          <a:solidFill>
                            <a:srgbClr val="231F20"/>
                          </a:solidFill>
                          <a:effectLst/>
                          <a:latin typeface="Calibri" panose="020F0502020204030204" pitchFamily="34" charset="0"/>
                        </a:rPr>
                      </a:br>
                      <a:r>
                        <a:rPr lang="en-GB" sz="1100" b="0" i="0" u="none" strike="noStrike" dirty="0">
                          <a:solidFill>
                            <a:srgbClr val="231F20"/>
                          </a:solidFill>
                          <a:effectLst/>
                          <a:latin typeface="Calibri" panose="020F0502020204030204" pitchFamily="34" charset="0"/>
                        </a:rPr>
                        <a:t>This series of events are open to all colleagues who lead and line manage people, from board to ward, and colleagues with staff experience within their portfolios. Each day will have a different focus and offer invaluable resources to support you on your organisation’s retention journey.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09th October – 13th October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sng" strike="noStrike" dirty="0">
                          <a:solidFill>
                            <a:srgbClr val="0563C1"/>
                          </a:solidFill>
                          <a:effectLst/>
                          <a:latin typeface="Calibri" panose="020F0502020204030204" pitchFamily="34" charset="0"/>
                          <a:hlinkClick r:id="rId5"/>
                        </a:rPr>
                        <a:t>For any queries, please contact england.lookingafterourpeople@nhs.net </a:t>
                      </a:r>
                      <a:endParaRPr lang="en-GB" sz="1100" b="0" i="0" u="sng" strike="noStrike" dirty="0">
                        <a:solidFill>
                          <a:srgbClr val="0563C1"/>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091347"/>
                  </a:ext>
                </a:extLst>
              </a:tr>
            </a:tbl>
          </a:graphicData>
        </a:graphic>
      </p:graphicFrame>
    </p:spTree>
    <p:extLst>
      <p:ext uri="{BB962C8B-B14F-4D97-AF65-F5344CB8AC3E}">
        <p14:creationId xmlns:p14="http://schemas.microsoft.com/office/powerpoint/2010/main" val="955963015"/>
      </p:ext>
    </p:extLst>
  </p:cSld>
  <p:clrMapOvr>
    <a:masterClrMapping/>
  </p:clrMapOvr>
</p:sld>
</file>

<file path=ppt/theme/theme1.xml><?xml version="1.0" encoding="utf-8"?>
<a:theme xmlns:a="http://schemas.openxmlformats.org/drawingml/2006/main" name="DF">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 id="{D7CF7F8E-0FD1-4ECC-90B8-2F96C7B53E5C}" vid="{0E4E6E60-5F12-4638-AFA5-13A3102FE7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uth East Covid Vaccination programme mobilisation group 17_11_2020">
  <a:themeElements>
    <a:clrScheme name="SCW Brand Colours 2020">
      <a:dk1>
        <a:srgbClr val="1C345E"/>
      </a:dk1>
      <a:lt1>
        <a:srgbClr val="FFFFFF"/>
      </a:lt1>
      <a:dk2>
        <a:srgbClr val="8597A3"/>
      </a:dk2>
      <a:lt2>
        <a:srgbClr val="FFFFFF"/>
      </a:lt2>
      <a:accent1>
        <a:srgbClr val="033F85"/>
      </a:accent1>
      <a:accent2>
        <a:srgbClr val="0069B3"/>
      </a:accent2>
      <a:accent3>
        <a:srgbClr val="00A8D7"/>
      </a:accent3>
      <a:accent4>
        <a:srgbClr val="65B32E"/>
      </a:accent4>
      <a:accent5>
        <a:srgbClr val="009F98"/>
      </a:accent5>
      <a:accent6>
        <a:srgbClr val="614590"/>
      </a:accent6>
      <a:hlink>
        <a:srgbClr val="0069B3"/>
      </a:hlink>
      <a:folHlink>
        <a:srgbClr val="0069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0020639-88BB-8343-8DA7-30CA6711E80E}" vid="{3EB27C54-BDD4-D449-9681-B269067259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b70b28f2-98b2-4b9e-8119-077a513ef2d6">
      <Terms xmlns="http://schemas.microsoft.com/office/infopath/2007/PartnerControls"/>
    </lcf76f155ced4ddcb4097134ff3c332f>
    <SharedWithUsers xmlns="b60bc586-44b6-4a71-9cb8-b9c0c141b50b">
      <UserInfo>
        <DisplayName>Richard Anderson</DisplayName>
        <AccountId>199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51B82969BCF941A95581D21277A1A1" ma:contentTypeVersion="19" ma:contentTypeDescription="Create a new document." ma:contentTypeScope="" ma:versionID="b68a27950dbe6e1cf5c636ee23a49470">
  <xsd:schema xmlns:xsd="http://www.w3.org/2001/XMLSchema" xmlns:xs="http://www.w3.org/2001/XMLSchema" xmlns:p="http://schemas.microsoft.com/office/2006/metadata/properties" xmlns:ns1="http://schemas.microsoft.com/sharepoint/v3" xmlns:ns2="b70b28f2-98b2-4b9e-8119-077a513ef2d6" xmlns:ns3="b60bc586-44b6-4a71-9cb8-b9c0c141b50b" xmlns:ns4="cccaf3ac-2de9-44d4-aa31-54302fceb5f7" targetNamespace="http://schemas.microsoft.com/office/2006/metadata/properties" ma:root="true" ma:fieldsID="5c21ba7d2fef2f67a22888f887e217ec" ns1:_="" ns2:_="" ns3:_="" ns4:_="">
    <xsd:import namespace="http://schemas.microsoft.com/sharepoint/v3"/>
    <xsd:import namespace="b70b28f2-98b2-4b9e-8119-077a513ef2d6"/>
    <xsd:import namespace="b60bc586-44b6-4a71-9cb8-b9c0c141b50b"/>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1:_ip_UnifiedCompliancePolicyProperties" minOccurs="0"/>
                <xsd:element ref="ns1:_ip_UnifiedCompliancePolicyUIActio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0b28f2-98b2-4b9e-8119-077a513ef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0bc586-44b6-4a71-9cb8-b9c0c141b50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857b46b6-2054-48e1-b877-d9111784c073}" ma:internalName="TaxCatchAll" ma:showField="CatchAllData" ma:web="b60bc586-44b6-4a71-9cb8-b9c0c141b5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6F54CE-A4D2-45FB-A866-90F52ACBF7A7}">
  <ds:schemaRefs>
    <ds:schemaRef ds:uri="http://purl.org/dc/dcmitype/"/>
    <ds:schemaRef ds:uri="b70b28f2-98b2-4b9e-8119-077a513ef2d6"/>
    <ds:schemaRef ds:uri="http://schemas.microsoft.com/office/2006/documentManagement/types"/>
    <ds:schemaRef ds:uri="http://purl.org/dc/elements/1.1/"/>
    <ds:schemaRef ds:uri="b60bc586-44b6-4a71-9cb8-b9c0c141b50b"/>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cccaf3ac-2de9-44d4-aa31-54302fceb5f7"/>
    <ds:schemaRef ds:uri="http://schemas.microsoft.com/sharepoint/v3"/>
    <ds:schemaRef ds:uri="http://purl.org/dc/terms/"/>
  </ds:schemaRefs>
</ds:datastoreItem>
</file>

<file path=customXml/itemProps2.xml><?xml version="1.0" encoding="utf-8"?>
<ds:datastoreItem xmlns:ds="http://schemas.openxmlformats.org/officeDocument/2006/customXml" ds:itemID="{647397B0-1F3D-4B0A-973E-C1FDDA0A0BA3}">
  <ds:schemaRefs>
    <ds:schemaRef ds:uri="http://schemas.microsoft.com/sharepoint/v3/contenttype/forms"/>
  </ds:schemaRefs>
</ds:datastoreItem>
</file>

<file path=customXml/itemProps3.xml><?xml version="1.0" encoding="utf-8"?>
<ds:datastoreItem xmlns:ds="http://schemas.openxmlformats.org/officeDocument/2006/customXml" ds:itemID="{1C89840E-C2AD-4421-A654-C402E72A87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70b28f2-98b2-4b9e-8119-077a513ef2d6"/>
    <ds:schemaRef ds:uri="b60bc586-44b6-4a71-9cb8-b9c0c141b50b"/>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5766</TotalTime>
  <Words>3320</Words>
  <Application>Microsoft Office PowerPoint</Application>
  <PresentationFormat>Widescreen</PresentationFormat>
  <Paragraphs>297</Paragraphs>
  <Slides>7</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Arial</vt:lpstr>
      <vt:lpstr>Calibri</vt:lpstr>
      <vt:lpstr>Calibri Light</vt:lpstr>
      <vt:lpstr>Frutiger LT Std 45 Light</vt:lpstr>
      <vt:lpstr>Frutiger LT Std 65</vt:lpstr>
      <vt:lpstr>DF</vt:lpstr>
      <vt:lpstr>Custom Design</vt:lpstr>
      <vt:lpstr>South East Covid Vaccination programme mobilisation group 17_11_2020</vt:lpstr>
      <vt:lpstr>SE Regional Primary Care Transformation  Menu of Support</vt:lpstr>
      <vt:lpstr>SE Regional Primary Care Menu of Support Newly added</vt:lpstr>
      <vt:lpstr>SE Regional Primary Care Menu of Support</vt:lpstr>
      <vt:lpstr>PowerPoint Presentation</vt:lpstr>
      <vt:lpstr>PowerPoint Presentation</vt:lpstr>
      <vt:lpstr>SE Regional Primary Care Menu of Support</vt:lpstr>
      <vt:lpstr>SE Regional Primary Care Menu of Support</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&amp; PCN Menu of Support – February 2023</dc:title>
  <dc:creator>Victoria Forestiero</dc:creator>
  <cp:lastModifiedBy>Victoria Forestiero</cp:lastModifiedBy>
  <cp:revision>366</cp:revision>
  <dcterms:created xsi:type="dcterms:W3CDTF">2023-03-01T18:23:43Z</dcterms:created>
  <dcterms:modified xsi:type="dcterms:W3CDTF">2023-10-10T14:49:09Z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0x010100C751B82969BCF941A95581D21277A1A1</vt:lpwstr>
  </property>
  <property fmtid="{D5CDD505-2E9C-101B-9397-08002B2CF9AE}" pid="3" name="MediaServiceImageTags">
    <vt:lpwstr/>
  </property>
  <property fmtid="{D5CDD505-2E9C-101B-9397-08002B2CF9AE}" pid="4" name="m859743b71fb4048af32a9965a953e25">
    <vt:lpwstr/>
  </property>
  <property fmtid="{D5CDD505-2E9C-101B-9397-08002B2CF9AE}" pid="5" name="RMRegion">
    <vt:lpwstr/>
  </property>
  <property fmtid="{D5CDD505-2E9C-101B-9397-08002B2CF9AE}" pid="6" name="RMDirectorate">
    <vt:lpwstr/>
  </property>
  <property fmtid="{D5CDD505-2E9C-101B-9397-08002B2CF9AE}" pid="7" name="l46316b263694ee999cb5f4e8c8147d0">
    <vt:lpwstr/>
  </property>
</Properties>
</file>