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660" r:id="rId5"/>
  </p:sldMasterIdLst>
  <p:notesMasterIdLst>
    <p:notesMasterId r:id="rId13"/>
  </p:notesMasterIdLst>
  <p:sldIdLst>
    <p:sldId id="267" r:id="rId6"/>
    <p:sldId id="258" r:id="rId7"/>
    <p:sldId id="266" r:id="rId8"/>
    <p:sldId id="265" r:id="rId9"/>
    <p:sldId id="264" r:id="rId10"/>
    <p:sldId id="263"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A3BD0-5A68-81A2-6B63-FC165AA4583F}" v="8" dt="2023-09-04T07:50:05.900"/>
    <p1510:client id="{5D7D4D8D-5876-47C5-B00E-E33CED901092}" v="6" dt="2023-09-06T15:07:03.622"/>
    <p1510:client id="{80FAF188-713D-2941-E34F-06F9CE09E861}" v="2" dt="2023-09-02T16:50:49.965"/>
    <p1510:client id="{BD136886-DB2C-6148-BAD0-6ADDD780D92B}" v="21" dt="2023-09-01T12:18:59.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07"/>
  </p:normalViewPr>
  <p:slideViewPr>
    <p:cSldViewPr snapToGrid="0">
      <p:cViewPr varScale="1">
        <p:scale>
          <a:sx n="122" d="100"/>
          <a:sy n="122" d="100"/>
        </p:scale>
        <p:origin x="13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96518-C867-E440-ACDC-609E5EAE8F52}"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CD28F-4F88-2F40-982E-99F9CF3ED84C}" type="slidenum">
              <a:rPr lang="en-US" smtClean="0"/>
              <a:t>‹#›</a:t>
            </a:fld>
            <a:endParaRPr lang="en-US"/>
          </a:p>
        </p:txBody>
      </p:sp>
    </p:spTree>
    <p:extLst>
      <p:ext uri="{BB962C8B-B14F-4D97-AF65-F5344CB8AC3E}">
        <p14:creationId xmlns:p14="http://schemas.microsoft.com/office/powerpoint/2010/main" val="8004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E1D7-648F-4B30-8F1C-23E9CCF97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42B906-1637-45BE-A83B-50B1AC63858A}"/>
              </a:ext>
            </a:extLst>
          </p:cNvPr>
          <p:cNvSpPr>
            <a:spLocks noGrp="1"/>
          </p:cNvSpPr>
          <p:nvPr>
            <p:ph type="subTitle" idx="1"/>
          </p:nvPr>
        </p:nvSpPr>
        <p:spPr>
          <a:xfrm>
            <a:off x="1524000" y="3840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752CBD-E656-462E-97C0-C1988581B210}"/>
              </a:ext>
            </a:extLst>
          </p:cNvPr>
          <p:cNvSpPr>
            <a:spLocks noGrp="1"/>
          </p:cNvSpPr>
          <p:nvPr>
            <p:ph type="dt" sz="half" idx="10"/>
          </p:nvPr>
        </p:nvSpPr>
        <p:spPr/>
        <p:txBody>
          <a:bodyPr/>
          <a:lstStyle/>
          <a:p>
            <a:fld id="{3FC40F28-D09C-4B6B-95FB-61B7B2D0B5C9}" type="datetime1">
              <a:rPr lang="en-GB" smtClean="0"/>
              <a:t>07/09/2023</a:t>
            </a:fld>
            <a:endParaRPr lang="en-GB"/>
          </a:p>
        </p:txBody>
      </p:sp>
      <p:sp>
        <p:nvSpPr>
          <p:cNvPr id="5" name="Footer Placeholder 4">
            <a:extLst>
              <a:ext uri="{FF2B5EF4-FFF2-40B4-BE49-F238E27FC236}">
                <a16:creationId xmlns:a16="http://schemas.microsoft.com/office/drawing/2014/main" id="{62910CE6-862B-4FC3-A1A7-8C52EC8B3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53518-328D-4573-A8C3-7E500BC69FF1}"/>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8" name="Straight Connector 7">
            <a:extLst>
              <a:ext uri="{FF2B5EF4-FFF2-40B4-BE49-F238E27FC236}">
                <a16:creationId xmlns:a16="http://schemas.microsoft.com/office/drawing/2014/main" id="{FF6BC78E-D4A2-4434-B7F0-825C531DB3FB}"/>
              </a:ext>
            </a:extLst>
          </p:cNvPr>
          <p:cNvCxnSpPr/>
          <p:nvPr userDrawn="1"/>
        </p:nvCxnSpPr>
        <p:spPr>
          <a:xfrm>
            <a:off x="1524000" y="367188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1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95F13A-B385-434D-9307-5CBE2E0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B52F-1571-48EF-9A08-4CCB7F47BFAB}"/>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74ADD-1118-4F92-927A-19B6630B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DFD85-90AF-4152-9FF6-60C83F0FFD4C}"/>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13103-BB01-490C-B6F8-6CB132B88551}"/>
              </a:ext>
            </a:extLst>
          </p:cNvPr>
          <p:cNvSpPr>
            <a:spLocks noGrp="1"/>
          </p:cNvSpPr>
          <p:nvPr>
            <p:ph type="dt" sz="half" idx="10"/>
          </p:nvPr>
        </p:nvSpPr>
        <p:spPr/>
        <p:txBody>
          <a:bodyPr/>
          <a:lstStyle/>
          <a:p>
            <a:fld id="{E714E88D-71D4-4670-899F-3334BA61013D}" type="datetime1">
              <a:rPr lang="en-GB" smtClean="0"/>
              <a:t>07/09/2023</a:t>
            </a:fld>
            <a:endParaRPr lang="en-GB"/>
          </a:p>
        </p:txBody>
      </p:sp>
      <p:sp>
        <p:nvSpPr>
          <p:cNvPr id="8" name="Footer Placeholder 7">
            <a:extLst>
              <a:ext uri="{FF2B5EF4-FFF2-40B4-BE49-F238E27FC236}">
                <a16:creationId xmlns:a16="http://schemas.microsoft.com/office/drawing/2014/main" id="{DC70647D-C14C-4D08-823D-95C612417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6B72D-F43D-4111-9C4C-CB1504314C26}"/>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2" name="Title 1">
            <a:extLst>
              <a:ext uri="{FF2B5EF4-FFF2-40B4-BE49-F238E27FC236}">
                <a16:creationId xmlns:a16="http://schemas.microsoft.com/office/drawing/2014/main" id="{7638FC3D-49C9-417B-B5AF-AB8B50126276}"/>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FE96D761-7CAC-483B-B0D3-C613D70FB165}"/>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81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955A53-A31A-4546-B747-97952439BCD7}"/>
              </a:ext>
            </a:extLst>
          </p:cNvPr>
          <p:cNvSpPr>
            <a:spLocks noGrp="1"/>
          </p:cNvSpPr>
          <p:nvPr>
            <p:ph type="dt" sz="half" idx="10"/>
          </p:nvPr>
        </p:nvSpPr>
        <p:spPr/>
        <p:txBody>
          <a:bodyPr/>
          <a:lstStyle/>
          <a:p>
            <a:fld id="{0719AD39-0F5E-4DF5-B18B-3D2EE284523E}" type="datetime1">
              <a:rPr lang="en-GB" smtClean="0"/>
              <a:t>07/09/2023</a:t>
            </a:fld>
            <a:endParaRPr lang="en-GB"/>
          </a:p>
        </p:txBody>
      </p:sp>
      <p:sp>
        <p:nvSpPr>
          <p:cNvPr id="4" name="Footer Placeholder 3">
            <a:extLst>
              <a:ext uri="{FF2B5EF4-FFF2-40B4-BE49-F238E27FC236}">
                <a16:creationId xmlns:a16="http://schemas.microsoft.com/office/drawing/2014/main" id="{D73B7A71-5C4F-4C76-869F-859240B4B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5D9B46-4F50-43C4-82EC-89F2B0FEF442}"/>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6" name="Title 1">
            <a:extLst>
              <a:ext uri="{FF2B5EF4-FFF2-40B4-BE49-F238E27FC236}">
                <a16:creationId xmlns:a16="http://schemas.microsoft.com/office/drawing/2014/main" id="{FD1B6AD1-A54A-4051-B84F-A9C0C595ECE2}"/>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398140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E0897-15E9-4A10-A010-59BCE24E278B}"/>
              </a:ext>
            </a:extLst>
          </p:cNvPr>
          <p:cNvSpPr>
            <a:spLocks noGrp="1"/>
          </p:cNvSpPr>
          <p:nvPr>
            <p:ph type="dt" sz="half" idx="10"/>
          </p:nvPr>
        </p:nvSpPr>
        <p:spPr/>
        <p:txBody>
          <a:bodyPr/>
          <a:lstStyle/>
          <a:p>
            <a:fld id="{E9AF684D-23DD-49FE-9044-F2E4463BC114}" type="datetime1">
              <a:rPr lang="en-GB" smtClean="0"/>
              <a:t>07/09/2023</a:t>
            </a:fld>
            <a:endParaRPr lang="en-GB"/>
          </a:p>
        </p:txBody>
      </p:sp>
      <p:sp>
        <p:nvSpPr>
          <p:cNvPr id="3" name="Footer Placeholder 2">
            <a:extLst>
              <a:ext uri="{FF2B5EF4-FFF2-40B4-BE49-F238E27FC236}">
                <a16:creationId xmlns:a16="http://schemas.microsoft.com/office/drawing/2014/main" id="{6F555532-D04B-49BA-9128-8260920C47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5ABFD9-EF29-4A21-B2F0-84C6EDB15286}"/>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379523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8354-41BC-4443-A33A-F68F61101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06FCBE-C725-4CBC-B38B-57DF43D37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F409C4-D40F-4B3C-AB7F-CD6F07F92A8C}"/>
              </a:ext>
            </a:extLst>
          </p:cNvPr>
          <p:cNvSpPr>
            <a:spLocks noGrp="1"/>
          </p:cNvSpPr>
          <p:nvPr>
            <p:ph type="body" sz="half" idx="2"/>
          </p:nvPr>
        </p:nvSpPr>
        <p:spPr>
          <a:xfrm>
            <a:off x="839788" y="2208178"/>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35E6E-24BE-458F-A8BB-3C42C529035A}"/>
              </a:ext>
            </a:extLst>
          </p:cNvPr>
          <p:cNvSpPr>
            <a:spLocks noGrp="1"/>
          </p:cNvSpPr>
          <p:nvPr>
            <p:ph type="dt" sz="half" idx="10"/>
          </p:nvPr>
        </p:nvSpPr>
        <p:spPr/>
        <p:txBody>
          <a:bodyPr/>
          <a:lstStyle/>
          <a:p>
            <a:fld id="{2DAFF97A-0BAA-48C6-AD2A-282A121A06DF}" type="datetime1">
              <a:rPr lang="en-GB" smtClean="0"/>
              <a:t>07/09/2023</a:t>
            </a:fld>
            <a:endParaRPr lang="en-GB"/>
          </a:p>
        </p:txBody>
      </p:sp>
      <p:sp>
        <p:nvSpPr>
          <p:cNvPr id="6" name="Footer Placeholder 5">
            <a:extLst>
              <a:ext uri="{FF2B5EF4-FFF2-40B4-BE49-F238E27FC236}">
                <a16:creationId xmlns:a16="http://schemas.microsoft.com/office/drawing/2014/main" id="{814CAB01-EE6E-447F-9176-CB7FA91D7A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2D87A9-C938-445A-9B91-49DD8ECFA79D}"/>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8F55EB9F-A54B-4EF1-8982-F24ED955CB13}"/>
              </a:ext>
            </a:extLst>
          </p:cNvPr>
          <p:cNvCxnSpPr/>
          <p:nvPr userDrawn="1"/>
        </p:nvCxnSpPr>
        <p:spPr>
          <a:xfrm>
            <a:off x="838200" y="2057400"/>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974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442-A63B-4556-87EA-88CC005A9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BBEE59-58C6-43B3-8363-4D56CC62D9AC}"/>
              </a:ext>
            </a:extLst>
          </p:cNvPr>
          <p:cNvSpPr>
            <a:spLocks noGrp="1"/>
          </p:cNvSpPr>
          <p:nvPr>
            <p:ph type="body" sz="half" idx="2"/>
          </p:nvPr>
        </p:nvSpPr>
        <p:spPr>
          <a:xfrm>
            <a:off x="839788" y="2208178"/>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27FE867B-CD8E-4FB0-931B-3B96D74D50D6}"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2360A016-35DE-4304-B35D-E3F5414D4C05}"/>
              </a:ext>
            </a:extLst>
          </p:cNvPr>
          <p:cNvCxnSpPr/>
          <p:nvPr userDrawn="1"/>
        </p:nvCxnSpPr>
        <p:spPr>
          <a:xfrm>
            <a:off x="838200" y="2057400"/>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684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442-A63B-4556-87EA-88CC005A9D2A}"/>
              </a:ext>
            </a:extLst>
          </p:cNvPr>
          <p:cNvSpPr>
            <a:spLocks noGrp="1"/>
          </p:cNvSpPr>
          <p:nvPr>
            <p:ph type="title"/>
          </p:nvPr>
        </p:nvSpPr>
        <p:spPr>
          <a:xfrm>
            <a:off x="7676017" y="638986"/>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0"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BBEE59-58C6-43B3-8363-4D56CC62D9AC}"/>
              </a:ext>
            </a:extLst>
          </p:cNvPr>
          <p:cNvSpPr>
            <a:spLocks noGrp="1"/>
          </p:cNvSpPr>
          <p:nvPr>
            <p:ph type="body" sz="half" idx="2"/>
          </p:nvPr>
        </p:nvSpPr>
        <p:spPr>
          <a:xfrm>
            <a:off x="7676017" y="2389964"/>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26D39A9D-0731-4B73-BA5E-B977EB652630}"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2360A016-35DE-4304-B35D-E3F5414D4C05}"/>
              </a:ext>
            </a:extLst>
          </p:cNvPr>
          <p:cNvCxnSpPr/>
          <p:nvPr userDrawn="1"/>
        </p:nvCxnSpPr>
        <p:spPr>
          <a:xfrm>
            <a:off x="7674429" y="2239186"/>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16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0" y="0"/>
            <a:ext cx="121920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E6DA645-7C5B-46A6-8284-E30F6F7D4DF2}"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ext Placeholder 3">
            <a:extLst>
              <a:ext uri="{FF2B5EF4-FFF2-40B4-BE49-F238E27FC236}">
                <a16:creationId xmlns:a16="http://schemas.microsoft.com/office/drawing/2014/main" id="{89668C97-7399-43AB-88B8-BDBD6E7F3AEF}"/>
              </a:ext>
            </a:extLst>
          </p:cNvPr>
          <p:cNvSpPr>
            <a:spLocks noGrp="1"/>
          </p:cNvSpPr>
          <p:nvPr>
            <p:ph type="body" sz="half" idx="2"/>
          </p:nvPr>
        </p:nvSpPr>
        <p:spPr>
          <a:xfrm>
            <a:off x="295503"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F6F346E-72BE-4BCF-91C3-5E1F67AE2483}"/>
              </a:ext>
            </a:extLst>
          </p:cNvPr>
          <p:cNvSpPr>
            <a:spLocks noGrp="1"/>
          </p:cNvSpPr>
          <p:nvPr>
            <p:ph type="body" sz="half" idx="13"/>
          </p:nvPr>
        </p:nvSpPr>
        <p:spPr>
          <a:xfrm>
            <a:off x="4227740"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076FD2E7-A9E1-443C-B57D-9D8859B08564}"/>
              </a:ext>
            </a:extLst>
          </p:cNvPr>
          <p:cNvSpPr>
            <a:spLocks noGrp="1"/>
          </p:cNvSpPr>
          <p:nvPr>
            <p:ph type="body" sz="half" idx="14"/>
          </p:nvPr>
        </p:nvSpPr>
        <p:spPr>
          <a:xfrm>
            <a:off x="8159977"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8229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BBF1-53DF-4CB6-BFBD-2580B8305F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A6F667-7D0E-4E59-8AF5-D53CDCA5B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ED7EE-63C8-4895-9649-9B2C61874C43}"/>
              </a:ext>
            </a:extLst>
          </p:cNvPr>
          <p:cNvSpPr>
            <a:spLocks noGrp="1"/>
          </p:cNvSpPr>
          <p:nvPr>
            <p:ph type="dt" sz="half" idx="10"/>
          </p:nvPr>
        </p:nvSpPr>
        <p:spPr/>
        <p:txBody>
          <a:bodyPr/>
          <a:lstStyle/>
          <a:p>
            <a:fld id="{41F071F0-F217-431B-B792-04F26AAACFAF}" type="datetime1">
              <a:rPr lang="en-GB" smtClean="0"/>
              <a:t>07/09/2023</a:t>
            </a:fld>
            <a:endParaRPr lang="en-GB"/>
          </a:p>
        </p:txBody>
      </p:sp>
      <p:sp>
        <p:nvSpPr>
          <p:cNvPr id="5" name="Footer Placeholder 4">
            <a:extLst>
              <a:ext uri="{FF2B5EF4-FFF2-40B4-BE49-F238E27FC236}">
                <a16:creationId xmlns:a16="http://schemas.microsoft.com/office/drawing/2014/main" id="{651A2CC7-9B9E-4370-A772-5C3249887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7961-6B1B-4BF8-B805-18094A0F94DC}"/>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3738549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8A6F667-7D0E-4E59-8AF5-D53CDCA5B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ED7EE-63C8-4895-9649-9B2C61874C43}"/>
              </a:ext>
            </a:extLst>
          </p:cNvPr>
          <p:cNvSpPr>
            <a:spLocks noGrp="1"/>
          </p:cNvSpPr>
          <p:nvPr>
            <p:ph type="dt" sz="half" idx="10"/>
          </p:nvPr>
        </p:nvSpPr>
        <p:spPr/>
        <p:txBody>
          <a:bodyPr/>
          <a:lstStyle/>
          <a:p>
            <a:fld id="{E71D3372-BDC1-455D-A952-FA1C99FDCC65}" type="datetime1">
              <a:rPr lang="en-GB" smtClean="0"/>
              <a:t>07/09/2023</a:t>
            </a:fld>
            <a:endParaRPr lang="en-GB"/>
          </a:p>
        </p:txBody>
      </p:sp>
      <p:sp>
        <p:nvSpPr>
          <p:cNvPr id="5" name="Footer Placeholder 4">
            <a:extLst>
              <a:ext uri="{FF2B5EF4-FFF2-40B4-BE49-F238E27FC236}">
                <a16:creationId xmlns:a16="http://schemas.microsoft.com/office/drawing/2014/main" id="{651A2CC7-9B9E-4370-A772-5C3249887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7961-6B1B-4BF8-B805-18094A0F94D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7" name="Title 1">
            <a:extLst>
              <a:ext uri="{FF2B5EF4-FFF2-40B4-BE49-F238E27FC236}">
                <a16:creationId xmlns:a16="http://schemas.microsoft.com/office/drawing/2014/main" id="{80BDF2E8-C1B4-4DA4-A460-930D0FC46F3A}"/>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112627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7835-89EC-4247-8E74-635477498C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3E326C-2B17-4496-BAAE-C0EE968C12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DA31BC-40C2-457A-84BA-35F023EBBE76}"/>
              </a:ext>
            </a:extLst>
          </p:cNvPr>
          <p:cNvSpPr>
            <a:spLocks noGrp="1"/>
          </p:cNvSpPr>
          <p:nvPr>
            <p:ph type="dt" sz="half" idx="10"/>
          </p:nvPr>
        </p:nvSpPr>
        <p:spPr/>
        <p:txBody>
          <a:bodyPr/>
          <a:lstStyle/>
          <a:p>
            <a:fld id="{286391F0-04EB-4DA1-B308-A31ADC256D28}" type="datetime1">
              <a:rPr lang="en-GB" smtClean="0"/>
              <a:t>07/09/2023</a:t>
            </a:fld>
            <a:endParaRPr lang="en-GB"/>
          </a:p>
        </p:txBody>
      </p:sp>
      <p:sp>
        <p:nvSpPr>
          <p:cNvPr id="5" name="Footer Placeholder 4">
            <a:extLst>
              <a:ext uri="{FF2B5EF4-FFF2-40B4-BE49-F238E27FC236}">
                <a16:creationId xmlns:a16="http://schemas.microsoft.com/office/drawing/2014/main" id="{4D5B313A-22D3-487F-8C2F-0A453F4BC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A2F5E-3B40-47EA-98ED-798C7B89B1E2}"/>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14259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556F-F05D-4E4A-9466-A0B554448398}"/>
              </a:ext>
            </a:extLst>
          </p:cNvPr>
          <p:cNvSpPr>
            <a:spLocks noGrp="1"/>
          </p:cNvSpPr>
          <p:nvPr>
            <p:ph type="title"/>
          </p:nvPr>
        </p:nvSpPr>
        <p:spPr>
          <a:xfrm>
            <a:off x="838200" y="365126"/>
            <a:ext cx="10515600" cy="692513"/>
          </a:xfrm>
        </p:spPr>
        <p:txBody>
          <a:bodyPr/>
          <a:lstStyle>
            <a:lvl1pPr>
              <a:defRPr>
                <a:latin typeface="Helvetica"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03D5A1-4A6D-4152-A5BB-9C230E78A90C}"/>
              </a:ext>
            </a:extLst>
          </p:cNvPr>
          <p:cNvSpPr>
            <a:spLocks noGrp="1"/>
          </p:cNvSpPr>
          <p:nvPr>
            <p:ph idx="1"/>
          </p:nvPr>
        </p:nvSpPr>
        <p:spPr>
          <a:xfrm>
            <a:off x="838200" y="1958975"/>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B4060-2064-41D4-9DB5-397D4BB1DECA}"/>
              </a:ext>
            </a:extLst>
          </p:cNvPr>
          <p:cNvSpPr>
            <a:spLocks noGrp="1"/>
          </p:cNvSpPr>
          <p:nvPr>
            <p:ph type="dt" sz="half" idx="10"/>
          </p:nvPr>
        </p:nvSpPr>
        <p:spPr/>
        <p:txBody>
          <a:bodyPr/>
          <a:lstStyle/>
          <a:p>
            <a:fld id="{F69DE5F8-8700-43D3-84FC-640A828915D9}" type="datetime1">
              <a:rPr lang="en-GB" smtClean="0"/>
              <a:t>07/09/2023</a:t>
            </a:fld>
            <a:endParaRPr lang="en-GB"/>
          </a:p>
        </p:txBody>
      </p:sp>
      <p:sp>
        <p:nvSpPr>
          <p:cNvPr id="5" name="Footer Placeholder 4">
            <a:extLst>
              <a:ext uri="{FF2B5EF4-FFF2-40B4-BE49-F238E27FC236}">
                <a16:creationId xmlns:a16="http://schemas.microsoft.com/office/drawing/2014/main" id="{4D86137E-AEF0-43B4-924F-5998207B2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2B98B-D493-4AFF-A81F-633A280F0034}"/>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8" name="Straight Connector 7">
            <a:extLst>
              <a:ext uri="{FF2B5EF4-FFF2-40B4-BE49-F238E27FC236}">
                <a16:creationId xmlns:a16="http://schemas.microsoft.com/office/drawing/2014/main" id="{852A00F7-894F-4EBC-B151-4DAEC4CF5BBA}"/>
              </a:ext>
            </a:extLst>
          </p:cNvPr>
          <p:cNvCxnSpPr/>
          <p:nvPr userDrawn="1"/>
        </p:nvCxnSpPr>
        <p:spPr>
          <a:xfrm>
            <a:off x="838200" y="105764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3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158348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E1D7-648F-4B30-8F1C-23E9CCF97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42B906-1637-45BE-A83B-50B1AC63858A}"/>
              </a:ext>
            </a:extLst>
          </p:cNvPr>
          <p:cNvSpPr>
            <a:spLocks noGrp="1"/>
          </p:cNvSpPr>
          <p:nvPr>
            <p:ph type="subTitle" idx="1"/>
          </p:nvPr>
        </p:nvSpPr>
        <p:spPr>
          <a:xfrm>
            <a:off x="1524000" y="3840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752CBD-E656-462E-97C0-C1988581B210}"/>
              </a:ext>
            </a:extLst>
          </p:cNvPr>
          <p:cNvSpPr>
            <a:spLocks noGrp="1"/>
          </p:cNvSpPr>
          <p:nvPr>
            <p:ph type="dt" sz="half" idx="10"/>
          </p:nvPr>
        </p:nvSpPr>
        <p:spPr/>
        <p:txBody>
          <a:bodyPr/>
          <a:lstStyle/>
          <a:p>
            <a:fld id="{68430E31-6205-440E-AD6C-EBCD70C67548}" type="datetime1">
              <a:rPr lang="en-GB" smtClean="0"/>
              <a:t>07/09/2023</a:t>
            </a:fld>
            <a:endParaRPr lang="en-GB"/>
          </a:p>
        </p:txBody>
      </p:sp>
      <p:sp>
        <p:nvSpPr>
          <p:cNvPr id="5" name="Footer Placeholder 4">
            <a:extLst>
              <a:ext uri="{FF2B5EF4-FFF2-40B4-BE49-F238E27FC236}">
                <a16:creationId xmlns:a16="http://schemas.microsoft.com/office/drawing/2014/main" id="{62910CE6-862B-4FC3-A1A7-8C52EC8B3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53518-328D-4573-A8C3-7E500BC69FF1}"/>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8" name="Straight Connector 7">
            <a:extLst>
              <a:ext uri="{FF2B5EF4-FFF2-40B4-BE49-F238E27FC236}">
                <a16:creationId xmlns:a16="http://schemas.microsoft.com/office/drawing/2014/main" id="{FF6BC78E-D4A2-4434-B7F0-825C531DB3FB}"/>
              </a:ext>
            </a:extLst>
          </p:cNvPr>
          <p:cNvCxnSpPr/>
          <p:nvPr userDrawn="1"/>
        </p:nvCxnSpPr>
        <p:spPr>
          <a:xfrm>
            <a:off x="1524000" y="367188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365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556F-F05D-4E4A-9466-A0B554448398}"/>
              </a:ext>
            </a:extLst>
          </p:cNvPr>
          <p:cNvSpPr>
            <a:spLocks noGrp="1"/>
          </p:cNvSpPr>
          <p:nvPr>
            <p:ph type="title"/>
          </p:nvPr>
        </p:nvSpPr>
        <p:spPr>
          <a:xfrm>
            <a:off x="838200" y="365126"/>
            <a:ext cx="10515600" cy="692513"/>
          </a:xfrm>
        </p:spPr>
        <p:txBody>
          <a:bodyPr/>
          <a:lstStyle>
            <a:lvl1pPr>
              <a:defRPr>
                <a:latin typeface="Helvetica"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03D5A1-4A6D-4152-A5BB-9C230E78A90C}"/>
              </a:ext>
            </a:extLst>
          </p:cNvPr>
          <p:cNvSpPr>
            <a:spLocks noGrp="1"/>
          </p:cNvSpPr>
          <p:nvPr>
            <p:ph idx="1"/>
          </p:nvPr>
        </p:nvSpPr>
        <p:spPr>
          <a:xfrm>
            <a:off x="838200" y="1958975"/>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B4060-2064-41D4-9DB5-397D4BB1DECA}"/>
              </a:ext>
            </a:extLst>
          </p:cNvPr>
          <p:cNvSpPr>
            <a:spLocks noGrp="1"/>
          </p:cNvSpPr>
          <p:nvPr>
            <p:ph type="dt" sz="half" idx="10"/>
          </p:nvPr>
        </p:nvSpPr>
        <p:spPr/>
        <p:txBody>
          <a:bodyPr/>
          <a:lstStyle/>
          <a:p>
            <a:fld id="{6FE35D3F-42CE-4C6D-8955-2EA7C2678826}" type="datetime1">
              <a:rPr lang="en-GB" smtClean="0"/>
              <a:t>07/09/2023</a:t>
            </a:fld>
            <a:endParaRPr lang="en-GB"/>
          </a:p>
        </p:txBody>
      </p:sp>
      <p:sp>
        <p:nvSpPr>
          <p:cNvPr id="5" name="Footer Placeholder 4">
            <a:extLst>
              <a:ext uri="{FF2B5EF4-FFF2-40B4-BE49-F238E27FC236}">
                <a16:creationId xmlns:a16="http://schemas.microsoft.com/office/drawing/2014/main" id="{4D86137E-AEF0-43B4-924F-5998207B2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2B98B-D493-4AFF-A81F-633A280F0034}"/>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8" name="Straight Connector 7">
            <a:extLst>
              <a:ext uri="{FF2B5EF4-FFF2-40B4-BE49-F238E27FC236}">
                <a16:creationId xmlns:a16="http://schemas.microsoft.com/office/drawing/2014/main" id="{852A00F7-894F-4EBC-B151-4DAEC4CF5BBA}"/>
              </a:ext>
            </a:extLst>
          </p:cNvPr>
          <p:cNvCxnSpPr/>
          <p:nvPr userDrawn="1"/>
        </p:nvCxnSpPr>
        <p:spPr>
          <a:xfrm>
            <a:off x="838200" y="105764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93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E1D7-648F-4B30-8F1C-23E9CCF97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42B906-1637-45BE-A83B-50B1AC63858A}"/>
              </a:ext>
            </a:extLst>
          </p:cNvPr>
          <p:cNvSpPr>
            <a:spLocks noGrp="1"/>
          </p:cNvSpPr>
          <p:nvPr>
            <p:ph type="subTitle" idx="1"/>
          </p:nvPr>
        </p:nvSpPr>
        <p:spPr>
          <a:xfrm>
            <a:off x="1524000" y="3840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752CBD-E656-462E-97C0-C1988581B210}"/>
              </a:ext>
            </a:extLst>
          </p:cNvPr>
          <p:cNvSpPr>
            <a:spLocks noGrp="1"/>
          </p:cNvSpPr>
          <p:nvPr>
            <p:ph type="dt" sz="half" idx="10"/>
          </p:nvPr>
        </p:nvSpPr>
        <p:spPr/>
        <p:txBody>
          <a:bodyPr/>
          <a:lstStyle/>
          <a:p>
            <a:fld id="{68430E31-6205-440E-AD6C-EBCD70C67548}" type="datetime1">
              <a:rPr lang="en-GB" smtClean="0"/>
              <a:t>07/09/2023</a:t>
            </a:fld>
            <a:endParaRPr lang="en-GB"/>
          </a:p>
        </p:txBody>
      </p:sp>
      <p:sp>
        <p:nvSpPr>
          <p:cNvPr id="5" name="Footer Placeholder 4">
            <a:extLst>
              <a:ext uri="{FF2B5EF4-FFF2-40B4-BE49-F238E27FC236}">
                <a16:creationId xmlns:a16="http://schemas.microsoft.com/office/drawing/2014/main" id="{62910CE6-862B-4FC3-A1A7-8C52EC8B3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53518-328D-4573-A8C3-7E500BC69FF1}"/>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19640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556F-F05D-4E4A-9466-A0B554448398}"/>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03D5A1-4A6D-4152-A5BB-9C230E78A90C}"/>
              </a:ext>
            </a:extLst>
          </p:cNvPr>
          <p:cNvSpPr>
            <a:spLocks noGrp="1"/>
          </p:cNvSpPr>
          <p:nvPr>
            <p:ph idx="1"/>
          </p:nvPr>
        </p:nvSpPr>
        <p:spPr>
          <a:xfrm>
            <a:off x="838200" y="19589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B4060-2064-41D4-9DB5-397D4BB1DECA}"/>
              </a:ext>
            </a:extLst>
          </p:cNvPr>
          <p:cNvSpPr>
            <a:spLocks noGrp="1"/>
          </p:cNvSpPr>
          <p:nvPr>
            <p:ph type="dt" sz="half" idx="10"/>
          </p:nvPr>
        </p:nvSpPr>
        <p:spPr/>
        <p:txBody>
          <a:bodyPr/>
          <a:lstStyle/>
          <a:p>
            <a:fld id="{6FE35D3F-42CE-4C6D-8955-2EA7C2678826}" type="datetime1">
              <a:rPr lang="en-GB" smtClean="0"/>
              <a:t>07/09/2023</a:t>
            </a:fld>
            <a:endParaRPr lang="en-GB"/>
          </a:p>
        </p:txBody>
      </p:sp>
      <p:sp>
        <p:nvSpPr>
          <p:cNvPr id="5" name="Footer Placeholder 4">
            <a:extLst>
              <a:ext uri="{FF2B5EF4-FFF2-40B4-BE49-F238E27FC236}">
                <a16:creationId xmlns:a16="http://schemas.microsoft.com/office/drawing/2014/main" id="{4D86137E-AEF0-43B4-924F-5998207B2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2B98B-D493-4AFF-A81F-633A280F0034}"/>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7" name="Straight Connector 6">
            <a:extLst>
              <a:ext uri="{FF2B5EF4-FFF2-40B4-BE49-F238E27FC236}">
                <a16:creationId xmlns:a16="http://schemas.microsoft.com/office/drawing/2014/main" id="{AFCD3E79-9C3E-FF49-B946-966E5D9FE65F}"/>
              </a:ext>
            </a:extLst>
          </p:cNvPr>
          <p:cNvCxnSpPr/>
          <p:nvPr userDrawn="1"/>
        </p:nvCxnSpPr>
        <p:spPr>
          <a:xfrm>
            <a:off x="838200" y="1005791"/>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660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1C93-CA64-4A49-80B2-A087621F5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8A638F-518E-4CD7-8CB2-801D2F498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4DF7-94D3-4413-8CDF-96AAB4C8BE3F}"/>
              </a:ext>
            </a:extLst>
          </p:cNvPr>
          <p:cNvSpPr>
            <a:spLocks noGrp="1"/>
          </p:cNvSpPr>
          <p:nvPr>
            <p:ph type="dt" sz="half" idx="10"/>
          </p:nvPr>
        </p:nvSpPr>
        <p:spPr/>
        <p:txBody>
          <a:bodyPr/>
          <a:lstStyle/>
          <a:p>
            <a:fld id="{9C18DB9B-E683-44F9-89EF-F8E0180705E3}" type="datetime1">
              <a:rPr lang="en-GB" smtClean="0"/>
              <a:t>07/09/2023</a:t>
            </a:fld>
            <a:endParaRPr lang="en-GB"/>
          </a:p>
        </p:txBody>
      </p:sp>
      <p:sp>
        <p:nvSpPr>
          <p:cNvPr id="5" name="Footer Placeholder 4">
            <a:extLst>
              <a:ext uri="{FF2B5EF4-FFF2-40B4-BE49-F238E27FC236}">
                <a16:creationId xmlns:a16="http://schemas.microsoft.com/office/drawing/2014/main" id="{5AB87F82-FC94-497A-8A5E-781BDF1B5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BAFA0B-A365-431E-82DD-3C37B317E229}"/>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3936635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D225-589B-480E-9FCD-81082BCEE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90AC80-CD32-47C4-A047-4441FA99A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0D5C4A-F987-4433-8C0A-E67D8356C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D2F3DF-AF58-4531-9A3E-DFF55748E66D}"/>
              </a:ext>
            </a:extLst>
          </p:cNvPr>
          <p:cNvSpPr>
            <a:spLocks noGrp="1"/>
          </p:cNvSpPr>
          <p:nvPr>
            <p:ph type="dt" sz="half" idx="10"/>
          </p:nvPr>
        </p:nvSpPr>
        <p:spPr/>
        <p:txBody>
          <a:bodyPr/>
          <a:lstStyle/>
          <a:p>
            <a:fld id="{9B7E8EF7-114B-4CDB-BFB4-2A620C65C440}" type="datetime1">
              <a:rPr lang="en-GB" smtClean="0"/>
              <a:t>07/09/2023</a:t>
            </a:fld>
            <a:endParaRPr lang="en-GB"/>
          </a:p>
        </p:txBody>
      </p:sp>
      <p:sp>
        <p:nvSpPr>
          <p:cNvPr id="6" name="Footer Placeholder 5">
            <a:extLst>
              <a:ext uri="{FF2B5EF4-FFF2-40B4-BE49-F238E27FC236}">
                <a16:creationId xmlns:a16="http://schemas.microsoft.com/office/drawing/2014/main" id="{80A8BB38-39AC-432D-937D-94FBC263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E5759-388B-42BE-8CFD-A9D48B8B444C}"/>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9A689EB1-8EF5-45D3-8F85-AF51CAB09C5F}"/>
              </a:ext>
            </a:extLst>
          </p:cNvPr>
          <p:cNvCxnSpPr/>
          <p:nvPr userDrawn="1"/>
        </p:nvCxnSpPr>
        <p:spPr>
          <a:xfrm>
            <a:off x="838200" y="1690688"/>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156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027D-CE39-4862-BBB8-73BC5E09E4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95F13A-B385-434D-9307-5CBE2E0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B52F-1571-48EF-9A08-4CCB7F47BFAB}"/>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74ADD-1118-4F92-927A-19B6630B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DFD85-90AF-4152-9FF6-60C83F0FFD4C}"/>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13103-BB01-490C-B6F8-6CB132B88551}"/>
              </a:ext>
            </a:extLst>
          </p:cNvPr>
          <p:cNvSpPr>
            <a:spLocks noGrp="1"/>
          </p:cNvSpPr>
          <p:nvPr>
            <p:ph type="dt" sz="half" idx="10"/>
          </p:nvPr>
        </p:nvSpPr>
        <p:spPr/>
        <p:txBody>
          <a:bodyPr/>
          <a:lstStyle/>
          <a:p>
            <a:fld id="{6E2D0516-0D3E-43E1-9985-90D45A36C852}" type="datetime1">
              <a:rPr lang="en-GB" smtClean="0"/>
              <a:t>07/09/2023</a:t>
            </a:fld>
            <a:endParaRPr lang="en-GB"/>
          </a:p>
        </p:txBody>
      </p:sp>
      <p:sp>
        <p:nvSpPr>
          <p:cNvPr id="8" name="Footer Placeholder 7">
            <a:extLst>
              <a:ext uri="{FF2B5EF4-FFF2-40B4-BE49-F238E27FC236}">
                <a16:creationId xmlns:a16="http://schemas.microsoft.com/office/drawing/2014/main" id="{DC70647D-C14C-4D08-823D-95C612417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6B72D-F43D-4111-9C4C-CB1504314C26}"/>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11" name="Straight Connector 10">
            <a:extLst>
              <a:ext uri="{FF2B5EF4-FFF2-40B4-BE49-F238E27FC236}">
                <a16:creationId xmlns:a16="http://schemas.microsoft.com/office/drawing/2014/main" id="{490804BA-28DA-4295-99E6-BEB556FB6F0A}"/>
              </a:ext>
            </a:extLst>
          </p:cNvPr>
          <p:cNvCxnSpPr/>
          <p:nvPr userDrawn="1"/>
        </p:nvCxnSpPr>
        <p:spPr>
          <a:xfrm>
            <a:off x="838200" y="1681163"/>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88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7286-D10E-4F16-BDE9-AFF266F5B5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955A53-A31A-4546-B747-97952439BCD7}"/>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Footer Placeholder 3">
            <a:extLst>
              <a:ext uri="{FF2B5EF4-FFF2-40B4-BE49-F238E27FC236}">
                <a16:creationId xmlns:a16="http://schemas.microsoft.com/office/drawing/2014/main" id="{D73B7A71-5C4F-4C76-869F-859240B4B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5D9B46-4F50-43C4-82EC-89F2B0FEF442}"/>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2079527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AC80-CD32-47C4-A047-4441FA99A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0D5C4A-F987-4433-8C0A-E67D8356C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D2F3DF-AF58-4531-9A3E-DFF55748E66D}"/>
              </a:ext>
            </a:extLst>
          </p:cNvPr>
          <p:cNvSpPr>
            <a:spLocks noGrp="1"/>
          </p:cNvSpPr>
          <p:nvPr>
            <p:ph type="dt" sz="half" idx="10"/>
          </p:nvPr>
        </p:nvSpPr>
        <p:spPr/>
        <p:txBody>
          <a:bodyPr/>
          <a:lstStyle/>
          <a:p>
            <a:fld id="{9B7E8EF7-114B-4CDB-BFB4-2A620C65C440}" type="datetime1">
              <a:rPr lang="en-GB" smtClean="0"/>
              <a:t>07/09/2023</a:t>
            </a:fld>
            <a:endParaRPr lang="en-GB"/>
          </a:p>
        </p:txBody>
      </p:sp>
      <p:sp>
        <p:nvSpPr>
          <p:cNvPr id="6" name="Footer Placeholder 5">
            <a:extLst>
              <a:ext uri="{FF2B5EF4-FFF2-40B4-BE49-F238E27FC236}">
                <a16:creationId xmlns:a16="http://schemas.microsoft.com/office/drawing/2014/main" id="{80A8BB38-39AC-432D-937D-94FBC263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E5759-388B-42BE-8CFD-A9D48B8B444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itle 1">
            <a:extLst>
              <a:ext uri="{FF2B5EF4-FFF2-40B4-BE49-F238E27FC236}">
                <a16:creationId xmlns:a16="http://schemas.microsoft.com/office/drawing/2014/main" id="{92FA3102-4702-4EF1-BA38-8FD05E7C4B6D}"/>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036C3E12-C1BB-4D07-9D86-E113709CA12C}"/>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6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E1D7-648F-4B30-8F1C-23E9CCF97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42B906-1637-45BE-A83B-50B1AC63858A}"/>
              </a:ext>
            </a:extLst>
          </p:cNvPr>
          <p:cNvSpPr>
            <a:spLocks noGrp="1"/>
          </p:cNvSpPr>
          <p:nvPr>
            <p:ph type="subTitle" idx="1"/>
          </p:nvPr>
        </p:nvSpPr>
        <p:spPr>
          <a:xfrm>
            <a:off x="1524000" y="3840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752CBD-E656-462E-97C0-C1988581B210}"/>
              </a:ext>
            </a:extLst>
          </p:cNvPr>
          <p:cNvSpPr>
            <a:spLocks noGrp="1"/>
          </p:cNvSpPr>
          <p:nvPr>
            <p:ph type="dt" sz="half" idx="10"/>
          </p:nvPr>
        </p:nvSpPr>
        <p:spPr/>
        <p:txBody>
          <a:bodyPr/>
          <a:lstStyle/>
          <a:p>
            <a:fld id="{78F98DA4-23AE-495F-9358-3FF2F7DA585E}" type="datetime1">
              <a:rPr lang="en-GB" smtClean="0"/>
              <a:t>07/09/2023</a:t>
            </a:fld>
            <a:endParaRPr lang="en-GB"/>
          </a:p>
        </p:txBody>
      </p:sp>
      <p:sp>
        <p:nvSpPr>
          <p:cNvPr id="5" name="Footer Placeholder 4">
            <a:extLst>
              <a:ext uri="{FF2B5EF4-FFF2-40B4-BE49-F238E27FC236}">
                <a16:creationId xmlns:a16="http://schemas.microsoft.com/office/drawing/2014/main" id="{62910CE6-862B-4FC3-A1A7-8C52EC8B3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53518-328D-4573-A8C3-7E500BC69FF1}"/>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805453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95F13A-B385-434D-9307-5CBE2E0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B52F-1571-48EF-9A08-4CCB7F47BFAB}"/>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74ADD-1118-4F92-927A-19B6630B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DFD85-90AF-4152-9FF6-60C83F0FFD4C}"/>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13103-BB01-490C-B6F8-6CB132B88551}"/>
              </a:ext>
            </a:extLst>
          </p:cNvPr>
          <p:cNvSpPr>
            <a:spLocks noGrp="1"/>
          </p:cNvSpPr>
          <p:nvPr>
            <p:ph type="dt" sz="half" idx="10"/>
          </p:nvPr>
        </p:nvSpPr>
        <p:spPr/>
        <p:txBody>
          <a:bodyPr/>
          <a:lstStyle/>
          <a:p>
            <a:fld id="{6E2D0516-0D3E-43E1-9985-90D45A36C852}" type="datetime1">
              <a:rPr lang="en-GB" smtClean="0"/>
              <a:t>07/09/2023</a:t>
            </a:fld>
            <a:endParaRPr lang="en-GB"/>
          </a:p>
        </p:txBody>
      </p:sp>
      <p:sp>
        <p:nvSpPr>
          <p:cNvPr id="8" name="Footer Placeholder 7">
            <a:extLst>
              <a:ext uri="{FF2B5EF4-FFF2-40B4-BE49-F238E27FC236}">
                <a16:creationId xmlns:a16="http://schemas.microsoft.com/office/drawing/2014/main" id="{DC70647D-C14C-4D08-823D-95C612417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6B72D-F43D-4111-9C4C-CB1504314C26}"/>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2" name="Title 1">
            <a:extLst>
              <a:ext uri="{FF2B5EF4-FFF2-40B4-BE49-F238E27FC236}">
                <a16:creationId xmlns:a16="http://schemas.microsoft.com/office/drawing/2014/main" id="{7638FC3D-49C9-417B-B5AF-AB8B50126276}"/>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FE96D761-7CAC-483B-B0D3-C613D70FB165}"/>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57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955A53-A31A-4546-B747-97952439BCD7}"/>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Footer Placeholder 3">
            <a:extLst>
              <a:ext uri="{FF2B5EF4-FFF2-40B4-BE49-F238E27FC236}">
                <a16:creationId xmlns:a16="http://schemas.microsoft.com/office/drawing/2014/main" id="{D73B7A71-5C4F-4C76-869F-859240B4B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5D9B46-4F50-43C4-82EC-89F2B0FEF442}"/>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6" name="Title 1">
            <a:extLst>
              <a:ext uri="{FF2B5EF4-FFF2-40B4-BE49-F238E27FC236}">
                <a16:creationId xmlns:a16="http://schemas.microsoft.com/office/drawing/2014/main" id="{FD1B6AD1-A54A-4051-B84F-A9C0C595ECE2}"/>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3068768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AC80-CD32-47C4-A047-4441FA99A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0D5C4A-F987-4433-8C0A-E67D8356C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D2F3DF-AF58-4531-9A3E-DFF55748E66D}"/>
              </a:ext>
            </a:extLst>
          </p:cNvPr>
          <p:cNvSpPr>
            <a:spLocks noGrp="1"/>
          </p:cNvSpPr>
          <p:nvPr>
            <p:ph type="dt" sz="half" idx="10"/>
          </p:nvPr>
        </p:nvSpPr>
        <p:spPr/>
        <p:txBody>
          <a:bodyPr/>
          <a:lstStyle/>
          <a:p>
            <a:fld id="{9B7E8EF7-114B-4CDB-BFB4-2A620C65C440}" type="datetime1">
              <a:rPr lang="en-GB" smtClean="0"/>
              <a:t>07/09/2023</a:t>
            </a:fld>
            <a:endParaRPr lang="en-GB"/>
          </a:p>
        </p:txBody>
      </p:sp>
      <p:sp>
        <p:nvSpPr>
          <p:cNvPr id="6" name="Footer Placeholder 5">
            <a:extLst>
              <a:ext uri="{FF2B5EF4-FFF2-40B4-BE49-F238E27FC236}">
                <a16:creationId xmlns:a16="http://schemas.microsoft.com/office/drawing/2014/main" id="{80A8BB38-39AC-432D-937D-94FBC263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E5759-388B-42BE-8CFD-A9D48B8B444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itle 1">
            <a:extLst>
              <a:ext uri="{FF2B5EF4-FFF2-40B4-BE49-F238E27FC236}">
                <a16:creationId xmlns:a16="http://schemas.microsoft.com/office/drawing/2014/main" id="{92FA3102-4702-4EF1-BA38-8FD05E7C4B6D}"/>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036C3E12-C1BB-4D07-9D86-E113709CA12C}"/>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82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95F13A-B385-434D-9307-5CBE2E0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B52F-1571-48EF-9A08-4CCB7F47BFAB}"/>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74ADD-1118-4F92-927A-19B6630B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DFD85-90AF-4152-9FF6-60C83F0FFD4C}"/>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13103-BB01-490C-B6F8-6CB132B88551}"/>
              </a:ext>
            </a:extLst>
          </p:cNvPr>
          <p:cNvSpPr>
            <a:spLocks noGrp="1"/>
          </p:cNvSpPr>
          <p:nvPr>
            <p:ph type="dt" sz="half" idx="10"/>
          </p:nvPr>
        </p:nvSpPr>
        <p:spPr/>
        <p:txBody>
          <a:bodyPr/>
          <a:lstStyle/>
          <a:p>
            <a:fld id="{6E2D0516-0D3E-43E1-9985-90D45A36C852}" type="datetime1">
              <a:rPr lang="en-GB" smtClean="0"/>
              <a:t>07/09/2023</a:t>
            </a:fld>
            <a:endParaRPr lang="en-GB"/>
          </a:p>
        </p:txBody>
      </p:sp>
      <p:sp>
        <p:nvSpPr>
          <p:cNvPr id="8" name="Footer Placeholder 7">
            <a:extLst>
              <a:ext uri="{FF2B5EF4-FFF2-40B4-BE49-F238E27FC236}">
                <a16:creationId xmlns:a16="http://schemas.microsoft.com/office/drawing/2014/main" id="{DC70647D-C14C-4D08-823D-95C612417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6B72D-F43D-4111-9C4C-CB1504314C26}"/>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2" name="Title 1">
            <a:extLst>
              <a:ext uri="{FF2B5EF4-FFF2-40B4-BE49-F238E27FC236}">
                <a16:creationId xmlns:a16="http://schemas.microsoft.com/office/drawing/2014/main" id="{7638FC3D-49C9-417B-B5AF-AB8B50126276}"/>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FE96D761-7CAC-483B-B0D3-C613D70FB165}"/>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64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955A53-A31A-4546-B747-97952439BCD7}"/>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Footer Placeholder 3">
            <a:extLst>
              <a:ext uri="{FF2B5EF4-FFF2-40B4-BE49-F238E27FC236}">
                <a16:creationId xmlns:a16="http://schemas.microsoft.com/office/drawing/2014/main" id="{D73B7A71-5C4F-4C76-869F-859240B4B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5D9B46-4F50-43C4-82EC-89F2B0FEF442}"/>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6" name="Title 1">
            <a:extLst>
              <a:ext uri="{FF2B5EF4-FFF2-40B4-BE49-F238E27FC236}">
                <a16:creationId xmlns:a16="http://schemas.microsoft.com/office/drawing/2014/main" id="{FD1B6AD1-A54A-4051-B84F-A9C0C595ECE2}"/>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1519221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E0897-15E9-4A10-A010-59BCE24E278B}"/>
              </a:ext>
            </a:extLst>
          </p:cNvPr>
          <p:cNvSpPr>
            <a:spLocks noGrp="1"/>
          </p:cNvSpPr>
          <p:nvPr>
            <p:ph type="dt" sz="half" idx="10"/>
          </p:nvPr>
        </p:nvSpPr>
        <p:spPr/>
        <p:txBody>
          <a:bodyPr/>
          <a:lstStyle/>
          <a:p>
            <a:fld id="{69660450-617D-41A7-9591-70BC9DA723ED}" type="datetime1">
              <a:rPr lang="en-GB" smtClean="0"/>
              <a:t>07/09/2023</a:t>
            </a:fld>
            <a:endParaRPr lang="en-GB"/>
          </a:p>
        </p:txBody>
      </p:sp>
      <p:sp>
        <p:nvSpPr>
          <p:cNvPr id="3" name="Footer Placeholder 2">
            <a:extLst>
              <a:ext uri="{FF2B5EF4-FFF2-40B4-BE49-F238E27FC236}">
                <a16:creationId xmlns:a16="http://schemas.microsoft.com/office/drawing/2014/main" id="{6F555532-D04B-49BA-9128-8260920C47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5ABFD9-EF29-4A21-B2F0-84C6EDB15286}"/>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760840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8354-41BC-4443-A33A-F68F61101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06FCBE-C725-4CBC-B38B-57DF43D37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F409C4-D40F-4B3C-AB7F-CD6F07F92A8C}"/>
              </a:ext>
            </a:extLst>
          </p:cNvPr>
          <p:cNvSpPr>
            <a:spLocks noGrp="1"/>
          </p:cNvSpPr>
          <p:nvPr>
            <p:ph type="body" sz="half" idx="2"/>
          </p:nvPr>
        </p:nvSpPr>
        <p:spPr>
          <a:xfrm>
            <a:off x="839788" y="2208178"/>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35E6E-24BE-458F-A8BB-3C42C529035A}"/>
              </a:ext>
            </a:extLst>
          </p:cNvPr>
          <p:cNvSpPr>
            <a:spLocks noGrp="1"/>
          </p:cNvSpPr>
          <p:nvPr>
            <p:ph type="dt" sz="half" idx="10"/>
          </p:nvPr>
        </p:nvSpPr>
        <p:spPr/>
        <p:txBody>
          <a:bodyPr/>
          <a:lstStyle/>
          <a:p>
            <a:fld id="{24D6B910-F901-42F3-9766-2B301B32B3C2}" type="datetime1">
              <a:rPr lang="en-GB" smtClean="0"/>
              <a:t>07/09/2023</a:t>
            </a:fld>
            <a:endParaRPr lang="en-GB"/>
          </a:p>
        </p:txBody>
      </p:sp>
      <p:sp>
        <p:nvSpPr>
          <p:cNvPr id="6" name="Footer Placeholder 5">
            <a:extLst>
              <a:ext uri="{FF2B5EF4-FFF2-40B4-BE49-F238E27FC236}">
                <a16:creationId xmlns:a16="http://schemas.microsoft.com/office/drawing/2014/main" id="{814CAB01-EE6E-447F-9176-CB7FA91D7A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2D87A9-C938-445A-9B91-49DD8ECFA79D}"/>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8F55EB9F-A54B-4EF1-8982-F24ED955CB13}"/>
              </a:ext>
            </a:extLst>
          </p:cNvPr>
          <p:cNvCxnSpPr/>
          <p:nvPr userDrawn="1"/>
        </p:nvCxnSpPr>
        <p:spPr>
          <a:xfrm>
            <a:off x="838200" y="2057400"/>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901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442-A63B-4556-87EA-88CC005A9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BBEE59-58C6-43B3-8363-4D56CC62D9AC}"/>
              </a:ext>
            </a:extLst>
          </p:cNvPr>
          <p:cNvSpPr>
            <a:spLocks noGrp="1"/>
          </p:cNvSpPr>
          <p:nvPr>
            <p:ph type="body" sz="half" idx="2"/>
          </p:nvPr>
        </p:nvSpPr>
        <p:spPr>
          <a:xfrm>
            <a:off x="839788" y="2208178"/>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A034D2D-D1B8-4A6D-8552-6C400306F98A}"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2360A016-35DE-4304-B35D-E3F5414D4C05}"/>
              </a:ext>
            </a:extLst>
          </p:cNvPr>
          <p:cNvCxnSpPr/>
          <p:nvPr userDrawn="1"/>
        </p:nvCxnSpPr>
        <p:spPr>
          <a:xfrm>
            <a:off x="838200" y="2057400"/>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9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442-A63B-4556-87EA-88CC005A9D2A}"/>
              </a:ext>
            </a:extLst>
          </p:cNvPr>
          <p:cNvSpPr>
            <a:spLocks noGrp="1"/>
          </p:cNvSpPr>
          <p:nvPr>
            <p:ph type="title"/>
          </p:nvPr>
        </p:nvSpPr>
        <p:spPr>
          <a:xfrm>
            <a:off x="7676017" y="638986"/>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0"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BBEE59-58C6-43B3-8363-4D56CC62D9AC}"/>
              </a:ext>
            </a:extLst>
          </p:cNvPr>
          <p:cNvSpPr>
            <a:spLocks noGrp="1"/>
          </p:cNvSpPr>
          <p:nvPr>
            <p:ph type="body" sz="half" idx="2"/>
          </p:nvPr>
        </p:nvSpPr>
        <p:spPr>
          <a:xfrm>
            <a:off x="7676017" y="2389964"/>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A034D2D-D1B8-4A6D-8552-6C400306F98A}"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2360A016-35DE-4304-B35D-E3F5414D4C05}"/>
              </a:ext>
            </a:extLst>
          </p:cNvPr>
          <p:cNvCxnSpPr/>
          <p:nvPr userDrawn="1"/>
        </p:nvCxnSpPr>
        <p:spPr>
          <a:xfrm>
            <a:off x="7674429" y="2239186"/>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411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0" y="0"/>
            <a:ext cx="121920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A034D2D-D1B8-4A6D-8552-6C400306F98A}"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ext Placeholder 3">
            <a:extLst>
              <a:ext uri="{FF2B5EF4-FFF2-40B4-BE49-F238E27FC236}">
                <a16:creationId xmlns:a16="http://schemas.microsoft.com/office/drawing/2014/main" id="{89668C97-7399-43AB-88B8-BDBD6E7F3AEF}"/>
              </a:ext>
            </a:extLst>
          </p:cNvPr>
          <p:cNvSpPr>
            <a:spLocks noGrp="1"/>
          </p:cNvSpPr>
          <p:nvPr>
            <p:ph type="body" sz="half" idx="2"/>
          </p:nvPr>
        </p:nvSpPr>
        <p:spPr>
          <a:xfrm>
            <a:off x="295503"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F6F346E-72BE-4BCF-91C3-5E1F67AE2483}"/>
              </a:ext>
            </a:extLst>
          </p:cNvPr>
          <p:cNvSpPr>
            <a:spLocks noGrp="1"/>
          </p:cNvSpPr>
          <p:nvPr>
            <p:ph type="body" sz="half" idx="13"/>
          </p:nvPr>
        </p:nvSpPr>
        <p:spPr>
          <a:xfrm>
            <a:off x="4227740"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076FD2E7-A9E1-443C-B57D-9D8859B08564}"/>
              </a:ext>
            </a:extLst>
          </p:cNvPr>
          <p:cNvSpPr>
            <a:spLocks noGrp="1"/>
          </p:cNvSpPr>
          <p:nvPr>
            <p:ph type="body" sz="half" idx="14"/>
          </p:nvPr>
        </p:nvSpPr>
        <p:spPr>
          <a:xfrm>
            <a:off x="8159977"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998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556F-F05D-4E4A-9466-A0B554448398}"/>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03D5A1-4A6D-4152-A5BB-9C230E78A90C}"/>
              </a:ext>
            </a:extLst>
          </p:cNvPr>
          <p:cNvSpPr>
            <a:spLocks noGrp="1"/>
          </p:cNvSpPr>
          <p:nvPr>
            <p:ph idx="1"/>
          </p:nvPr>
        </p:nvSpPr>
        <p:spPr>
          <a:xfrm>
            <a:off x="838200" y="19589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B4060-2064-41D4-9DB5-397D4BB1DECA}"/>
              </a:ext>
            </a:extLst>
          </p:cNvPr>
          <p:cNvSpPr>
            <a:spLocks noGrp="1"/>
          </p:cNvSpPr>
          <p:nvPr>
            <p:ph type="dt" sz="half" idx="10"/>
          </p:nvPr>
        </p:nvSpPr>
        <p:spPr/>
        <p:txBody>
          <a:bodyPr/>
          <a:lstStyle/>
          <a:p>
            <a:fld id="{B3CF34B9-D21B-497B-8F9C-72D4875CC65C}" type="datetime1">
              <a:rPr lang="en-GB" smtClean="0"/>
              <a:t>07/09/2023</a:t>
            </a:fld>
            <a:endParaRPr lang="en-GB"/>
          </a:p>
        </p:txBody>
      </p:sp>
      <p:sp>
        <p:nvSpPr>
          <p:cNvPr id="5" name="Footer Placeholder 4">
            <a:extLst>
              <a:ext uri="{FF2B5EF4-FFF2-40B4-BE49-F238E27FC236}">
                <a16:creationId xmlns:a16="http://schemas.microsoft.com/office/drawing/2014/main" id="{4D86137E-AEF0-43B4-924F-5998207B2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2B98B-D493-4AFF-A81F-633A280F0034}"/>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7" name="Straight Connector 6">
            <a:extLst>
              <a:ext uri="{FF2B5EF4-FFF2-40B4-BE49-F238E27FC236}">
                <a16:creationId xmlns:a16="http://schemas.microsoft.com/office/drawing/2014/main" id="{AFCD3E79-9C3E-FF49-B946-966E5D9FE65F}"/>
              </a:ext>
            </a:extLst>
          </p:cNvPr>
          <p:cNvCxnSpPr/>
          <p:nvPr userDrawn="1"/>
        </p:nvCxnSpPr>
        <p:spPr>
          <a:xfrm>
            <a:off x="838200" y="1005791"/>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460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BBF1-53DF-4CB6-BFBD-2580B8305F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A6F667-7D0E-4E59-8AF5-D53CDCA5B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ED7EE-63C8-4895-9649-9B2C61874C43}"/>
              </a:ext>
            </a:extLst>
          </p:cNvPr>
          <p:cNvSpPr>
            <a:spLocks noGrp="1"/>
          </p:cNvSpPr>
          <p:nvPr>
            <p:ph type="dt" sz="half" idx="10"/>
          </p:nvPr>
        </p:nvSpPr>
        <p:spPr/>
        <p:txBody>
          <a:bodyPr/>
          <a:lstStyle/>
          <a:p>
            <a:fld id="{E22F0509-2DDC-4302-9144-C10525987825}" type="datetime1">
              <a:rPr lang="en-GB" smtClean="0"/>
              <a:t>07/09/2023</a:t>
            </a:fld>
            <a:endParaRPr lang="en-GB"/>
          </a:p>
        </p:txBody>
      </p:sp>
      <p:sp>
        <p:nvSpPr>
          <p:cNvPr id="5" name="Footer Placeholder 4">
            <a:extLst>
              <a:ext uri="{FF2B5EF4-FFF2-40B4-BE49-F238E27FC236}">
                <a16:creationId xmlns:a16="http://schemas.microsoft.com/office/drawing/2014/main" id="{651A2CC7-9B9E-4370-A772-5C3249887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7961-6B1B-4BF8-B805-18094A0F94DC}"/>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1711037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8A6F667-7D0E-4E59-8AF5-D53CDCA5B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ED7EE-63C8-4895-9649-9B2C61874C43}"/>
              </a:ext>
            </a:extLst>
          </p:cNvPr>
          <p:cNvSpPr>
            <a:spLocks noGrp="1"/>
          </p:cNvSpPr>
          <p:nvPr>
            <p:ph type="dt" sz="half" idx="10"/>
          </p:nvPr>
        </p:nvSpPr>
        <p:spPr/>
        <p:txBody>
          <a:bodyPr/>
          <a:lstStyle/>
          <a:p>
            <a:fld id="{E22F0509-2DDC-4302-9144-C10525987825}" type="datetime1">
              <a:rPr lang="en-GB" smtClean="0"/>
              <a:t>07/09/2023</a:t>
            </a:fld>
            <a:endParaRPr lang="en-GB"/>
          </a:p>
        </p:txBody>
      </p:sp>
      <p:sp>
        <p:nvSpPr>
          <p:cNvPr id="5" name="Footer Placeholder 4">
            <a:extLst>
              <a:ext uri="{FF2B5EF4-FFF2-40B4-BE49-F238E27FC236}">
                <a16:creationId xmlns:a16="http://schemas.microsoft.com/office/drawing/2014/main" id="{651A2CC7-9B9E-4370-A772-5C3249887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7961-6B1B-4BF8-B805-18094A0F94D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7" name="Title 1">
            <a:extLst>
              <a:ext uri="{FF2B5EF4-FFF2-40B4-BE49-F238E27FC236}">
                <a16:creationId xmlns:a16="http://schemas.microsoft.com/office/drawing/2014/main" id="{80BDF2E8-C1B4-4DA4-A460-930D0FC46F3A}"/>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547106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8A6F667-7D0E-4E59-8AF5-D53CDCA5B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ED7EE-63C8-4895-9649-9B2C61874C43}"/>
              </a:ext>
            </a:extLst>
          </p:cNvPr>
          <p:cNvSpPr>
            <a:spLocks noGrp="1"/>
          </p:cNvSpPr>
          <p:nvPr>
            <p:ph type="dt" sz="half" idx="10"/>
          </p:nvPr>
        </p:nvSpPr>
        <p:spPr/>
        <p:txBody>
          <a:bodyPr/>
          <a:lstStyle/>
          <a:p>
            <a:fld id="{E22F0509-2DDC-4302-9144-C10525987825}" type="datetime1">
              <a:rPr lang="en-GB" smtClean="0"/>
              <a:t>07/09/2023</a:t>
            </a:fld>
            <a:endParaRPr lang="en-GB"/>
          </a:p>
        </p:txBody>
      </p:sp>
      <p:sp>
        <p:nvSpPr>
          <p:cNvPr id="5" name="Footer Placeholder 4">
            <a:extLst>
              <a:ext uri="{FF2B5EF4-FFF2-40B4-BE49-F238E27FC236}">
                <a16:creationId xmlns:a16="http://schemas.microsoft.com/office/drawing/2014/main" id="{651A2CC7-9B9E-4370-A772-5C3249887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7961-6B1B-4BF8-B805-18094A0F94D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7" name="Title 1">
            <a:extLst>
              <a:ext uri="{FF2B5EF4-FFF2-40B4-BE49-F238E27FC236}">
                <a16:creationId xmlns:a16="http://schemas.microsoft.com/office/drawing/2014/main" id="{80BDF2E8-C1B4-4DA4-A460-930D0FC46F3A}"/>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161738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7835-89EC-4247-8E74-635477498C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3E326C-2B17-4496-BAAE-C0EE968C12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DA31BC-40C2-457A-84BA-35F023EBBE76}"/>
              </a:ext>
            </a:extLst>
          </p:cNvPr>
          <p:cNvSpPr>
            <a:spLocks noGrp="1"/>
          </p:cNvSpPr>
          <p:nvPr>
            <p:ph type="dt" sz="half" idx="10"/>
          </p:nvPr>
        </p:nvSpPr>
        <p:spPr/>
        <p:txBody>
          <a:bodyPr/>
          <a:lstStyle/>
          <a:p>
            <a:fld id="{CDAD53E3-0C03-482C-B663-BD33A218AA39}" type="datetime1">
              <a:rPr lang="en-GB" smtClean="0"/>
              <a:t>07/09/2023</a:t>
            </a:fld>
            <a:endParaRPr lang="en-GB"/>
          </a:p>
        </p:txBody>
      </p:sp>
      <p:sp>
        <p:nvSpPr>
          <p:cNvPr id="5" name="Footer Placeholder 4">
            <a:extLst>
              <a:ext uri="{FF2B5EF4-FFF2-40B4-BE49-F238E27FC236}">
                <a16:creationId xmlns:a16="http://schemas.microsoft.com/office/drawing/2014/main" id="{4D5B313A-22D3-487F-8C2F-0A453F4BC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A2F5E-3B40-47EA-98ED-798C7B89B1E2}"/>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3156090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E1D7-648F-4B30-8F1C-23E9CCF97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42B906-1637-45BE-A83B-50B1AC63858A}"/>
              </a:ext>
            </a:extLst>
          </p:cNvPr>
          <p:cNvSpPr>
            <a:spLocks noGrp="1"/>
          </p:cNvSpPr>
          <p:nvPr>
            <p:ph type="subTitle" idx="1"/>
          </p:nvPr>
        </p:nvSpPr>
        <p:spPr>
          <a:xfrm>
            <a:off x="1524000" y="38401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752CBD-E656-462E-97C0-C1988581B210}"/>
              </a:ext>
            </a:extLst>
          </p:cNvPr>
          <p:cNvSpPr>
            <a:spLocks noGrp="1"/>
          </p:cNvSpPr>
          <p:nvPr>
            <p:ph type="dt" sz="half" idx="10"/>
          </p:nvPr>
        </p:nvSpPr>
        <p:spPr/>
        <p:txBody>
          <a:bodyPr/>
          <a:lstStyle/>
          <a:p>
            <a:fld id="{68430E31-6205-440E-AD6C-EBCD70C67548}" type="datetime1">
              <a:rPr lang="en-GB" smtClean="0"/>
              <a:t>07/09/2023</a:t>
            </a:fld>
            <a:endParaRPr lang="en-GB"/>
          </a:p>
        </p:txBody>
      </p:sp>
      <p:sp>
        <p:nvSpPr>
          <p:cNvPr id="5" name="Footer Placeholder 4">
            <a:extLst>
              <a:ext uri="{FF2B5EF4-FFF2-40B4-BE49-F238E27FC236}">
                <a16:creationId xmlns:a16="http://schemas.microsoft.com/office/drawing/2014/main" id="{62910CE6-862B-4FC3-A1A7-8C52EC8B3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53518-328D-4573-A8C3-7E500BC69FF1}"/>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8" name="Straight Connector 7">
            <a:extLst>
              <a:ext uri="{FF2B5EF4-FFF2-40B4-BE49-F238E27FC236}">
                <a16:creationId xmlns:a16="http://schemas.microsoft.com/office/drawing/2014/main" id="{FF6BC78E-D4A2-4434-B7F0-825C531DB3FB}"/>
              </a:ext>
            </a:extLst>
          </p:cNvPr>
          <p:cNvCxnSpPr/>
          <p:nvPr userDrawn="1"/>
        </p:nvCxnSpPr>
        <p:spPr>
          <a:xfrm>
            <a:off x="1524000" y="367188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760978"/>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556F-F05D-4E4A-9466-A0B554448398}"/>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03D5A1-4A6D-4152-A5BB-9C230E78A90C}"/>
              </a:ext>
            </a:extLst>
          </p:cNvPr>
          <p:cNvSpPr>
            <a:spLocks noGrp="1"/>
          </p:cNvSpPr>
          <p:nvPr>
            <p:ph idx="1"/>
          </p:nvPr>
        </p:nvSpPr>
        <p:spPr>
          <a:xfrm>
            <a:off x="838200" y="19589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B4060-2064-41D4-9DB5-397D4BB1DECA}"/>
              </a:ext>
            </a:extLst>
          </p:cNvPr>
          <p:cNvSpPr>
            <a:spLocks noGrp="1"/>
          </p:cNvSpPr>
          <p:nvPr>
            <p:ph type="dt" sz="half" idx="10"/>
          </p:nvPr>
        </p:nvSpPr>
        <p:spPr/>
        <p:txBody>
          <a:bodyPr/>
          <a:lstStyle/>
          <a:p>
            <a:fld id="{6FE35D3F-42CE-4C6D-8955-2EA7C2678826}" type="datetime1">
              <a:rPr lang="en-GB" smtClean="0"/>
              <a:t>07/09/2023</a:t>
            </a:fld>
            <a:endParaRPr lang="en-GB"/>
          </a:p>
        </p:txBody>
      </p:sp>
      <p:sp>
        <p:nvSpPr>
          <p:cNvPr id="5" name="Footer Placeholder 4">
            <a:extLst>
              <a:ext uri="{FF2B5EF4-FFF2-40B4-BE49-F238E27FC236}">
                <a16:creationId xmlns:a16="http://schemas.microsoft.com/office/drawing/2014/main" id="{4D86137E-AEF0-43B4-924F-5998207B2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2B98B-D493-4AFF-A81F-633A280F0034}"/>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8" name="Straight Connector 7">
            <a:extLst>
              <a:ext uri="{FF2B5EF4-FFF2-40B4-BE49-F238E27FC236}">
                <a16:creationId xmlns:a16="http://schemas.microsoft.com/office/drawing/2014/main" id="{852A00F7-894F-4EBC-B151-4DAEC4CF5BBA}"/>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46736"/>
      </p:ext>
    </p:extLst>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1C93-CA64-4A49-80B2-A087621F5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8A638F-518E-4CD7-8CB2-801D2F498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4DF7-94D3-4413-8CDF-96AAB4C8BE3F}"/>
              </a:ext>
            </a:extLst>
          </p:cNvPr>
          <p:cNvSpPr>
            <a:spLocks noGrp="1"/>
          </p:cNvSpPr>
          <p:nvPr>
            <p:ph type="dt" sz="half" idx="10"/>
          </p:nvPr>
        </p:nvSpPr>
        <p:spPr/>
        <p:txBody>
          <a:bodyPr/>
          <a:lstStyle/>
          <a:p>
            <a:fld id="{9C18DB9B-E683-44F9-89EF-F8E0180705E3}" type="datetime1">
              <a:rPr lang="en-GB" smtClean="0"/>
              <a:t>07/09/2023</a:t>
            </a:fld>
            <a:endParaRPr lang="en-GB"/>
          </a:p>
        </p:txBody>
      </p:sp>
      <p:sp>
        <p:nvSpPr>
          <p:cNvPr id="5" name="Footer Placeholder 4">
            <a:extLst>
              <a:ext uri="{FF2B5EF4-FFF2-40B4-BE49-F238E27FC236}">
                <a16:creationId xmlns:a16="http://schemas.microsoft.com/office/drawing/2014/main" id="{5AB87F82-FC94-497A-8A5E-781BDF1B5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BAFA0B-A365-431E-82DD-3C37B317E229}"/>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4282360951"/>
      </p:ext>
    </p:extLst>
  </p:cSld>
  <p:clrMapOvr>
    <a:masterClrMapping/>
  </p:clrMapOvr>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AC80-CD32-47C4-A047-4441FA99A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0D5C4A-F987-4433-8C0A-E67D8356C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D2F3DF-AF58-4531-9A3E-DFF55748E66D}"/>
              </a:ext>
            </a:extLst>
          </p:cNvPr>
          <p:cNvSpPr>
            <a:spLocks noGrp="1"/>
          </p:cNvSpPr>
          <p:nvPr>
            <p:ph type="dt" sz="half" idx="10"/>
          </p:nvPr>
        </p:nvSpPr>
        <p:spPr/>
        <p:txBody>
          <a:bodyPr/>
          <a:lstStyle/>
          <a:p>
            <a:fld id="{9B7E8EF7-114B-4CDB-BFB4-2A620C65C440}" type="datetime1">
              <a:rPr lang="en-GB" smtClean="0"/>
              <a:t>07/09/2023</a:t>
            </a:fld>
            <a:endParaRPr lang="en-GB"/>
          </a:p>
        </p:txBody>
      </p:sp>
      <p:sp>
        <p:nvSpPr>
          <p:cNvPr id="6" name="Footer Placeholder 5">
            <a:extLst>
              <a:ext uri="{FF2B5EF4-FFF2-40B4-BE49-F238E27FC236}">
                <a16:creationId xmlns:a16="http://schemas.microsoft.com/office/drawing/2014/main" id="{80A8BB38-39AC-432D-937D-94FBC263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E5759-388B-42BE-8CFD-A9D48B8B444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itle 1">
            <a:extLst>
              <a:ext uri="{FF2B5EF4-FFF2-40B4-BE49-F238E27FC236}">
                <a16:creationId xmlns:a16="http://schemas.microsoft.com/office/drawing/2014/main" id="{92FA3102-4702-4EF1-BA38-8FD05E7C4B6D}"/>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036C3E12-C1BB-4D07-9D86-E113709CA12C}"/>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730078"/>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95F13A-B385-434D-9307-5CBE2E0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B52F-1571-48EF-9A08-4CCB7F47BFAB}"/>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74ADD-1118-4F92-927A-19B6630B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DFD85-90AF-4152-9FF6-60C83F0FFD4C}"/>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13103-BB01-490C-B6F8-6CB132B88551}"/>
              </a:ext>
            </a:extLst>
          </p:cNvPr>
          <p:cNvSpPr>
            <a:spLocks noGrp="1"/>
          </p:cNvSpPr>
          <p:nvPr>
            <p:ph type="dt" sz="half" idx="10"/>
          </p:nvPr>
        </p:nvSpPr>
        <p:spPr/>
        <p:txBody>
          <a:bodyPr/>
          <a:lstStyle/>
          <a:p>
            <a:fld id="{6E2D0516-0D3E-43E1-9985-90D45A36C852}" type="datetime1">
              <a:rPr lang="en-GB" smtClean="0"/>
              <a:t>07/09/2023</a:t>
            </a:fld>
            <a:endParaRPr lang="en-GB"/>
          </a:p>
        </p:txBody>
      </p:sp>
      <p:sp>
        <p:nvSpPr>
          <p:cNvPr id="8" name="Footer Placeholder 7">
            <a:extLst>
              <a:ext uri="{FF2B5EF4-FFF2-40B4-BE49-F238E27FC236}">
                <a16:creationId xmlns:a16="http://schemas.microsoft.com/office/drawing/2014/main" id="{DC70647D-C14C-4D08-823D-95C612417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6B72D-F43D-4111-9C4C-CB1504314C26}"/>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2" name="Title 1">
            <a:extLst>
              <a:ext uri="{FF2B5EF4-FFF2-40B4-BE49-F238E27FC236}">
                <a16:creationId xmlns:a16="http://schemas.microsoft.com/office/drawing/2014/main" id="{7638FC3D-49C9-417B-B5AF-AB8B50126276}"/>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FE96D761-7CAC-483B-B0D3-C613D70FB165}"/>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921826"/>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955A53-A31A-4546-B747-97952439BCD7}"/>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Footer Placeholder 3">
            <a:extLst>
              <a:ext uri="{FF2B5EF4-FFF2-40B4-BE49-F238E27FC236}">
                <a16:creationId xmlns:a16="http://schemas.microsoft.com/office/drawing/2014/main" id="{D73B7A71-5C4F-4C76-869F-859240B4B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5D9B46-4F50-43C4-82EC-89F2B0FEF442}"/>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6" name="Title 1">
            <a:extLst>
              <a:ext uri="{FF2B5EF4-FFF2-40B4-BE49-F238E27FC236}">
                <a16:creationId xmlns:a16="http://schemas.microsoft.com/office/drawing/2014/main" id="{FD1B6AD1-A54A-4051-B84F-A9C0C595ECE2}"/>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174490520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1C93-CA64-4A49-80B2-A087621F5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8A638F-518E-4CD7-8CB2-801D2F498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4DF7-94D3-4413-8CDF-96AAB4C8BE3F}"/>
              </a:ext>
            </a:extLst>
          </p:cNvPr>
          <p:cNvSpPr>
            <a:spLocks noGrp="1"/>
          </p:cNvSpPr>
          <p:nvPr>
            <p:ph type="dt" sz="half" idx="10"/>
          </p:nvPr>
        </p:nvSpPr>
        <p:spPr/>
        <p:txBody>
          <a:bodyPr/>
          <a:lstStyle/>
          <a:p>
            <a:fld id="{799ADC14-371C-4CF7-9636-99F11155D16B}" type="datetime1">
              <a:rPr lang="en-GB" smtClean="0"/>
              <a:t>07/09/2023</a:t>
            </a:fld>
            <a:endParaRPr lang="en-GB"/>
          </a:p>
        </p:txBody>
      </p:sp>
      <p:sp>
        <p:nvSpPr>
          <p:cNvPr id="5" name="Footer Placeholder 4">
            <a:extLst>
              <a:ext uri="{FF2B5EF4-FFF2-40B4-BE49-F238E27FC236}">
                <a16:creationId xmlns:a16="http://schemas.microsoft.com/office/drawing/2014/main" id="{5AB87F82-FC94-497A-8A5E-781BDF1B5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BAFA0B-A365-431E-82DD-3C37B317E229}"/>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2244324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E0897-15E9-4A10-A010-59BCE24E278B}"/>
              </a:ext>
            </a:extLst>
          </p:cNvPr>
          <p:cNvSpPr>
            <a:spLocks noGrp="1"/>
          </p:cNvSpPr>
          <p:nvPr>
            <p:ph type="dt" sz="half" idx="10"/>
          </p:nvPr>
        </p:nvSpPr>
        <p:spPr/>
        <p:txBody>
          <a:bodyPr/>
          <a:lstStyle/>
          <a:p>
            <a:fld id="{69660450-617D-41A7-9591-70BC9DA723ED}" type="datetime1">
              <a:rPr lang="en-GB" smtClean="0"/>
              <a:t>07/09/2023</a:t>
            </a:fld>
            <a:endParaRPr lang="en-GB"/>
          </a:p>
        </p:txBody>
      </p:sp>
      <p:sp>
        <p:nvSpPr>
          <p:cNvPr id="3" name="Footer Placeholder 2">
            <a:extLst>
              <a:ext uri="{FF2B5EF4-FFF2-40B4-BE49-F238E27FC236}">
                <a16:creationId xmlns:a16="http://schemas.microsoft.com/office/drawing/2014/main" id="{6F555532-D04B-49BA-9128-8260920C47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5ABFD9-EF29-4A21-B2F0-84C6EDB15286}"/>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3054599518"/>
      </p:ext>
    </p:extLst>
  </p:cSld>
  <p:clrMapOvr>
    <a:masterClrMapping/>
  </p:clrMapOvr>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8354-41BC-4443-A33A-F68F61101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06FCBE-C725-4CBC-B38B-57DF43D37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F409C4-D40F-4B3C-AB7F-CD6F07F92A8C}"/>
              </a:ext>
            </a:extLst>
          </p:cNvPr>
          <p:cNvSpPr>
            <a:spLocks noGrp="1"/>
          </p:cNvSpPr>
          <p:nvPr>
            <p:ph type="body" sz="half" idx="2"/>
          </p:nvPr>
        </p:nvSpPr>
        <p:spPr>
          <a:xfrm>
            <a:off x="839788" y="2208178"/>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35E6E-24BE-458F-A8BB-3C42C529035A}"/>
              </a:ext>
            </a:extLst>
          </p:cNvPr>
          <p:cNvSpPr>
            <a:spLocks noGrp="1"/>
          </p:cNvSpPr>
          <p:nvPr>
            <p:ph type="dt" sz="half" idx="10"/>
          </p:nvPr>
        </p:nvSpPr>
        <p:spPr/>
        <p:txBody>
          <a:bodyPr/>
          <a:lstStyle/>
          <a:p>
            <a:fld id="{24D6B910-F901-42F3-9766-2B301B32B3C2}" type="datetime1">
              <a:rPr lang="en-GB" smtClean="0"/>
              <a:t>07/09/2023</a:t>
            </a:fld>
            <a:endParaRPr lang="en-GB"/>
          </a:p>
        </p:txBody>
      </p:sp>
      <p:sp>
        <p:nvSpPr>
          <p:cNvPr id="6" name="Footer Placeholder 5">
            <a:extLst>
              <a:ext uri="{FF2B5EF4-FFF2-40B4-BE49-F238E27FC236}">
                <a16:creationId xmlns:a16="http://schemas.microsoft.com/office/drawing/2014/main" id="{814CAB01-EE6E-447F-9176-CB7FA91D7A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2D87A9-C938-445A-9B91-49DD8ECFA79D}"/>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8F55EB9F-A54B-4EF1-8982-F24ED955CB13}"/>
              </a:ext>
            </a:extLst>
          </p:cNvPr>
          <p:cNvCxnSpPr/>
          <p:nvPr userDrawn="1"/>
        </p:nvCxnSpPr>
        <p:spPr>
          <a:xfrm>
            <a:off x="838200" y="2057400"/>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610413"/>
      </p:ext>
    </p:extLst>
  </p:cSld>
  <p:clrMapOvr>
    <a:masterClrMapping/>
  </p:clrMapOvr>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442-A63B-4556-87EA-88CC005A9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BBEE59-58C6-43B3-8363-4D56CC62D9AC}"/>
              </a:ext>
            </a:extLst>
          </p:cNvPr>
          <p:cNvSpPr>
            <a:spLocks noGrp="1"/>
          </p:cNvSpPr>
          <p:nvPr>
            <p:ph type="body" sz="half" idx="2"/>
          </p:nvPr>
        </p:nvSpPr>
        <p:spPr>
          <a:xfrm>
            <a:off x="839788" y="2208178"/>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A034D2D-D1B8-4A6D-8552-6C400306F98A}"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2360A016-35DE-4304-B35D-E3F5414D4C05}"/>
              </a:ext>
            </a:extLst>
          </p:cNvPr>
          <p:cNvCxnSpPr/>
          <p:nvPr userDrawn="1"/>
        </p:nvCxnSpPr>
        <p:spPr>
          <a:xfrm>
            <a:off x="838200" y="2057400"/>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049601"/>
      </p:ext>
    </p:extLst>
  </p:cSld>
  <p:clrMapOvr>
    <a:masterClrMapping/>
  </p:clrMapOvr>
  <p:hf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442-A63B-4556-87EA-88CC005A9D2A}"/>
              </a:ext>
            </a:extLst>
          </p:cNvPr>
          <p:cNvSpPr>
            <a:spLocks noGrp="1"/>
          </p:cNvSpPr>
          <p:nvPr>
            <p:ph type="title"/>
          </p:nvPr>
        </p:nvSpPr>
        <p:spPr>
          <a:xfrm>
            <a:off x="7676017" y="638986"/>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0"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BBEE59-58C6-43B3-8363-4D56CC62D9AC}"/>
              </a:ext>
            </a:extLst>
          </p:cNvPr>
          <p:cNvSpPr>
            <a:spLocks noGrp="1"/>
          </p:cNvSpPr>
          <p:nvPr>
            <p:ph type="body" sz="half" idx="2"/>
          </p:nvPr>
        </p:nvSpPr>
        <p:spPr>
          <a:xfrm>
            <a:off x="7676017" y="2389964"/>
            <a:ext cx="3932237" cy="3660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A034D2D-D1B8-4A6D-8552-6C400306F98A}"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2360A016-35DE-4304-B35D-E3F5414D4C05}"/>
              </a:ext>
            </a:extLst>
          </p:cNvPr>
          <p:cNvCxnSpPr/>
          <p:nvPr userDrawn="1"/>
        </p:nvCxnSpPr>
        <p:spPr>
          <a:xfrm>
            <a:off x="7674429" y="2239186"/>
            <a:ext cx="393382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95182"/>
      </p:ext>
    </p:extLst>
  </p:cSld>
  <p:clrMapOvr>
    <a:masterClrMapping/>
  </p:clrMapOvr>
  <p:hf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382EF3-04A0-478D-95C7-1F3EC0DF1BED}"/>
              </a:ext>
            </a:extLst>
          </p:cNvPr>
          <p:cNvSpPr>
            <a:spLocks noGrp="1"/>
          </p:cNvSpPr>
          <p:nvPr>
            <p:ph type="pic" idx="1"/>
          </p:nvPr>
        </p:nvSpPr>
        <p:spPr>
          <a:xfrm>
            <a:off x="0" y="0"/>
            <a:ext cx="121920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D08C6539-942A-486C-A8A6-D11F00C1F6ED}"/>
              </a:ext>
            </a:extLst>
          </p:cNvPr>
          <p:cNvSpPr>
            <a:spLocks noGrp="1"/>
          </p:cNvSpPr>
          <p:nvPr>
            <p:ph type="dt" sz="half" idx="10"/>
          </p:nvPr>
        </p:nvSpPr>
        <p:spPr/>
        <p:txBody>
          <a:bodyPr/>
          <a:lstStyle/>
          <a:p>
            <a:fld id="{6A034D2D-D1B8-4A6D-8552-6C400306F98A}" type="datetime1">
              <a:rPr lang="en-GB" smtClean="0"/>
              <a:t>07/09/2023</a:t>
            </a:fld>
            <a:endParaRPr lang="en-GB"/>
          </a:p>
        </p:txBody>
      </p:sp>
      <p:sp>
        <p:nvSpPr>
          <p:cNvPr id="6" name="Footer Placeholder 5">
            <a:extLst>
              <a:ext uri="{FF2B5EF4-FFF2-40B4-BE49-F238E27FC236}">
                <a16:creationId xmlns:a16="http://schemas.microsoft.com/office/drawing/2014/main" id="{DB690E20-E3F9-4C38-A774-90E11B5381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2629A6-BC31-4DA5-9F00-5EDE5F44F233}"/>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ext Placeholder 3">
            <a:extLst>
              <a:ext uri="{FF2B5EF4-FFF2-40B4-BE49-F238E27FC236}">
                <a16:creationId xmlns:a16="http://schemas.microsoft.com/office/drawing/2014/main" id="{89668C97-7399-43AB-88B8-BDBD6E7F3AEF}"/>
              </a:ext>
            </a:extLst>
          </p:cNvPr>
          <p:cNvSpPr>
            <a:spLocks noGrp="1"/>
          </p:cNvSpPr>
          <p:nvPr>
            <p:ph type="body" sz="half" idx="2"/>
          </p:nvPr>
        </p:nvSpPr>
        <p:spPr>
          <a:xfrm>
            <a:off x="295503"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F6F346E-72BE-4BCF-91C3-5E1F67AE2483}"/>
              </a:ext>
            </a:extLst>
          </p:cNvPr>
          <p:cNvSpPr>
            <a:spLocks noGrp="1"/>
          </p:cNvSpPr>
          <p:nvPr>
            <p:ph type="body" sz="half" idx="13"/>
          </p:nvPr>
        </p:nvSpPr>
        <p:spPr>
          <a:xfrm>
            <a:off x="4227740"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076FD2E7-A9E1-443C-B57D-9D8859B08564}"/>
              </a:ext>
            </a:extLst>
          </p:cNvPr>
          <p:cNvSpPr>
            <a:spLocks noGrp="1"/>
          </p:cNvSpPr>
          <p:nvPr>
            <p:ph type="body" sz="half" idx="14"/>
          </p:nvPr>
        </p:nvSpPr>
        <p:spPr>
          <a:xfrm>
            <a:off x="8159977" y="4293150"/>
            <a:ext cx="3651024" cy="1678022"/>
          </a:xfrm>
        </p:spPr>
        <p:txBody>
          <a:bodyPr>
            <a:normAutofit/>
          </a:bodyPr>
          <a:lstStyle>
            <a:lvl1pPr marL="0" indent="0" algn="ct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0812767"/>
      </p:ext>
    </p:extLst>
  </p:cSld>
  <p:clrMapOvr>
    <a:masterClrMapping/>
  </p:clrMapOvr>
  <p:hf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8A6F667-7D0E-4E59-8AF5-D53CDCA5B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ED7EE-63C8-4895-9649-9B2C61874C43}"/>
              </a:ext>
            </a:extLst>
          </p:cNvPr>
          <p:cNvSpPr>
            <a:spLocks noGrp="1"/>
          </p:cNvSpPr>
          <p:nvPr>
            <p:ph type="dt" sz="half" idx="10"/>
          </p:nvPr>
        </p:nvSpPr>
        <p:spPr/>
        <p:txBody>
          <a:bodyPr/>
          <a:lstStyle/>
          <a:p>
            <a:fld id="{E22F0509-2DDC-4302-9144-C10525987825}" type="datetime1">
              <a:rPr lang="en-GB" smtClean="0"/>
              <a:t>07/09/2023</a:t>
            </a:fld>
            <a:endParaRPr lang="en-GB"/>
          </a:p>
        </p:txBody>
      </p:sp>
      <p:sp>
        <p:nvSpPr>
          <p:cNvPr id="5" name="Footer Placeholder 4">
            <a:extLst>
              <a:ext uri="{FF2B5EF4-FFF2-40B4-BE49-F238E27FC236}">
                <a16:creationId xmlns:a16="http://schemas.microsoft.com/office/drawing/2014/main" id="{651A2CC7-9B9E-4370-A772-5C3249887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C7961-6B1B-4BF8-B805-18094A0F94D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7" name="Title 1">
            <a:extLst>
              <a:ext uri="{FF2B5EF4-FFF2-40B4-BE49-F238E27FC236}">
                <a16:creationId xmlns:a16="http://schemas.microsoft.com/office/drawing/2014/main" id="{80BDF2E8-C1B4-4DA4-A460-930D0FC46F3A}"/>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1504687152"/>
      </p:ext>
    </p:extLst>
  </p:cSld>
  <p:clrMapOvr>
    <a:masterClrMapping/>
  </p:clrMapOvr>
  <p:hf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7835-89EC-4247-8E74-635477498C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3E326C-2B17-4496-BAAE-C0EE968C12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DA31BC-40C2-457A-84BA-35F023EBBE76}"/>
              </a:ext>
            </a:extLst>
          </p:cNvPr>
          <p:cNvSpPr>
            <a:spLocks noGrp="1"/>
          </p:cNvSpPr>
          <p:nvPr>
            <p:ph type="dt" sz="half" idx="10"/>
          </p:nvPr>
        </p:nvSpPr>
        <p:spPr/>
        <p:txBody>
          <a:bodyPr/>
          <a:lstStyle/>
          <a:p>
            <a:fld id="{CDAD53E3-0C03-482C-B663-BD33A218AA39}" type="datetime1">
              <a:rPr lang="en-GB" smtClean="0"/>
              <a:t>07/09/2023</a:t>
            </a:fld>
            <a:endParaRPr lang="en-GB"/>
          </a:p>
        </p:txBody>
      </p:sp>
      <p:sp>
        <p:nvSpPr>
          <p:cNvPr id="5" name="Footer Placeholder 4">
            <a:extLst>
              <a:ext uri="{FF2B5EF4-FFF2-40B4-BE49-F238E27FC236}">
                <a16:creationId xmlns:a16="http://schemas.microsoft.com/office/drawing/2014/main" id="{4D5B313A-22D3-487F-8C2F-0A453F4BC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A2F5E-3B40-47EA-98ED-798C7B89B1E2}"/>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2911462982"/>
      </p:ext>
    </p:extLst>
  </p:cSld>
  <p:clrMapOvr>
    <a:masterClrMapping/>
  </p:clrMapOvr>
  <p:hf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panel_singleli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359A73-1BF8-1143-8A3F-1473CE29C8B9}"/>
              </a:ext>
            </a:extLst>
          </p:cNvPr>
          <p:cNvPicPr>
            <a:picLocks noChangeAspect="1"/>
          </p:cNvPicPr>
          <p:nvPr userDrawn="1"/>
        </p:nvPicPr>
        <p:blipFill>
          <a:blip r:embed="rId2"/>
          <a:srcRect/>
          <a:stretch/>
        </p:blipFill>
        <p:spPr>
          <a:xfrm>
            <a:off x="0" y="0"/>
            <a:ext cx="12192000" cy="6858000"/>
          </a:xfrm>
          <a:prstGeom prst="rect">
            <a:avLst/>
          </a:prstGeom>
        </p:spPr>
      </p:pic>
      <p:sp>
        <p:nvSpPr>
          <p:cNvPr id="11" name="Title 4">
            <a:extLst>
              <a:ext uri="{FF2B5EF4-FFF2-40B4-BE49-F238E27FC236}">
                <a16:creationId xmlns:a16="http://schemas.microsoft.com/office/drawing/2014/main" id="{F4522561-5908-0746-A12F-27A51E4A6630}"/>
              </a:ext>
            </a:extLst>
          </p:cNvPr>
          <p:cNvSpPr>
            <a:spLocks noGrp="1"/>
          </p:cNvSpPr>
          <p:nvPr>
            <p:ph type="title" hasCustomPrompt="1"/>
          </p:nvPr>
        </p:nvSpPr>
        <p:spPr>
          <a:xfrm>
            <a:off x="488661" y="681460"/>
            <a:ext cx="10747057" cy="713169"/>
          </a:xfrm>
          <a:prstGeom prst="rect">
            <a:avLst/>
          </a:prstGeom>
        </p:spPr>
        <p:txBody>
          <a:bodyPr/>
          <a:lstStyle>
            <a:lvl1pPr>
              <a:defRPr b="1" i="0" baseline="0">
                <a:solidFill>
                  <a:srgbClr val="004B8E"/>
                </a:solidFill>
                <a:latin typeface="Verdana" panose="020B0604030504040204" pitchFamily="34" charset="0"/>
                <a:ea typeface="Roboto Black" panose="02000000000000000000" pitchFamily="2"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E26091AF-12F6-3A48-B4CA-1E0A53DC0431}"/>
              </a:ext>
            </a:extLst>
          </p:cNvPr>
          <p:cNvSpPr>
            <a:spLocks noGrp="1"/>
          </p:cNvSpPr>
          <p:nvPr>
            <p:ph type="body" sz="quarter" idx="10" hasCustomPrompt="1"/>
          </p:nvPr>
        </p:nvSpPr>
        <p:spPr>
          <a:xfrm>
            <a:off x="488661" y="1755197"/>
            <a:ext cx="11260427" cy="3832803"/>
          </a:xfrm>
          <a:prstGeom prst="rect">
            <a:avLst/>
          </a:prstGeom>
        </p:spPr>
        <p:txBody>
          <a:bodyPr/>
          <a:lstStyle>
            <a:lvl1pPr marL="0" indent="0">
              <a:buNone/>
              <a:defRPr sz="1800" b="0" i="0" baseline="0">
                <a:solidFill>
                  <a:schemeClr val="tx1"/>
                </a:solidFill>
                <a:latin typeface="Verdana" panose="020B0604030504040204" pitchFamily="34" charset="0"/>
                <a:ea typeface="Roboto Light"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14314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D225-589B-480E-9FCD-81082BCEE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90AC80-CD32-47C4-A047-4441FA99A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0D5C4A-F987-4433-8C0A-E67D8356C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D2F3DF-AF58-4531-9A3E-DFF55748E66D}"/>
              </a:ext>
            </a:extLst>
          </p:cNvPr>
          <p:cNvSpPr>
            <a:spLocks noGrp="1"/>
          </p:cNvSpPr>
          <p:nvPr>
            <p:ph type="dt" sz="half" idx="10"/>
          </p:nvPr>
        </p:nvSpPr>
        <p:spPr/>
        <p:txBody>
          <a:bodyPr/>
          <a:lstStyle/>
          <a:p>
            <a:fld id="{AB0E525B-BB28-4151-907E-43BCD9373DFD}" type="datetime1">
              <a:rPr lang="en-GB" smtClean="0"/>
              <a:t>07/09/2023</a:t>
            </a:fld>
            <a:endParaRPr lang="en-GB"/>
          </a:p>
        </p:txBody>
      </p:sp>
      <p:sp>
        <p:nvSpPr>
          <p:cNvPr id="6" name="Footer Placeholder 5">
            <a:extLst>
              <a:ext uri="{FF2B5EF4-FFF2-40B4-BE49-F238E27FC236}">
                <a16:creationId xmlns:a16="http://schemas.microsoft.com/office/drawing/2014/main" id="{80A8BB38-39AC-432D-937D-94FBC263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E5759-388B-42BE-8CFD-A9D48B8B444C}"/>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9" name="Straight Connector 8">
            <a:extLst>
              <a:ext uri="{FF2B5EF4-FFF2-40B4-BE49-F238E27FC236}">
                <a16:creationId xmlns:a16="http://schemas.microsoft.com/office/drawing/2014/main" id="{9A689EB1-8EF5-45D3-8F85-AF51CAB09C5F}"/>
              </a:ext>
            </a:extLst>
          </p:cNvPr>
          <p:cNvCxnSpPr/>
          <p:nvPr userDrawn="1"/>
        </p:nvCxnSpPr>
        <p:spPr>
          <a:xfrm>
            <a:off x="838200" y="1690688"/>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21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027D-CE39-4862-BBB8-73BC5E09E4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95F13A-B385-434D-9307-5CBE2E0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DB52F-1571-48EF-9A08-4CCB7F47BFAB}"/>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74ADD-1118-4F92-927A-19B6630B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DFD85-90AF-4152-9FF6-60C83F0FFD4C}"/>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713103-BB01-490C-B6F8-6CB132B88551}"/>
              </a:ext>
            </a:extLst>
          </p:cNvPr>
          <p:cNvSpPr>
            <a:spLocks noGrp="1"/>
          </p:cNvSpPr>
          <p:nvPr>
            <p:ph type="dt" sz="half" idx="10"/>
          </p:nvPr>
        </p:nvSpPr>
        <p:spPr/>
        <p:txBody>
          <a:bodyPr/>
          <a:lstStyle/>
          <a:p>
            <a:fld id="{E1F72D74-D53A-4D93-BDE6-9F358D34F8CA}" type="datetime1">
              <a:rPr lang="en-GB" smtClean="0"/>
              <a:t>07/09/2023</a:t>
            </a:fld>
            <a:endParaRPr lang="en-GB"/>
          </a:p>
        </p:txBody>
      </p:sp>
      <p:sp>
        <p:nvSpPr>
          <p:cNvPr id="8" name="Footer Placeholder 7">
            <a:extLst>
              <a:ext uri="{FF2B5EF4-FFF2-40B4-BE49-F238E27FC236}">
                <a16:creationId xmlns:a16="http://schemas.microsoft.com/office/drawing/2014/main" id="{DC70647D-C14C-4D08-823D-95C612417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06B72D-F43D-4111-9C4C-CB1504314C26}"/>
              </a:ext>
            </a:extLst>
          </p:cNvPr>
          <p:cNvSpPr>
            <a:spLocks noGrp="1"/>
          </p:cNvSpPr>
          <p:nvPr>
            <p:ph type="sldNum" sz="quarter" idx="12"/>
          </p:nvPr>
        </p:nvSpPr>
        <p:spPr/>
        <p:txBody>
          <a:bodyPr/>
          <a:lstStyle/>
          <a:p>
            <a:fld id="{05A1500C-3F16-4676-A869-7CEE3A7C73E3}" type="slidenum">
              <a:rPr lang="en-GB" smtClean="0"/>
              <a:t>‹#›</a:t>
            </a:fld>
            <a:endParaRPr lang="en-GB"/>
          </a:p>
        </p:txBody>
      </p:sp>
      <p:cxnSp>
        <p:nvCxnSpPr>
          <p:cNvPr id="11" name="Straight Connector 10">
            <a:extLst>
              <a:ext uri="{FF2B5EF4-FFF2-40B4-BE49-F238E27FC236}">
                <a16:creationId xmlns:a16="http://schemas.microsoft.com/office/drawing/2014/main" id="{490804BA-28DA-4295-99E6-BEB556FB6F0A}"/>
              </a:ext>
            </a:extLst>
          </p:cNvPr>
          <p:cNvCxnSpPr/>
          <p:nvPr userDrawn="1"/>
        </p:nvCxnSpPr>
        <p:spPr>
          <a:xfrm>
            <a:off x="838200" y="1681163"/>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97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7286-D10E-4F16-BDE9-AFF266F5B5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955A53-A31A-4546-B747-97952439BCD7}"/>
              </a:ext>
            </a:extLst>
          </p:cNvPr>
          <p:cNvSpPr>
            <a:spLocks noGrp="1"/>
          </p:cNvSpPr>
          <p:nvPr>
            <p:ph type="dt" sz="half" idx="10"/>
          </p:nvPr>
        </p:nvSpPr>
        <p:spPr/>
        <p:txBody>
          <a:bodyPr/>
          <a:lstStyle/>
          <a:p>
            <a:fld id="{E76A92C7-DC53-4A30-99FE-8F9E65BECD71}" type="datetime1">
              <a:rPr lang="en-GB" smtClean="0"/>
              <a:t>07/09/2023</a:t>
            </a:fld>
            <a:endParaRPr lang="en-GB"/>
          </a:p>
        </p:txBody>
      </p:sp>
      <p:sp>
        <p:nvSpPr>
          <p:cNvPr id="4" name="Footer Placeholder 3">
            <a:extLst>
              <a:ext uri="{FF2B5EF4-FFF2-40B4-BE49-F238E27FC236}">
                <a16:creationId xmlns:a16="http://schemas.microsoft.com/office/drawing/2014/main" id="{D73B7A71-5C4F-4C76-869F-859240B4B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5D9B46-4F50-43C4-82EC-89F2B0FEF442}"/>
              </a:ext>
            </a:extLst>
          </p:cNvPr>
          <p:cNvSpPr>
            <a:spLocks noGrp="1"/>
          </p:cNvSpPr>
          <p:nvPr>
            <p:ph type="sldNum" sz="quarter" idx="12"/>
          </p:nvPr>
        </p:nvSpPr>
        <p:spPr/>
        <p:txBody>
          <a:bodyPr/>
          <a:lstStyle/>
          <a:p>
            <a:fld id="{05A1500C-3F16-4676-A869-7CEE3A7C73E3}" type="slidenum">
              <a:rPr lang="en-GB" smtClean="0"/>
              <a:t>‹#›</a:t>
            </a:fld>
            <a:endParaRPr lang="en-GB"/>
          </a:p>
        </p:txBody>
      </p:sp>
    </p:spTree>
    <p:extLst>
      <p:ext uri="{BB962C8B-B14F-4D97-AF65-F5344CB8AC3E}">
        <p14:creationId xmlns:p14="http://schemas.microsoft.com/office/powerpoint/2010/main" val="54707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AC80-CD32-47C4-A047-4441FA99A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0D5C4A-F987-4433-8C0A-E67D8356C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D2F3DF-AF58-4531-9A3E-DFF55748E66D}"/>
              </a:ext>
            </a:extLst>
          </p:cNvPr>
          <p:cNvSpPr>
            <a:spLocks noGrp="1"/>
          </p:cNvSpPr>
          <p:nvPr>
            <p:ph type="dt" sz="half" idx="10"/>
          </p:nvPr>
        </p:nvSpPr>
        <p:spPr/>
        <p:txBody>
          <a:bodyPr/>
          <a:lstStyle/>
          <a:p>
            <a:fld id="{EF46834A-B2CB-4CCD-96AB-2DBB1ACA8098}" type="datetime1">
              <a:rPr lang="en-GB" smtClean="0"/>
              <a:t>07/09/2023</a:t>
            </a:fld>
            <a:endParaRPr lang="en-GB"/>
          </a:p>
        </p:txBody>
      </p:sp>
      <p:sp>
        <p:nvSpPr>
          <p:cNvPr id="6" name="Footer Placeholder 5">
            <a:extLst>
              <a:ext uri="{FF2B5EF4-FFF2-40B4-BE49-F238E27FC236}">
                <a16:creationId xmlns:a16="http://schemas.microsoft.com/office/drawing/2014/main" id="{80A8BB38-39AC-432D-937D-94FBC263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E5759-388B-42BE-8CFD-A9D48B8B444C}"/>
              </a:ext>
            </a:extLst>
          </p:cNvPr>
          <p:cNvSpPr>
            <a:spLocks noGrp="1"/>
          </p:cNvSpPr>
          <p:nvPr>
            <p:ph type="sldNum" sz="quarter" idx="12"/>
          </p:nvPr>
        </p:nvSpPr>
        <p:spPr/>
        <p:txBody>
          <a:bodyPr/>
          <a:lstStyle/>
          <a:p>
            <a:fld id="{05A1500C-3F16-4676-A869-7CEE3A7C73E3}" type="slidenum">
              <a:rPr lang="en-GB" smtClean="0"/>
              <a:t>‹#›</a:t>
            </a:fld>
            <a:endParaRPr lang="en-GB"/>
          </a:p>
        </p:txBody>
      </p:sp>
      <p:sp>
        <p:nvSpPr>
          <p:cNvPr id="10" name="Title 1">
            <a:extLst>
              <a:ext uri="{FF2B5EF4-FFF2-40B4-BE49-F238E27FC236}">
                <a16:creationId xmlns:a16="http://schemas.microsoft.com/office/drawing/2014/main" id="{92FA3102-4702-4EF1-BA38-8FD05E7C4B6D}"/>
              </a:ext>
            </a:extLst>
          </p:cNvPr>
          <p:cNvSpPr>
            <a:spLocks noGrp="1"/>
          </p:cNvSpPr>
          <p:nvPr>
            <p:ph type="title"/>
          </p:nvPr>
        </p:nvSpPr>
        <p:spPr>
          <a:xfrm>
            <a:off x="838200" y="281235"/>
            <a:ext cx="10515600" cy="1325563"/>
          </a:xfrm>
        </p:spPr>
        <p:txBody>
          <a:body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036C3E12-C1BB-4D07-9D86-E113709CA12C}"/>
              </a:ext>
            </a:extLst>
          </p:cNvPr>
          <p:cNvCxnSpPr/>
          <p:nvPr userDrawn="1"/>
        </p:nvCxnSpPr>
        <p:spPr>
          <a:xfrm>
            <a:off x="838200" y="1288016"/>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52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accent3"/>
            </a:gs>
          </a:gsLst>
          <a:lin ang="162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1671A-39C8-4428-A534-193A4C11C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29458B-ED96-4D19-8CC2-FCDE28630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F0878-8624-448D-9F92-DCE79B02F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541E5-561C-479E-8671-A34731788235}" type="datetime1">
              <a:rPr lang="en-GB" smtClean="0"/>
              <a:t>07/09/2023</a:t>
            </a:fld>
            <a:endParaRPr lang="en-GB"/>
          </a:p>
        </p:txBody>
      </p:sp>
      <p:sp>
        <p:nvSpPr>
          <p:cNvPr id="5" name="Footer Placeholder 4">
            <a:extLst>
              <a:ext uri="{FF2B5EF4-FFF2-40B4-BE49-F238E27FC236}">
                <a16:creationId xmlns:a16="http://schemas.microsoft.com/office/drawing/2014/main" id="{F008CBF5-5184-462F-8BC7-771B1DB64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91F5EF-548D-4D07-8898-51B68C4E4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1500C-3F16-4676-A869-7CEE3A7C73E3}" type="slidenum">
              <a:rPr lang="en-GB" smtClean="0"/>
              <a:t>‹#›</a:t>
            </a:fld>
            <a:endParaRPr lang="en-GB"/>
          </a:p>
        </p:txBody>
      </p:sp>
      <p:sp>
        <p:nvSpPr>
          <p:cNvPr id="7" name="Rectangle 6">
            <a:extLst>
              <a:ext uri="{FF2B5EF4-FFF2-40B4-BE49-F238E27FC236}">
                <a16:creationId xmlns:a16="http://schemas.microsoft.com/office/drawing/2014/main" id="{BBD53C2A-6AAA-49FE-8F01-04BBA018F191}"/>
              </a:ext>
            </a:extLst>
          </p:cNvPr>
          <p:cNvSpPr/>
          <p:nvPr userDrawn="1"/>
        </p:nvSpPr>
        <p:spPr>
          <a:xfrm flipV="1">
            <a:off x="9537035" y="6721474"/>
            <a:ext cx="783064" cy="13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612570-B4A9-4455-A70B-1E4A101F8F06}"/>
              </a:ext>
            </a:extLst>
          </p:cNvPr>
          <p:cNvSpPr/>
          <p:nvPr userDrawn="1"/>
        </p:nvSpPr>
        <p:spPr>
          <a:xfrm flipV="1">
            <a:off x="10428623" y="6721474"/>
            <a:ext cx="783064" cy="138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230408-4639-4FD7-ADA4-231DD7F60AE0}"/>
              </a:ext>
            </a:extLst>
          </p:cNvPr>
          <p:cNvSpPr/>
          <p:nvPr userDrawn="1"/>
        </p:nvSpPr>
        <p:spPr>
          <a:xfrm flipV="1">
            <a:off x="11312190" y="6721474"/>
            <a:ext cx="783064" cy="138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4552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hf hdr="0" ftr="0" dt="0"/>
  <p:txStyles>
    <p:titleStyle>
      <a:lvl1pPr algn="l" defTabSz="914400" rtl="0" eaLnBrk="1" latinLnBrk="0" hangingPunct="1">
        <a:lnSpc>
          <a:spcPct val="90000"/>
        </a:lnSpc>
        <a:spcBef>
          <a:spcPct val="0"/>
        </a:spcBef>
        <a:buNone/>
        <a:defRPr sz="4400" b="1" kern="1200">
          <a:solidFill>
            <a:schemeClr val="tx2"/>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accent3"/>
            </a:gs>
          </a:gsLst>
          <a:lin ang="162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1671A-39C8-4428-A534-193A4C11C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29458B-ED96-4D19-8CC2-FCDE28630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F0878-8624-448D-9F92-DCE79B02F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950F7-5D73-456C-A991-6CE1EFC5B965}" type="datetime1">
              <a:rPr lang="en-GB" smtClean="0"/>
              <a:t>07/09/2023</a:t>
            </a:fld>
            <a:endParaRPr lang="en-GB"/>
          </a:p>
        </p:txBody>
      </p:sp>
      <p:sp>
        <p:nvSpPr>
          <p:cNvPr id="5" name="Footer Placeholder 4">
            <a:extLst>
              <a:ext uri="{FF2B5EF4-FFF2-40B4-BE49-F238E27FC236}">
                <a16:creationId xmlns:a16="http://schemas.microsoft.com/office/drawing/2014/main" id="{F008CBF5-5184-462F-8BC7-771B1DB64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91F5EF-548D-4D07-8898-51B68C4E4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1500C-3F16-4676-A869-7CEE3A7C73E3}" type="slidenum">
              <a:rPr lang="en-GB" smtClean="0"/>
              <a:t>‹#›</a:t>
            </a:fld>
            <a:endParaRPr lang="en-GB"/>
          </a:p>
        </p:txBody>
      </p:sp>
      <p:sp>
        <p:nvSpPr>
          <p:cNvPr id="7" name="Rectangle 6">
            <a:extLst>
              <a:ext uri="{FF2B5EF4-FFF2-40B4-BE49-F238E27FC236}">
                <a16:creationId xmlns:a16="http://schemas.microsoft.com/office/drawing/2014/main" id="{BBD53C2A-6AAA-49FE-8F01-04BBA018F191}"/>
              </a:ext>
            </a:extLst>
          </p:cNvPr>
          <p:cNvSpPr/>
          <p:nvPr userDrawn="1"/>
        </p:nvSpPr>
        <p:spPr>
          <a:xfrm flipV="1">
            <a:off x="9537035" y="6721474"/>
            <a:ext cx="783064" cy="13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612570-B4A9-4455-A70B-1E4A101F8F06}"/>
              </a:ext>
            </a:extLst>
          </p:cNvPr>
          <p:cNvSpPr/>
          <p:nvPr userDrawn="1"/>
        </p:nvSpPr>
        <p:spPr>
          <a:xfrm flipV="1">
            <a:off x="10428623" y="6721474"/>
            <a:ext cx="783064" cy="138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230408-4639-4FD7-ADA4-231DD7F60AE0}"/>
              </a:ext>
            </a:extLst>
          </p:cNvPr>
          <p:cNvSpPr/>
          <p:nvPr userDrawn="1"/>
        </p:nvSpPr>
        <p:spPr>
          <a:xfrm flipV="1">
            <a:off x="11312190" y="6721474"/>
            <a:ext cx="783064" cy="138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575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ftr="0"/>
  <p:txStyles>
    <p:titleStyle>
      <a:lvl1pPr algn="l" defTabSz="914400" rtl="0" eaLnBrk="1" latinLnBrk="0" hangingPunct="1">
        <a:lnSpc>
          <a:spcPct val="90000"/>
        </a:lnSpc>
        <a:spcBef>
          <a:spcPct val="0"/>
        </a:spcBef>
        <a:buNone/>
        <a:defRPr sz="4400" b="1" kern="1200">
          <a:solidFill>
            <a:schemeClr val="tx2"/>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7669-FBCE-6E8C-F802-1F933282730D}"/>
              </a:ext>
            </a:extLst>
          </p:cNvPr>
          <p:cNvSpPr>
            <a:spLocks noGrp="1"/>
          </p:cNvSpPr>
          <p:nvPr>
            <p:ph type="title"/>
          </p:nvPr>
        </p:nvSpPr>
        <p:spPr/>
        <p:txBody>
          <a:bodyPr>
            <a:normAutofit/>
          </a:bodyPr>
          <a:lstStyle/>
          <a:p>
            <a:r>
              <a:rPr lang="en-US">
                <a:latin typeface="Trebuchet MS"/>
              </a:rPr>
              <a:t>Invitation to Regional Share and Learn Event for Digital Leads in Primary Care </a:t>
            </a:r>
            <a:endParaRPr lang="en-US"/>
          </a:p>
        </p:txBody>
      </p:sp>
      <p:sp>
        <p:nvSpPr>
          <p:cNvPr id="6" name="Text Placeholder 5">
            <a:extLst>
              <a:ext uri="{FF2B5EF4-FFF2-40B4-BE49-F238E27FC236}">
                <a16:creationId xmlns:a16="http://schemas.microsoft.com/office/drawing/2014/main" id="{C56EA256-D592-F0A7-9E7E-04DC3FD72F7E}"/>
              </a:ext>
            </a:extLst>
          </p:cNvPr>
          <p:cNvSpPr>
            <a:spLocks noGrp="1"/>
          </p:cNvSpPr>
          <p:nvPr>
            <p:ph type="body" idx="1"/>
          </p:nvPr>
        </p:nvSpPr>
        <p:spPr/>
        <p:txBody>
          <a:bodyPr/>
          <a:lstStyle/>
          <a:p>
            <a:r>
              <a:rPr lang="en-US"/>
              <a:t>Hosted by NHS England South East</a:t>
            </a:r>
            <a:br>
              <a:rPr lang="en-US"/>
            </a:br>
            <a:endParaRPr lang="en-US"/>
          </a:p>
        </p:txBody>
      </p:sp>
      <p:sp>
        <p:nvSpPr>
          <p:cNvPr id="3" name="Date Placeholder 2">
            <a:extLst>
              <a:ext uri="{FF2B5EF4-FFF2-40B4-BE49-F238E27FC236}">
                <a16:creationId xmlns:a16="http://schemas.microsoft.com/office/drawing/2014/main" id="{FF7CE041-9291-6D79-A2DA-7E0379D7E34C}"/>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Slide Number Placeholder 3">
            <a:extLst>
              <a:ext uri="{FF2B5EF4-FFF2-40B4-BE49-F238E27FC236}">
                <a16:creationId xmlns:a16="http://schemas.microsoft.com/office/drawing/2014/main" id="{99664BFE-1D55-0268-C9FF-F6A946939A02}"/>
              </a:ext>
            </a:extLst>
          </p:cNvPr>
          <p:cNvSpPr>
            <a:spLocks noGrp="1"/>
          </p:cNvSpPr>
          <p:nvPr>
            <p:ph type="sldNum" sz="quarter" idx="12"/>
          </p:nvPr>
        </p:nvSpPr>
        <p:spPr/>
        <p:txBody>
          <a:bodyPr/>
          <a:lstStyle/>
          <a:p>
            <a:fld id="{05A1500C-3F16-4676-A869-7CEE3A7C73E3}" type="slidenum">
              <a:rPr lang="en-GB" smtClean="0"/>
              <a:t>1</a:t>
            </a:fld>
            <a:endParaRPr lang="en-GB" dirty="0"/>
          </a:p>
        </p:txBody>
      </p:sp>
      <p:pic>
        <p:nvPicPr>
          <p:cNvPr id="8" name="Picture 7" descr="A blue and white logo&#10;&#10;Description automatically generated">
            <a:extLst>
              <a:ext uri="{FF2B5EF4-FFF2-40B4-BE49-F238E27FC236}">
                <a16:creationId xmlns:a16="http://schemas.microsoft.com/office/drawing/2014/main" id="{CD651A95-F656-DBA2-E422-C51E886BC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33" y="136525"/>
            <a:ext cx="2287772" cy="1684054"/>
          </a:xfrm>
          <a:prstGeom prst="rect">
            <a:avLst/>
          </a:prstGeom>
        </p:spPr>
      </p:pic>
      <p:sp>
        <p:nvSpPr>
          <p:cNvPr id="9" name="TextBox 8">
            <a:extLst>
              <a:ext uri="{FF2B5EF4-FFF2-40B4-BE49-F238E27FC236}">
                <a16:creationId xmlns:a16="http://schemas.microsoft.com/office/drawing/2014/main" id="{82BE0780-D697-A1B5-2694-F92820749D77}"/>
              </a:ext>
            </a:extLst>
          </p:cNvPr>
          <p:cNvSpPr txBox="1"/>
          <p:nvPr/>
        </p:nvSpPr>
        <p:spPr>
          <a:xfrm>
            <a:off x="4287463" y="6171684"/>
            <a:ext cx="1447384" cy="369332"/>
          </a:xfrm>
          <a:prstGeom prst="rect">
            <a:avLst/>
          </a:prstGeom>
          <a:noFill/>
        </p:spPr>
        <p:txBody>
          <a:bodyPr wrap="none" rtlCol="0">
            <a:spAutoFit/>
          </a:bodyPr>
          <a:lstStyle/>
          <a:p>
            <a:r>
              <a:rPr lang="en-US"/>
              <a:t>Supported by</a:t>
            </a:r>
          </a:p>
        </p:txBody>
      </p:sp>
      <p:pic>
        <p:nvPicPr>
          <p:cNvPr id="11" name="Picture 10" descr="A close-up of a business card&#10;&#10;Description automatically generated">
            <a:extLst>
              <a:ext uri="{FF2B5EF4-FFF2-40B4-BE49-F238E27FC236}">
                <a16:creationId xmlns:a16="http://schemas.microsoft.com/office/drawing/2014/main" id="{EC91ED0E-5EEC-F636-F92B-DFC8058E71BA}"/>
              </a:ext>
            </a:extLst>
          </p:cNvPr>
          <p:cNvPicPr>
            <a:picLocks noChangeAspect="1"/>
          </p:cNvPicPr>
          <p:nvPr/>
        </p:nvPicPr>
        <p:blipFill rotWithShape="1">
          <a:blip r:embed="rId3">
            <a:extLst>
              <a:ext uri="{28A0092B-C50C-407E-A947-70E740481C1C}">
                <a14:useLocalDpi xmlns:a14="http://schemas.microsoft.com/office/drawing/2010/main" val="0"/>
              </a:ext>
            </a:extLst>
          </a:blip>
          <a:srcRect r="56784"/>
          <a:stretch/>
        </p:blipFill>
        <p:spPr>
          <a:xfrm>
            <a:off x="5964186" y="5368592"/>
            <a:ext cx="2187735" cy="1168217"/>
          </a:xfrm>
          <a:prstGeom prst="rect">
            <a:avLst/>
          </a:prstGeom>
        </p:spPr>
      </p:pic>
      <p:pic>
        <p:nvPicPr>
          <p:cNvPr id="13" name="Picture 12" descr="A close up of a sign&#10;&#10;Description automatically generated">
            <a:extLst>
              <a:ext uri="{FF2B5EF4-FFF2-40B4-BE49-F238E27FC236}">
                <a16:creationId xmlns:a16="http://schemas.microsoft.com/office/drawing/2014/main" id="{B00DD915-B31E-9EEA-FB37-EEC919D7852E}"/>
              </a:ext>
            </a:extLst>
          </p:cNvPr>
          <p:cNvPicPr>
            <a:picLocks noChangeAspect="1"/>
          </p:cNvPicPr>
          <p:nvPr/>
        </p:nvPicPr>
        <p:blipFill rotWithShape="1">
          <a:blip r:embed="rId4">
            <a:extLst>
              <a:ext uri="{28A0092B-C50C-407E-A947-70E740481C1C}">
                <a14:useLocalDpi xmlns:a14="http://schemas.microsoft.com/office/drawing/2010/main" val="0"/>
              </a:ext>
            </a:extLst>
          </a:blip>
          <a:srcRect b="11871"/>
          <a:stretch/>
        </p:blipFill>
        <p:spPr>
          <a:xfrm>
            <a:off x="8610600" y="5749409"/>
            <a:ext cx="3073400" cy="693921"/>
          </a:xfrm>
          <a:prstGeom prst="rect">
            <a:avLst/>
          </a:prstGeom>
        </p:spPr>
      </p:pic>
    </p:spTree>
    <p:extLst>
      <p:ext uri="{BB962C8B-B14F-4D97-AF65-F5344CB8AC3E}">
        <p14:creationId xmlns:p14="http://schemas.microsoft.com/office/powerpoint/2010/main" val="209420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3448" y="228984"/>
            <a:ext cx="8581290" cy="648676"/>
          </a:xfrm>
        </p:spPr>
        <p:txBody>
          <a:bodyPr>
            <a:noAutofit/>
          </a:bodyPr>
          <a:lstStyle/>
          <a:p>
            <a:r>
              <a:rPr lang="en-US" sz="2400" b="1" dirty="0">
                <a:latin typeface="Arial"/>
                <a:cs typeface="Arial"/>
              </a:rPr>
              <a:t>Regional Digital Share &amp; Learn Event – 5th October 2023</a:t>
            </a:r>
            <a:endParaRPr lang="en-US" sz="2400" dirty="0">
              <a:solidFill>
                <a:srgbClr val="FF0000"/>
              </a:solidFill>
              <a:latin typeface="Arial"/>
              <a:cs typeface="Arial"/>
            </a:endParaRPr>
          </a:p>
        </p:txBody>
      </p:sp>
      <p:graphicFrame>
        <p:nvGraphicFramePr>
          <p:cNvPr id="3" name="Table 2">
            <a:extLst>
              <a:ext uri="{FF2B5EF4-FFF2-40B4-BE49-F238E27FC236}">
                <a16:creationId xmlns:a16="http://schemas.microsoft.com/office/drawing/2014/main" id="{C1AD45CC-A4E2-50C2-D917-84C114ADEA9F}"/>
              </a:ext>
            </a:extLst>
          </p:cNvPr>
          <p:cNvGraphicFramePr>
            <a:graphicFrameLocks noGrp="1"/>
          </p:cNvGraphicFramePr>
          <p:nvPr>
            <p:extLst>
              <p:ext uri="{D42A27DB-BD31-4B8C-83A1-F6EECF244321}">
                <p14:modId xmlns:p14="http://schemas.microsoft.com/office/powerpoint/2010/main" val="49316896"/>
              </p:ext>
            </p:extLst>
          </p:nvPr>
        </p:nvGraphicFramePr>
        <p:xfrm>
          <a:off x="85969" y="1163646"/>
          <a:ext cx="11996615" cy="5694354"/>
        </p:xfrm>
        <a:graphic>
          <a:graphicData uri="http://schemas.openxmlformats.org/drawingml/2006/table">
            <a:tbl>
              <a:tblPr firstRow="1" bandRow="1"/>
              <a:tblGrid>
                <a:gridCol w="331494">
                  <a:extLst>
                    <a:ext uri="{9D8B030D-6E8A-4147-A177-3AD203B41FA5}">
                      <a16:colId xmlns:a16="http://schemas.microsoft.com/office/drawing/2014/main" val="3479353065"/>
                    </a:ext>
                  </a:extLst>
                </a:gridCol>
                <a:gridCol w="9417273">
                  <a:extLst>
                    <a:ext uri="{9D8B030D-6E8A-4147-A177-3AD203B41FA5}">
                      <a16:colId xmlns:a16="http://schemas.microsoft.com/office/drawing/2014/main" val="3962049998"/>
                    </a:ext>
                  </a:extLst>
                </a:gridCol>
                <a:gridCol w="1023249">
                  <a:extLst>
                    <a:ext uri="{9D8B030D-6E8A-4147-A177-3AD203B41FA5}">
                      <a16:colId xmlns:a16="http://schemas.microsoft.com/office/drawing/2014/main" val="3378146005"/>
                    </a:ext>
                  </a:extLst>
                </a:gridCol>
                <a:gridCol w="1224599">
                  <a:extLst>
                    <a:ext uri="{9D8B030D-6E8A-4147-A177-3AD203B41FA5}">
                      <a16:colId xmlns:a16="http://schemas.microsoft.com/office/drawing/2014/main" val="872131734"/>
                    </a:ext>
                  </a:extLst>
                </a:gridCol>
              </a:tblGrid>
              <a:tr h="276111">
                <a:tc rowSpan="18">
                  <a:txBody>
                    <a:bodyPr/>
                    <a:lstStyle/>
                    <a:p>
                      <a:pPr lvl="0" algn="ctr">
                        <a:buNone/>
                      </a:pPr>
                      <a:r>
                        <a:rPr lang="en-US" sz="1200" b="1" kern="1200" noProof="0" dirty="0">
                          <a:solidFill>
                            <a:schemeClr val="lt1"/>
                          </a:solidFill>
                          <a:latin typeface="Century Gothic"/>
                          <a:ea typeface="+mn-ea"/>
                          <a:cs typeface="+mn-cs"/>
                        </a:rPr>
                        <a:t>AGENDA</a:t>
                      </a:r>
                    </a:p>
                  </a:txBody>
                  <a:tcPr vert="vert27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E1D5">
                        <a:lumMod val="75000"/>
                      </a:srgb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buNone/>
                      </a:pPr>
                      <a:r>
                        <a:rPr lang="en-US" sz="1200" b="1" kern="1200" noProof="0" dirty="0">
                          <a:solidFill>
                            <a:schemeClr val="lt1"/>
                          </a:solidFill>
                          <a:latin typeface="Century Gothic"/>
                          <a:ea typeface="+mn-ea"/>
                          <a:cs typeface="+mn-cs"/>
                        </a:rPr>
                        <a:t>Introduction</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E1D5">
                        <a:lumMod val="75000"/>
                      </a:srgb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640222"/>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Welcome and introductions</a:t>
                      </a: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pPr lvl="0">
                        <a:buNone/>
                      </a:pPr>
                      <a:r>
                        <a:rPr lang="en-US" sz="1200" kern="1200">
                          <a:solidFill>
                            <a:schemeClr val="dk1"/>
                          </a:solidFill>
                          <a:latin typeface="Century Gothic"/>
                          <a:ea typeface="+mn-ea"/>
                          <a:cs typeface="+mn-cs"/>
                        </a:rPr>
                        <a:t>5 mins</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noProof="0" dirty="0">
                          <a:solidFill>
                            <a:schemeClr val="dk1"/>
                          </a:solidFill>
                          <a:latin typeface="Century Gothic"/>
                          <a:ea typeface="+mn-ea"/>
                          <a:cs typeface="+mn-cs"/>
                        </a:rPr>
                        <a:t>Kamal Bahia</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0227529"/>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Purpose of today – objectives and agenda (you said – we heard and did it)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pPr lvl="0">
                        <a:buNone/>
                      </a:pPr>
                      <a:r>
                        <a:rPr lang="en-US" sz="1200" kern="1200">
                          <a:solidFill>
                            <a:schemeClr val="dk1"/>
                          </a:solidFill>
                          <a:latin typeface="Century Gothic"/>
                          <a:ea typeface="+mn-ea"/>
                          <a:cs typeface="+mn-cs"/>
                        </a:rPr>
                        <a:t>5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noProof="0" dirty="0">
                          <a:solidFill>
                            <a:schemeClr val="dk1"/>
                          </a:solidFill>
                          <a:latin typeface="Century Gothic"/>
                          <a:ea typeface="+mn-ea"/>
                          <a:cs typeface="+mn-cs"/>
                        </a:rPr>
                        <a:t>Kamal Bahia</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62335749"/>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Keynote speech – phrase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pPr lvl="0">
                        <a:buNone/>
                      </a:pPr>
                      <a:r>
                        <a:rPr lang="en-US" sz="1200" kern="1200">
                          <a:solidFill>
                            <a:schemeClr val="dk1"/>
                          </a:solidFill>
                          <a:latin typeface="Century Gothic"/>
                          <a:ea typeface="+mn-ea"/>
                          <a:cs typeface="+mn-cs"/>
                        </a:rPr>
                        <a:t>15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noProof="0">
                          <a:solidFill>
                            <a:schemeClr val="dk1"/>
                          </a:solidFill>
                          <a:latin typeface="Century Gothic"/>
                          <a:ea typeface="+mn-ea"/>
                          <a:cs typeface="+mn-cs"/>
                        </a:rPr>
                        <a:t>TBC</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10553672"/>
                  </a:ext>
                </a:extLst>
              </a:tr>
              <a:tr h="450919">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Journey so far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pPr lvl="0">
                        <a:buNone/>
                      </a:pPr>
                      <a:r>
                        <a:rPr lang="en-US" sz="1200" kern="1200" dirty="0">
                          <a:solidFill>
                            <a:schemeClr val="dk1"/>
                          </a:solidFill>
                          <a:latin typeface="Century Gothic"/>
                          <a:ea typeface="+mn-ea"/>
                          <a:cs typeface="+mn-cs"/>
                        </a:rPr>
                        <a:t>5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noProof="0" dirty="0">
                          <a:solidFill>
                            <a:schemeClr val="dk1"/>
                          </a:solidFill>
                          <a:latin typeface="Century Gothic"/>
                          <a:ea typeface="+mn-ea"/>
                          <a:cs typeface="+mn-cs"/>
                        </a:rPr>
                        <a:t>Amanda Meehan</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04639224"/>
                  </a:ext>
                </a:extLst>
              </a:tr>
              <a:tr h="276111">
                <a:tc vMerge="1">
                  <a:txBody>
                    <a:bodyPr/>
                    <a:lstStyle/>
                    <a:p>
                      <a:pPr lvl="0">
                        <a:buNone/>
                      </a:pPr>
                      <a:endParaRPr lang="en-US" sz="1200" b="1" kern="1200" noProof="0" dirty="0">
                        <a:solidFill>
                          <a:schemeClr val="lt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365B">
                        <a:lumMod val="60000"/>
                        <a:lumOff val="40000"/>
                      </a:srgb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US" sz="1200" b="1" kern="1200" noProof="0" dirty="0">
                          <a:solidFill>
                            <a:schemeClr val="lt1"/>
                          </a:solidFill>
                          <a:latin typeface="Century Gothic"/>
                          <a:ea typeface="+mn-ea"/>
                          <a:cs typeface="+mn-cs"/>
                        </a:rPr>
                        <a:t>Part 1: Emerging priorities and local networking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C365B">
                        <a:lumMod val="60000"/>
                        <a:lumOff val="40000"/>
                      </a:srgb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6203774"/>
                  </a:ext>
                </a:extLst>
              </a:tr>
              <a:tr h="276111">
                <a:tc vMerge="1">
                  <a:txBody>
                    <a:bodyPr/>
                    <a:lstStyle/>
                    <a:p>
                      <a:pPr lvl="0">
                        <a:buNone/>
                      </a:pPr>
                      <a:endParaRPr lang="en-US" sz="1200" b="0" dirty="0"/>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b="0" kern="1200" noProof="0" dirty="0">
                          <a:solidFill>
                            <a:schemeClr val="dk1"/>
                          </a:solidFill>
                          <a:latin typeface="Century Gothic"/>
                          <a:ea typeface="+mn-ea"/>
                          <a:cs typeface="+mn-cs"/>
                        </a:rPr>
                        <a:t>Emerging priorities – national and ICB </a:t>
                      </a:r>
                      <a:endParaRPr lang="en-US" sz="1200" b="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alpha val="50196"/>
                      </a:srgbClr>
                    </a:solidFill>
                  </a:tcPr>
                </a:tc>
                <a:tc>
                  <a:txBody>
                    <a:bodyPr/>
                    <a:lstStyle/>
                    <a:p>
                      <a:pPr lvl="0">
                        <a:buNone/>
                      </a:pPr>
                      <a:r>
                        <a:rPr lang="en-US" sz="1200" kern="1200">
                          <a:solidFill>
                            <a:schemeClr val="dk1"/>
                          </a:solidFill>
                          <a:latin typeface="Century Gothic"/>
                          <a:ea typeface="+mn-ea"/>
                          <a:cs typeface="+mn-cs"/>
                        </a:rPr>
                        <a:t>10 mins</a:t>
                      </a:r>
                      <a:endParaRPr lang="en-US" sz="1200" b="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dirty="0">
                          <a:solidFill>
                            <a:schemeClr val="dk1"/>
                          </a:solidFill>
                          <a:latin typeface="Century Gothic"/>
                          <a:ea typeface="+mn-ea"/>
                          <a:cs typeface="+mn-cs"/>
                        </a:rPr>
                        <a:t>Ash Dwivedi</a:t>
                      </a:r>
                      <a:endParaRPr lang="en-US" sz="1200" b="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5770163"/>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Local showcase (developments) – Digital Transformation Leads</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alpha val="50196"/>
                      </a:srgbClr>
                    </a:solidFill>
                  </a:tcPr>
                </a:tc>
                <a:tc>
                  <a:txBody>
                    <a:bodyPr/>
                    <a:lstStyle/>
                    <a:p>
                      <a:pPr lvl="0">
                        <a:buNone/>
                      </a:pPr>
                      <a:r>
                        <a:rPr lang="en-US" sz="1200" kern="1200">
                          <a:solidFill>
                            <a:schemeClr val="dk1"/>
                          </a:solidFill>
                          <a:latin typeface="Century Gothic"/>
                          <a:ea typeface="+mn-ea"/>
                          <a:cs typeface="+mn-cs"/>
                        </a:rPr>
                        <a:t>20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dirty="0">
                          <a:solidFill>
                            <a:schemeClr val="dk1"/>
                          </a:solidFill>
                          <a:latin typeface="Century Gothic"/>
                          <a:ea typeface="+mn-ea"/>
                          <a:cs typeface="+mn-cs"/>
                        </a:rPr>
                        <a:t>X2 DTL</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9723758"/>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Local share and learn / networking – ICB groups / Combined groups</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alpha val="50196"/>
                      </a:srgbClr>
                    </a:solidFill>
                  </a:tcPr>
                </a:tc>
                <a:tc>
                  <a:txBody>
                    <a:bodyPr/>
                    <a:lstStyle/>
                    <a:p>
                      <a:pPr lvl="0">
                        <a:buNone/>
                      </a:pPr>
                      <a:r>
                        <a:rPr lang="en-US" sz="1200" kern="1200">
                          <a:solidFill>
                            <a:schemeClr val="dk1"/>
                          </a:solidFill>
                          <a:latin typeface="Century Gothic"/>
                          <a:ea typeface="+mn-ea"/>
                          <a:cs typeface="+mn-cs"/>
                        </a:rPr>
                        <a:t>30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a:solidFill>
                            <a:schemeClr val="dk1"/>
                          </a:solidFill>
                          <a:latin typeface="Century Gothic"/>
                          <a:ea typeface="+mn-ea"/>
                          <a:cs typeface="+mn-cs"/>
                        </a:rPr>
                        <a:t>All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59846465"/>
                  </a:ext>
                </a:extLst>
              </a:tr>
              <a:tr h="450919">
                <a:tc vMerge="1">
                  <a:txBody>
                    <a:bodyPr/>
                    <a:lstStyle/>
                    <a:p>
                      <a:pPr lvl="0">
                        <a:buNone/>
                      </a:pPr>
                      <a:endParaRPr lang="en-US" sz="1200" dirty="0"/>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Plenary – quick feedback (Menti or verbal)  </a:t>
                      </a:r>
                      <a:endParaRPr lang="en-US" sz="120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alpha val="50196"/>
                      </a:srgbClr>
                    </a:solidFill>
                  </a:tcPr>
                </a:tc>
                <a:tc>
                  <a:txBody>
                    <a:bodyPr/>
                    <a:lstStyle/>
                    <a:p>
                      <a:pPr lvl="0">
                        <a:buNone/>
                      </a:pPr>
                      <a:r>
                        <a:rPr lang="en-US" sz="1200" kern="1200" dirty="0">
                          <a:solidFill>
                            <a:schemeClr val="dk1"/>
                          </a:solidFill>
                          <a:latin typeface="Century Gothic"/>
                          <a:ea typeface="+mn-ea"/>
                          <a:cs typeface="+mn-cs"/>
                        </a:rPr>
                        <a:t>5 mins </a:t>
                      </a:r>
                      <a:endParaRPr lang="en-US" sz="120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dirty="0">
                          <a:solidFill>
                            <a:schemeClr val="dk1"/>
                          </a:solidFill>
                          <a:latin typeface="Century Gothic"/>
                          <a:ea typeface="+mn-ea"/>
                          <a:cs typeface="+mn-cs"/>
                        </a:rPr>
                        <a:t>Amanda Meehan</a:t>
                      </a:r>
                      <a:endParaRPr lang="en-US" sz="120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74087238"/>
                  </a:ext>
                </a:extLst>
              </a:tr>
              <a:tr h="276111">
                <a:tc vMerge="1">
                  <a:txBody>
                    <a:bodyPr/>
                    <a:lstStyle/>
                    <a:p>
                      <a:pPr lvl="0" algn="ctr">
                        <a:buNone/>
                      </a:pPr>
                      <a:endParaRPr lang="en-GB" sz="1200" b="1"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ctr">
                        <a:buNone/>
                      </a:pPr>
                      <a:r>
                        <a:rPr lang="en-GB" sz="1200" b="1" kern="1200" noProof="0" dirty="0">
                          <a:solidFill>
                            <a:schemeClr val="dk1"/>
                          </a:solidFill>
                          <a:latin typeface="Century Gothic"/>
                          <a:ea typeface="+mn-ea"/>
                          <a:cs typeface="+mn-cs"/>
                        </a:rPr>
                        <a:t>Break – 15 mins</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81551456"/>
                  </a:ext>
                </a:extLst>
              </a:tr>
              <a:tr h="276111">
                <a:tc vMerge="1">
                  <a:txBody>
                    <a:bodyPr/>
                    <a:lstStyle/>
                    <a:p>
                      <a:pPr marL="0" marR="0" lvl="0" indent="0" algn="l" rtl="0">
                        <a:lnSpc>
                          <a:spcPct val="100000"/>
                        </a:lnSpc>
                        <a:spcBef>
                          <a:spcPts val="0"/>
                        </a:spcBef>
                        <a:spcAft>
                          <a:spcPts val="0"/>
                        </a:spcAft>
                        <a:buClrTx/>
                        <a:buSzTx/>
                        <a:buFontTx/>
                        <a:buNone/>
                      </a:pPr>
                      <a:endParaRPr lang="en-US" sz="1200" b="1" kern="1200" dirty="0">
                        <a:solidFill>
                          <a:schemeClr val="lt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886F"/>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Tx/>
                        <a:buSzTx/>
                        <a:buFontTx/>
                        <a:buNone/>
                      </a:pPr>
                      <a:r>
                        <a:rPr lang="en-US" sz="1200" b="1" kern="1200" dirty="0">
                          <a:solidFill>
                            <a:schemeClr val="lt1"/>
                          </a:solidFill>
                          <a:latin typeface="Century Gothic"/>
                          <a:ea typeface="+mn-ea"/>
                          <a:cs typeface="+mn-cs"/>
                        </a:rPr>
                        <a:t>Part 2: Showcase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5886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9798054"/>
                  </a:ext>
                </a:extLst>
              </a:tr>
              <a:tr h="450919">
                <a:tc vMerge="1">
                  <a:txBody>
                    <a:bodyPr/>
                    <a:lstStyle/>
                    <a:p>
                      <a:pPr marL="0" marR="0" lvl="0" indent="0" algn="l">
                        <a:lnSpc>
                          <a:spcPct val="100000"/>
                        </a:lnSpc>
                        <a:spcBef>
                          <a:spcPts val="0"/>
                        </a:spcBef>
                        <a:spcAft>
                          <a:spcPts val="0"/>
                        </a:spcAft>
                        <a:buNone/>
                      </a:pPr>
                      <a:endParaRPr lang="en-GB" sz="1200" kern="1200" noProof="0" dirty="0">
                        <a:solidFill>
                          <a:schemeClr val="tx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a:lnSpc>
                          <a:spcPct val="100000"/>
                        </a:lnSpc>
                        <a:spcBef>
                          <a:spcPts val="0"/>
                        </a:spcBef>
                        <a:spcAft>
                          <a:spcPts val="0"/>
                        </a:spcAft>
                        <a:buNone/>
                      </a:pPr>
                      <a:r>
                        <a:rPr lang="en-GB" sz="1200" kern="1200" noProof="0" dirty="0">
                          <a:solidFill>
                            <a:schemeClr val="dk1"/>
                          </a:solidFill>
                          <a:latin typeface="Century Gothic"/>
                          <a:ea typeface="+mn-ea"/>
                          <a:cs typeface="+mn-cs"/>
                        </a:rPr>
                        <a:t>Showcase 1: Digital hub (Access, demand and population segmentation, ARRS utilisation) with Q&amp;A </a:t>
                      </a: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alpha val="50196"/>
                      </a:srgbClr>
                    </a:solidFill>
                  </a:tcPr>
                </a:tc>
                <a:tc>
                  <a:txBody>
                    <a:bodyPr/>
                    <a:lstStyle/>
                    <a:p>
                      <a:pPr marL="0" marR="0" lvl="0" indent="0" algn="l">
                        <a:lnSpc>
                          <a:spcPct val="100000"/>
                        </a:lnSpc>
                        <a:spcBef>
                          <a:spcPts val="0"/>
                        </a:spcBef>
                        <a:spcAft>
                          <a:spcPts val="0"/>
                        </a:spcAft>
                        <a:buNone/>
                      </a:pPr>
                      <a:r>
                        <a:rPr lang="en-US" sz="1200" kern="1200">
                          <a:solidFill>
                            <a:schemeClr val="dk1"/>
                          </a:solidFill>
                          <a:latin typeface="Century Gothic"/>
                          <a:ea typeface="+mn-ea"/>
                          <a:cs typeface="+mn-cs"/>
                        </a:rPr>
                        <a:t>25 mins</a:t>
                      </a: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a:lnSpc>
                          <a:spcPct val="100000"/>
                        </a:lnSpc>
                        <a:spcBef>
                          <a:spcPts val="0"/>
                        </a:spcBef>
                        <a:spcAft>
                          <a:spcPts val="0"/>
                        </a:spcAft>
                        <a:buNone/>
                      </a:pPr>
                      <a:r>
                        <a:rPr lang="en-US" sz="1200" kern="1200">
                          <a:solidFill>
                            <a:schemeClr val="dk1"/>
                          </a:solidFill>
                          <a:latin typeface="Century Gothic"/>
                          <a:ea typeface="+mn-ea"/>
                          <a:cs typeface="+mn-cs"/>
                        </a:rPr>
                        <a:t>Dr Jeremy Mellins</a:t>
                      </a: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66300762"/>
                  </a:ext>
                </a:extLst>
              </a:tr>
              <a:tr h="276111">
                <a:tc vMerge="1">
                  <a:txBody>
                    <a:bodyPr/>
                    <a:lstStyle/>
                    <a:p>
                      <a:pPr marL="0" marR="0" lvl="0" indent="0" algn="l">
                        <a:lnSpc>
                          <a:spcPct val="100000"/>
                        </a:lnSpc>
                        <a:spcBef>
                          <a:spcPts val="0"/>
                        </a:spcBef>
                        <a:spcAft>
                          <a:spcPts val="0"/>
                        </a:spcAft>
                        <a:buNone/>
                      </a:pPr>
                      <a:endParaRPr lang="en-GB" sz="1200" kern="1200" noProof="0" dirty="0">
                        <a:solidFill>
                          <a:schemeClr val="tx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a:lnSpc>
                          <a:spcPct val="100000"/>
                        </a:lnSpc>
                        <a:spcBef>
                          <a:spcPts val="0"/>
                        </a:spcBef>
                        <a:spcAft>
                          <a:spcPts val="0"/>
                        </a:spcAft>
                        <a:buNone/>
                      </a:pPr>
                      <a:r>
                        <a:rPr lang="en-GB" sz="1200" kern="1200" noProof="0" dirty="0">
                          <a:solidFill>
                            <a:schemeClr val="tx1"/>
                          </a:solidFill>
                          <a:latin typeface="Century Gothic"/>
                          <a:ea typeface="+mn-ea"/>
                          <a:cs typeface="+mn-cs"/>
                        </a:rPr>
                        <a:t>Showcase 2: K&amp;R PAC (data dashboard, patient id, care coordination and outcomes) with Q&amp;A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alpha val="50196"/>
                      </a:srgbClr>
                    </a:solidFill>
                  </a:tcPr>
                </a:tc>
                <a:tc>
                  <a:txBody>
                    <a:bodyPr/>
                    <a:lstStyle/>
                    <a:p>
                      <a:pPr marL="0" marR="0" lvl="0" indent="0" algn="l">
                        <a:lnSpc>
                          <a:spcPct val="100000"/>
                        </a:lnSpc>
                        <a:spcBef>
                          <a:spcPts val="0"/>
                        </a:spcBef>
                        <a:spcAft>
                          <a:spcPts val="0"/>
                        </a:spcAft>
                        <a:buNone/>
                      </a:pPr>
                      <a:r>
                        <a:rPr lang="en-US" sz="1200" kern="1200" dirty="0">
                          <a:solidFill>
                            <a:schemeClr val="dk1"/>
                          </a:solidFill>
                          <a:latin typeface="Century Gothic"/>
                          <a:ea typeface="+mn-ea"/>
                          <a:cs typeface="+mn-cs"/>
                        </a:rPr>
                        <a:t>25 mins </a:t>
                      </a: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a:lnSpc>
                          <a:spcPct val="100000"/>
                        </a:lnSpc>
                        <a:spcBef>
                          <a:spcPts val="0"/>
                        </a:spcBef>
                        <a:spcAft>
                          <a:spcPts val="0"/>
                        </a:spcAft>
                        <a:buNone/>
                      </a:pPr>
                      <a:r>
                        <a:rPr lang="en-US" sz="1200" kern="1200" dirty="0">
                          <a:solidFill>
                            <a:schemeClr val="dk1"/>
                          </a:solidFill>
                          <a:latin typeface="Century Gothic"/>
                          <a:ea typeface="+mn-ea"/>
                          <a:cs typeface="+mn-cs"/>
                        </a:rPr>
                        <a:t>TBC</a:t>
                      </a: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64556407"/>
                  </a:ext>
                </a:extLst>
              </a:tr>
              <a:tr h="27611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8C5AF">
                        <a:lumMod val="75000"/>
                      </a:srgb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latin typeface="Century Gothic"/>
                          <a:ea typeface="+mn-ea"/>
                          <a:cs typeface="+mn-cs"/>
                        </a:rPr>
                        <a:t>Part 3: Next steps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8C5AF">
                        <a:lumMod val="75000"/>
                      </a:srgb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2596024"/>
                  </a:ext>
                </a:extLst>
              </a:tr>
              <a:tr h="4509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Century Gothic"/>
                          <a:ea typeface="+mn-ea"/>
                          <a:cs typeface="+mn-cs"/>
                        </a:rPr>
                        <a:t>Plenary – Menti ranking – prioritise areas + forward plan for in drop in sessions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a:solidFill>
                            <a:schemeClr val="dk1"/>
                          </a:solidFill>
                          <a:latin typeface="Century Gothic"/>
                          <a:ea typeface="+mn-ea"/>
                          <a:cs typeface="+mn-cs"/>
                        </a:rPr>
                        <a:t>Amanda Meehan</a:t>
                      </a:r>
                      <a:endParaRPr lang="en-GB" sz="1200" kern="1200" noProof="0" dirty="0">
                        <a:solidFill>
                          <a:schemeClr val="tx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54188057"/>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Summary, next steps and close </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tc>
                  <a:txBody>
                    <a:bodyPr/>
                    <a:lstStyle/>
                    <a:p>
                      <a:pPr lvl="0">
                        <a:buNone/>
                      </a:pPr>
                      <a:r>
                        <a:rPr lang="en-US" sz="1200" kern="1200">
                          <a:solidFill>
                            <a:schemeClr val="dk1"/>
                          </a:solidFill>
                          <a:latin typeface="Century Gothic"/>
                          <a:ea typeface="+mn-ea"/>
                          <a:cs typeface="+mn-cs"/>
                        </a:rPr>
                        <a:t>10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lvl="0">
                        <a:buNone/>
                      </a:pPr>
                      <a:r>
                        <a:rPr lang="en-US" sz="1200" kern="1200" noProof="0">
                          <a:solidFill>
                            <a:schemeClr val="dk1"/>
                          </a:solidFill>
                          <a:latin typeface="Century Gothic"/>
                          <a:ea typeface="+mn-ea"/>
                          <a:cs typeface="+mn-cs"/>
                        </a:rPr>
                        <a:t>Kamal Bahia</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49080611"/>
                  </a:ext>
                </a:extLst>
              </a:tr>
              <a:tr h="276111">
                <a:tc vMerge="1">
                  <a:txBody>
                    <a:bodyPr/>
                    <a:lstStyle/>
                    <a:p>
                      <a:pPr lvl="0">
                        <a:buNone/>
                      </a:pPr>
                      <a:endParaRPr lang="en-GB" sz="1200" kern="1200" noProof="0" dirty="0">
                        <a:solidFill>
                          <a:schemeClr val="dk1"/>
                        </a:solidFill>
                        <a:latin typeface="Century Gothic"/>
                        <a:ea typeface="+mn-ea"/>
                        <a:cs typeface="+mn-cs"/>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buNone/>
                      </a:pPr>
                      <a:r>
                        <a:rPr lang="en-GB" sz="1200" kern="1200" noProof="0" dirty="0">
                          <a:solidFill>
                            <a:schemeClr val="dk1"/>
                          </a:solidFill>
                          <a:latin typeface="Century Gothic"/>
                          <a:ea typeface="+mn-ea"/>
                          <a:cs typeface="+mn-cs"/>
                        </a:rPr>
                        <a:t>Don’t forget to do feedback survey </a:t>
                      </a:r>
                      <a:r>
                        <a:rPr lang="en-GB" sz="1200" kern="1200" noProof="0" dirty="0">
                          <a:solidFill>
                            <a:schemeClr val="dk1"/>
                          </a:solidFill>
                          <a:latin typeface="Century Gothic"/>
                          <a:ea typeface="+mn-ea"/>
                          <a:cs typeface="+mn-cs"/>
                          <a:sym typeface="Wingdings" pitchFamily="2" charset="2"/>
                        </a:rPr>
                        <a:t>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tc>
                  <a:txBody>
                    <a:bodyPr/>
                    <a:lstStyle/>
                    <a:p>
                      <a:pPr lvl="0">
                        <a:buNone/>
                      </a:pPr>
                      <a:r>
                        <a:rPr lang="en-US" sz="1200" kern="1200" dirty="0">
                          <a:solidFill>
                            <a:schemeClr val="dk1"/>
                          </a:solidFill>
                          <a:latin typeface="Century Gothic"/>
                          <a:ea typeface="+mn-ea"/>
                          <a:cs typeface="+mn-cs"/>
                        </a:rPr>
                        <a:t>5 mins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2F2F2"/>
                    </a:solidFill>
                  </a:tcPr>
                </a:tc>
                <a:tc>
                  <a:txBody>
                    <a:bodyPr/>
                    <a:lstStyle/>
                    <a:p>
                      <a:pPr lvl="0">
                        <a:buNone/>
                      </a:pPr>
                      <a:r>
                        <a:rPr lang="en-US" sz="1200" kern="1200" noProof="0" dirty="0">
                          <a:solidFill>
                            <a:schemeClr val="dk1"/>
                          </a:solidFill>
                          <a:latin typeface="Century Gothic"/>
                          <a:ea typeface="+mn-ea"/>
                          <a:cs typeface="+mn-cs"/>
                        </a:rPr>
                        <a:t>All </a:t>
                      </a:r>
                      <a:endParaRPr lang="en-GB" sz="1200" kern="1200" noProof="0" dirty="0">
                        <a:solidFill>
                          <a:schemeClr val="dk1"/>
                        </a:solidFill>
                        <a:latin typeface="Century Gothic"/>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86129900"/>
                  </a:ext>
                </a:extLst>
              </a:tr>
            </a:tbl>
          </a:graphicData>
        </a:graphic>
      </p:graphicFrame>
      <p:pic>
        <p:nvPicPr>
          <p:cNvPr id="5" name="Picture 4" descr="A close-up of a business card">
            <a:extLst>
              <a:ext uri="{FF2B5EF4-FFF2-40B4-BE49-F238E27FC236}">
                <a16:creationId xmlns:a16="http://schemas.microsoft.com/office/drawing/2014/main" id="{AB55DB5B-B787-7599-4EF7-EF5C4B3CB83C}"/>
              </a:ext>
            </a:extLst>
          </p:cNvPr>
          <p:cNvPicPr>
            <a:picLocks noChangeAspect="1"/>
          </p:cNvPicPr>
          <p:nvPr/>
        </p:nvPicPr>
        <p:blipFill rotWithShape="1">
          <a:blip r:embed="rId2">
            <a:extLst>
              <a:ext uri="{28A0092B-C50C-407E-A947-70E740481C1C}">
                <a14:useLocalDpi xmlns:a14="http://schemas.microsoft.com/office/drawing/2010/main" val="0"/>
              </a:ext>
            </a:extLst>
          </a:blip>
          <a:srcRect r="56784"/>
          <a:stretch/>
        </p:blipFill>
        <p:spPr>
          <a:xfrm>
            <a:off x="8604738" y="158645"/>
            <a:ext cx="2187735" cy="934663"/>
          </a:xfrm>
          <a:prstGeom prst="rect">
            <a:avLst/>
          </a:prstGeom>
        </p:spPr>
      </p:pic>
    </p:spTree>
    <p:extLst>
      <p:ext uri="{BB962C8B-B14F-4D97-AF65-F5344CB8AC3E}">
        <p14:creationId xmlns:p14="http://schemas.microsoft.com/office/powerpoint/2010/main" val="191576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5B75-EEDB-463E-0BDC-E9AA47B67252}"/>
              </a:ext>
            </a:extLst>
          </p:cNvPr>
          <p:cNvSpPr>
            <a:spLocks noGrp="1"/>
          </p:cNvSpPr>
          <p:nvPr>
            <p:ph type="title"/>
          </p:nvPr>
        </p:nvSpPr>
        <p:spPr>
          <a:xfrm>
            <a:off x="164804" y="-234882"/>
            <a:ext cx="10515600" cy="1325563"/>
          </a:xfrm>
        </p:spPr>
        <p:txBody>
          <a:bodyPr>
            <a:normAutofit fontScale="90000"/>
          </a:bodyPr>
          <a:lstStyle/>
          <a:p>
            <a:br>
              <a:rPr lang="en-US">
                <a:latin typeface="+mn-lt"/>
              </a:rPr>
            </a:br>
            <a:r>
              <a:rPr lang="en-US">
                <a:latin typeface="+mn-lt"/>
              </a:rPr>
              <a:t>SE Region Share and Learn Event:</a:t>
            </a:r>
            <a:br>
              <a:rPr lang="en-US">
                <a:latin typeface="+mn-lt"/>
              </a:rPr>
            </a:br>
            <a:r>
              <a:rPr lang="en-US">
                <a:latin typeface="+mn-lt"/>
              </a:rPr>
              <a:t>Digital transformation in primary care </a:t>
            </a:r>
          </a:p>
        </p:txBody>
      </p:sp>
      <p:sp>
        <p:nvSpPr>
          <p:cNvPr id="3" name="Date Placeholder 2">
            <a:extLst>
              <a:ext uri="{FF2B5EF4-FFF2-40B4-BE49-F238E27FC236}">
                <a16:creationId xmlns:a16="http://schemas.microsoft.com/office/drawing/2014/main" id="{E32DA80A-D8A3-BB79-FA21-636A37AABA0E}"/>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Slide Number Placeholder 3">
            <a:extLst>
              <a:ext uri="{FF2B5EF4-FFF2-40B4-BE49-F238E27FC236}">
                <a16:creationId xmlns:a16="http://schemas.microsoft.com/office/drawing/2014/main" id="{B4E5E7F3-4070-C990-F0A3-C3E047F13D2B}"/>
              </a:ext>
            </a:extLst>
          </p:cNvPr>
          <p:cNvSpPr>
            <a:spLocks noGrp="1"/>
          </p:cNvSpPr>
          <p:nvPr>
            <p:ph type="sldNum" sz="quarter" idx="12"/>
          </p:nvPr>
        </p:nvSpPr>
        <p:spPr/>
        <p:txBody>
          <a:bodyPr/>
          <a:lstStyle/>
          <a:p>
            <a:fld id="{05A1500C-3F16-4676-A869-7CEE3A7C73E3}" type="slidenum">
              <a:rPr lang="en-GB" smtClean="0"/>
              <a:t>3</a:t>
            </a:fld>
            <a:endParaRPr lang="en-GB"/>
          </a:p>
        </p:txBody>
      </p:sp>
      <p:sp>
        <p:nvSpPr>
          <p:cNvPr id="5" name="Rectangle 4">
            <a:extLst>
              <a:ext uri="{FF2B5EF4-FFF2-40B4-BE49-F238E27FC236}">
                <a16:creationId xmlns:a16="http://schemas.microsoft.com/office/drawing/2014/main" id="{AC7FFF6B-A1A9-EFF2-ABDC-53FBD606EB87}"/>
              </a:ext>
            </a:extLst>
          </p:cNvPr>
          <p:cNvSpPr/>
          <p:nvPr/>
        </p:nvSpPr>
        <p:spPr>
          <a:xfrm>
            <a:off x="2413591" y="2196372"/>
            <a:ext cx="4680984" cy="1153003"/>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b="1" i="0" u="none" strike="noStrike">
                <a:solidFill>
                  <a:srgbClr val="212121"/>
                </a:solidFill>
                <a:effectLst/>
                <a:latin typeface="Calibri"/>
                <a:cs typeface="Calibri"/>
              </a:rPr>
              <a:t>When: </a:t>
            </a:r>
            <a:r>
              <a:rPr lang="en-GB" i="0" u="none" strike="noStrike">
                <a:solidFill>
                  <a:srgbClr val="212121"/>
                </a:solidFill>
                <a:effectLst/>
                <a:latin typeface="Calibri"/>
                <a:cs typeface="Calibri"/>
              </a:rPr>
              <a:t>Wednesday 20th September </a:t>
            </a:r>
            <a:r>
              <a:rPr lang="en-GB">
                <a:solidFill>
                  <a:srgbClr val="212121"/>
                </a:solidFill>
                <a:latin typeface="Calibri"/>
                <a:cs typeface="Calibri"/>
              </a:rPr>
              <a:t>2023 </a:t>
            </a:r>
          </a:p>
          <a:p>
            <a:pPr algn="ctr"/>
            <a:r>
              <a:rPr lang="en-GB">
                <a:solidFill>
                  <a:srgbClr val="212121"/>
                </a:solidFill>
                <a:latin typeface="Calibri"/>
                <a:cs typeface="Calibri"/>
              </a:rPr>
              <a:t>10.00 am</a:t>
            </a:r>
            <a:r>
              <a:rPr lang="en-GB" i="0" u="none" strike="noStrike">
                <a:solidFill>
                  <a:srgbClr val="212121"/>
                </a:solidFill>
                <a:effectLst/>
                <a:latin typeface="Calibri"/>
                <a:cs typeface="Calibri"/>
              </a:rPr>
              <a:t> – 12.30 pm</a:t>
            </a:r>
          </a:p>
          <a:p>
            <a:pPr algn="ctr"/>
            <a:endParaRPr lang="en-GB" b="1">
              <a:solidFill>
                <a:srgbClr val="212121"/>
              </a:solidFill>
              <a:latin typeface="Calibri"/>
              <a:cs typeface="Calibri"/>
            </a:endParaRPr>
          </a:p>
          <a:p>
            <a:pPr algn="ctr"/>
            <a:r>
              <a:rPr lang="en-GB" b="1">
                <a:solidFill>
                  <a:srgbClr val="212121"/>
                </a:solidFill>
                <a:latin typeface="Calibri"/>
                <a:cs typeface="Calibri"/>
              </a:rPr>
              <a:t>Where: </a:t>
            </a:r>
            <a:r>
              <a:rPr lang="en-GB">
                <a:solidFill>
                  <a:srgbClr val="212121"/>
                </a:solidFill>
                <a:latin typeface="Calibri"/>
                <a:cs typeface="Calibri"/>
              </a:rPr>
              <a:t>Microsoft Teams</a:t>
            </a:r>
          </a:p>
        </p:txBody>
      </p:sp>
      <p:pic>
        <p:nvPicPr>
          <p:cNvPr id="7" name="Graphic 6" descr="Computer with solid fill">
            <a:extLst>
              <a:ext uri="{FF2B5EF4-FFF2-40B4-BE49-F238E27FC236}">
                <a16:creationId xmlns:a16="http://schemas.microsoft.com/office/drawing/2014/main" id="{0E2B1443-21FF-22EA-5467-9DA3B23777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804" y="1701457"/>
            <a:ext cx="2069805" cy="2069805"/>
          </a:xfrm>
          <a:prstGeom prst="rect">
            <a:avLst/>
          </a:prstGeom>
        </p:spPr>
      </p:pic>
      <p:sp>
        <p:nvSpPr>
          <p:cNvPr id="8" name="TextBox 7">
            <a:extLst>
              <a:ext uri="{FF2B5EF4-FFF2-40B4-BE49-F238E27FC236}">
                <a16:creationId xmlns:a16="http://schemas.microsoft.com/office/drawing/2014/main" id="{97B98ADB-7297-1A01-AC98-856CE34F8594}"/>
              </a:ext>
            </a:extLst>
          </p:cNvPr>
          <p:cNvSpPr txBox="1"/>
          <p:nvPr/>
        </p:nvSpPr>
        <p:spPr>
          <a:xfrm>
            <a:off x="1554126" y="1283621"/>
            <a:ext cx="9392091" cy="70788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a:solidFill>
                  <a:srgbClr val="212121"/>
                </a:solidFill>
                <a:ea typeface="+mn-lt"/>
                <a:cs typeface="+mn-lt"/>
              </a:rPr>
              <a:t>This event is for anyone with a passion or interest in digital transformation in primary care, to share learning, ideas and to network with colleagues and industry experts.</a:t>
            </a:r>
            <a:endParaRPr lang="en-GB" sz="2000" b="1">
              <a:solidFill>
                <a:srgbClr val="212121"/>
              </a:solidFill>
              <a:cs typeface="Calibri"/>
            </a:endParaRPr>
          </a:p>
        </p:txBody>
      </p:sp>
      <p:sp>
        <p:nvSpPr>
          <p:cNvPr id="9" name="Rounded Rectangle 8">
            <a:extLst>
              <a:ext uri="{FF2B5EF4-FFF2-40B4-BE49-F238E27FC236}">
                <a16:creationId xmlns:a16="http://schemas.microsoft.com/office/drawing/2014/main" id="{588FC3FE-7EFD-C43B-1BB4-C34337EDE20C}"/>
              </a:ext>
            </a:extLst>
          </p:cNvPr>
          <p:cNvSpPr/>
          <p:nvPr/>
        </p:nvSpPr>
        <p:spPr>
          <a:xfrm>
            <a:off x="7046072" y="2223298"/>
            <a:ext cx="3440963" cy="1047373"/>
          </a:xfrm>
          <a:prstGeom prst="roundRect">
            <a:avLst/>
          </a:prstGeom>
          <a:solidFill>
            <a:schemeClr val="accent4">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a:solidFill>
                  <a:schemeClr val="tx1"/>
                </a:solidFill>
              </a:rPr>
              <a:t>Hosted by</a:t>
            </a:r>
            <a:r>
              <a:rPr lang="en-US" sz="1600">
                <a:solidFill>
                  <a:schemeClr val="tx1"/>
                </a:solidFill>
              </a:rPr>
              <a:t>: Kamal Bahia </a:t>
            </a:r>
          </a:p>
          <a:p>
            <a:pPr algn="ctr"/>
            <a:r>
              <a:rPr lang="en-GB" sz="1600" b="0" i="0" u="none" strike="noStrike">
                <a:solidFill>
                  <a:schemeClr val="tx1"/>
                </a:solidFill>
                <a:effectLst/>
              </a:rPr>
              <a:t>SE Region PCN Development Lead</a:t>
            </a:r>
            <a:endParaRPr lang="en-US" sz="1600">
              <a:solidFill>
                <a:schemeClr val="tx1"/>
              </a:solidFill>
            </a:endParaRPr>
          </a:p>
        </p:txBody>
      </p:sp>
      <p:sp>
        <p:nvSpPr>
          <p:cNvPr id="10" name="Rounded Rectangle 9">
            <a:extLst>
              <a:ext uri="{FF2B5EF4-FFF2-40B4-BE49-F238E27FC236}">
                <a16:creationId xmlns:a16="http://schemas.microsoft.com/office/drawing/2014/main" id="{DC99ED23-1C50-FC8D-B9CA-69ED2CB19D6D}"/>
              </a:ext>
            </a:extLst>
          </p:cNvPr>
          <p:cNvSpPr/>
          <p:nvPr/>
        </p:nvSpPr>
        <p:spPr>
          <a:xfrm>
            <a:off x="9048307" y="3336387"/>
            <a:ext cx="2960277" cy="1047373"/>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a:solidFill>
                  <a:schemeClr val="tx1"/>
                </a:solidFill>
              </a:rPr>
              <a:t>Keynote speaker</a:t>
            </a:r>
            <a:r>
              <a:rPr lang="en-US" sz="1400">
                <a:solidFill>
                  <a:schemeClr val="tx1"/>
                </a:solidFill>
              </a:rPr>
              <a:t>: TBD</a:t>
            </a:r>
            <a:endParaRPr lang="en-US" sz="1400" b="1">
              <a:solidFill>
                <a:schemeClr val="tx1"/>
              </a:solidFill>
            </a:endParaRPr>
          </a:p>
        </p:txBody>
      </p:sp>
      <p:sp>
        <p:nvSpPr>
          <p:cNvPr id="13" name="Rounded Rectangle 12">
            <a:extLst>
              <a:ext uri="{FF2B5EF4-FFF2-40B4-BE49-F238E27FC236}">
                <a16:creationId xmlns:a16="http://schemas.microsoft.com/office/drawing/2014/main" id="{4351835F-396D-10F6-E010-736534D649C6}"/>
              </a:ext>
            </a:extLst>
          </p:cNvPr>
          <p:cNvSpPr/>
          <p:nvPr/>
        </p:nvSpPr>
        <p:spPr>
          <a:xfrm>
            <a:off x="790353" y="3757709"/>
            <a:ext cx="5578549" cy="247598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chemeClr val="tx1"/>
                </a:solidFill>
              </a:rPr>
              <a:t>Draft Agenda:</a:t>
            </a:r>
          </a:p>
          <a:p>
            <a:pPr algn="ctr"/>
            <a:endParaRPr lang="en-US" sz="2000" b="1">
              <a:solidFill>
                <a:schemeClr val="tx1"/>
              </a:solidFill>
            </a:endParaRPr>
          </a:p>
          <a:p>
            <a:r>
              <a:rPr lang="en-US">
                <a:solidFill>
                  <a:schemeClr val="tx1"/>
                </a:solidFill>
              </a:rPr>
              <a:t>10.00 – 10.10 - Welcome – Kamal Bahia</a:t>
            </a:r>
            <a:endParaRPr lang="en-US">
              <a:solidFill>
                <a:schemeClr val="tx1"/>
              </a:solidFill>
              <a:ea typeface="Calibri"/>
              <a:cs typeface="Calibri"/>
            </a:endParaRPr>
          </a:p>
          <a:p>
            <a:r>
              <a:rPr lang="en-US">
                <a:solidFill>
                  <a:schemeClr val="tx1"/>
                </a:solidFill>
              </a:rPr>
              <a:t>10.10 – 10.25 - Keynote speech</a:t>
            </a:r>
            <a:endParaRPr lang="en-US">
              <a:solidFill>
                <a:schemeClr val="tx1"/>
              </a:solidFill>
              <a:ea typeface="Calibri"/>
              <a:cs typeface="Calibri"/>
            </a:endParaRPr>
          </a:p>
          <a:p>
            <a:r>
              <a:rPr lang="en-US">
                <a:solidFill>
                  <a:schemeClr val="tx1"/>
                </a:solidFill>
              </a:rPr>
              <a:t>10.25 – 11.15 – Access models (with breakout rooms)</a:t>
            </a:r>
            <a:endParaRPr lang="en-US">
              <a:solidFill>
                <a:schemeClr val="tx1"/>
              </a:solidFill>
              <a:ea typeface="Calibri"/>
              <a:cs typeface="Calibri"/>
            </a:endParaRPr>
          </a:p>
          <a:p>
            <a:r>
              <a:rPr lang="en-US">
                <a:solidFill>
                  <a:schemeClr val="tx1"/>
                </a:solidFill>
              </a:rPr>
              <a:t>11.15 – 12.00 – Expert insights</a:t>
            </a:r>
            <a:endParaRPr lang="en-US">
              <a:solidFill>
                <a:schemeClr val="tx1"/>
              </a:solidFill>
              <a:ea typeface="Calibri"/>
              <a:cs typeface="Calibri"/>
            </a:endParaRPr>
          </a:p>
          <a:p>
            <a:r>
              <a:rPr lang="en-US">
                <a:solidFill>
                  <a:schemeClr val="tx1"/>
                </a:solidFill>
              </a:rPr>
              <a:t>12.00 – 12.20 – Digital solutions</a:t>
            </a:r>
            <a:endParaRPr lang="en-US">
              <a:solidFill>
                <a:schemeClr val="tx1"/>
              </a:solidFill>
              <a:ea typeface="Calibri"/>
              <a:cs typeface="Calibri"/>
            </a:endParaRPr>
          </a:p>
          <a:p>
            <a:r>
              <a:rPr lang="en-US">
                <a:solidFill>
                  <a:schemeClr val="tx1"/>
                </a:solidFill>
              </a:rPr>
              <a:t>12.15 – 12.30 – Next steps and close</a:t>
            </a:r>
            <a:endParaRPr lang="en-US">
              <a:solidFill>
                <a:schemeClr val="tx1"/>
              </a:solidFill>
              <a:ea typeface="Calibri"/>
              <a:cs typeface="Calibri"/>
            </a:endParaRPr>
          </a:p>
          <a:p>
            <a:pPr algn="ctr"/>
            <a:endParaRPr lang="en-US">
              <a:solidFill>
                <a:schemeClr val="tx1"/>
              </a:solidFill>
              <a:ea typeface="Calibri"/>
              <a:cs typeface="Calibri"/>
            </a:endParaRPr>
          </a:p>
        </p:txBody>
      </p:sp>
      <p:sp>
        <p:nvSpPr>
          <p:cNvPr id="15" name="TextBox 14">
            <a:extLst>
              <a:ext uri="{FF2B5EF4-FFF2-40B4-BE49-F238E27FC236}">
                <a16:creationId xmlns:a16="http://schemas.microsoft.com/office/drawing/2014/main" id="{C70F891D-0D6B-C0D8-2A2E-57FABF2E143C}"/>
              </a:ext>
            </a:extLst>
          </p:cNvPr>
          <p:cNvSpPr txBox="1"/>
          <p:nvPr/>
        </p:nvSpPr>
        <p:spPr>
          <a:xfrm>
            <a:off x="9537611" y="6233698"/>
            <a:ext cx="1690577" cy="246221"/>
          </a:xfrm>
          <a:prstGeom prst="rect">
            <a:avLst/>
          </a:prstGeom>
          <a:noFill/>
        </p:spPr>
        <p:txBody>
          <a:bodyPr wrap="square" rtlCol="0">
            <a:spAutoFit/>
          </a:bodyPr>
          <a:lstStyle/>
          <a:p>
            <a:r>
              <a:rPr lang="en-US" sz="1000"/>
              <a:t>Supported by</a:t>
            </a:r>
          </a:p>
        </p:txBody>
      </p:sp>
      <p:pic>
        <p:nvPicPr>
          <p:cNvPr id="16" name="Picture 15" descr="A close-up of a business card&#10;&#10;Description automatically generated">
            <a:extLst>
              <a:ext uri="{FF2B5EF4-FFF2-40B4-BE49-F238E27FC236}">
                <a16:creationId xmlns:a16="http://schemas.microsoft.com/office/drawing/2014/main" id="{90D5984D-3793-9769-29F0-CF6CA8F398AC}"/>
              </a:ext>
            </a:extLst>
          </p:cNvPr>
          <p:cNvPicPr>
            <a:picLocks noChangeAspect="1"/>
          </p:cNvPicPr>
          <p:nvPr/>
        </p:nvPicPr>
        <p:blipFill rotWithShape="1">
          <a:blip r:embed="rId4">
            <a:extLst>
              <a:ext uri="{28A0092B-C50C-407E-A947-70E740481C1C}">
                <a14:useLocalDpi xmlns:a14="http://schemas.microsoft.com/office/drawing/2010/main" val="0"/>
              </a:ext>
            </a:extLst>
          </a:blip>
          <a:srcRect r="56784"/>
          <a:stretch/>
        </p:blipFill>
        <p:spPr>
          <a:xfrm>
            <a:off x="10487035" y="5736888"/>
            <a:ext cx="1471256" cy="734529"/>
          </a:xfrm>
          <a:prstGeom prst="rect">
            <a:avLst/>
          </a:prstGeom>
        </p:spPr>
      </p:pic>
      <p:pic>
        <p:nvPicPr>
          <p:cNvPr id="25" name="Picture 24" descr="A black and white icon of people with a light bulb and arrows&#10;&#10;Description automatically generated">
            <a:extLst>
              <a:ext uri="{FF2B5EF4-FFF2-40B4-BE49-F238E27FC236}">
                <a16:creationId xmlns:a16="http://schemas.microsoft.com/office/drawing/2014/main" id="{007C1153-F555-6D37-CC2C-DD29FF029B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6026" y="3534346"/>
            <a:ext cx="2189406" cy="2143793"/>
          </a:xfrm>
          <a:prstGeom prst="rect">
            <a:avLst/>
          </a:prstGeom>
        </p:spPr>
      </p:pic>
      <p:sp>
        <p:nvSpPr>
          <p:cNvPr id="26" name="Rounded Rectangle 25">
            <a:extLst>
              <a:ext uri="{FF2B5EF4-FFF2-40B4-BE49-F238E27FC236}">
                <a16:creationId xmlns:a16="http://schemas.microsoft.com/office/drawing/2014/main" id="{03EECB63-628A-8459-1509-BD0AF2044453}"/>
              </a:ext>
            </a:extLst>
          </p:cNvPr>
          <p:cNvSpPr/>
          <p:nvPr/>
        </p:nvSpPr>
        <p:spPr>
          <a:xfrm>
            <a:off x="9042993" y="4394385"/>
            <a:ext cx="2960277" cy="839972"/>
          </a:xfrm>
          <a:prstGeom prst="round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a:solidFill>
                  <a:schemeClr val="tx1"/>
                </a:solidFill>
              </a:rPr>
              <a:t>There will be opportunities throughout the event to network with colleagues, please ensure cameras and mikes are working</a:t>
            </a:r>
          </a:p>
        </p:txBody>
      </p:sp>
    </p:spTree>
    <p:extLst>
      <p:ext uri="{BB962C8B-B14F-4D97-AF65-F5344CB8AC3E}">
        <p14:creationId xmlns:p14="http://schemas.microsoft.com/office/powerpoint/2010/main" val="99824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99839B-2822-0D3A-3233-7E32504A9387}"/>
              </a:ext>
            </a:extLst>
          </p:cNvPr>
          <p:cNvSpPr>
            <a:spLocks noGrp="1"/>
          </p:cNvSpPr>
          <p:nvPr>
            <p:ph type="title"/>
          </p:nvPr>
        </p:nvSpPr>
        <p:spPr/>
        <p:txBody>
          <a:bodyPr/>
          <a:lstStyle/>
          <a:p>
            <a:r>
              <a:rPr lang="en-US">
                <a:latin typeface="+mn-lt"/>
              </a:rPr>
              <a:t>The journey so far……..</a:t>
            </a:r>
          </a:p>
        </p:txBody>
      </p:sp>
      <p:sp>
        <p:nvSpPr>
          <p:cNvPr id="3" name="Date Placeholder 2">
            <a:extLst>
              <a:ext uri="{FF2B5EF4-FFF2-40B4-BE49-F238E27FC236}">
                <a16:creationId xmlns:a16="http://schemas.microsoft.com/office/drawing/2014/main" id="{F04D060B-6148-8FFC-EEAF-95DF05F2B572}"/>
              </a:ext>
            </a:extLst>
          </p:cNvPr>
          <p:cNvSpPr>
            <a:spLocks noGrp="1"/>
          </p:cNvSpPr>
          <p:nvPr>
            <p:ph type="dt" sz="half" idx="10"/>
          </p:nvPr>
        </p:nvSpPr>
        <p:spPr/>
        <p:txBody>
          <a:bodyPr/>
          <a:lstStyle/>
          <a:p>
            <a:fld id="{26A714B6-01E1-44DE-925E-BFB71E64A65E}" type="datetime1">
              <a:rPr lang="en-GB" smtClean="0"/>
              <a:t>07/09/2023</a:t>
            </a:fld>
            <a:endParaRPr lang="en-GB"/>
          </a:p>
        </p:txBody>
      </p:sp>
      <p:sp>
        <p:nvSpPr>
          <p:cNvPr id="4" name="Slide Number Placeholder 3">
            <a:extLst>
              <a:ext uri="{FF2B5EF4-FFF2-40B4-BE49-F238E27FC236}">
                <a16:creationId xmlns:a16="http://schemas.microsoft.com/office/drawing/2014/main" id="{0F52C177-4200-E967-7A3B-EDBD32BF7900}"/>
              </a:ext>
            </a:extLst>
          </p:cNvPr>
          <p:cNvSpPr>
            <a:spLocks noGrp="1"/>
          </p:cNvSpPr>
          <p:nvPr>
            <p:ph type="sldNum" sz="quarter" idx="12"/>
          </p:nvPr>
        </p:nvSpPr>
        <p:spPr/>
        <p:txBody>
          <a:bodyPr/>
          <a:lstStyle/>
          <a:p>
            <a:fld id="{05A1500C-3F16-4676-A869-7CEE3A7C73E3}" type="slidenum">
              <a:rPr lang="en-GB" smtClean="0"/>
              <a:t>4</a:t>
            </a:fld>
            <a:endParaRPr lang="en-GB"/>
          </a:p>
        </p:txBody>
      </p:sp>
    </p:spTree>
    <p:extLst>
      <p:ext uri="{BB962C8B-B14F-4D97-AF65-F5344CB8AC3E}">
        <p14:creationId xmlns:p14="http://schemas.microsoft.com/office/powerpoint/2010/main" val="213072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or: Elbow 34">
            <a:extLst>
              <a:ext uri="{FF2B5EF4-FFF2-40B4-BE49-F238E27FC236}">
                <a16:creationId xmlns:a16="http://schemas.microsoft.com/office/drawing/2014/main" id="{7AEE8AC1-A1A5-FDE2-3632-745B52B83644}"/>
              </a:ext>
            </a:extLst>
          </p:cNvPr>
          <p:cNvCxnSpPr>
            <a:stCxn id="29" idx="2"/>
            <a:endCxn id="30" idx="2"/>
          </p:cNvCxnSpPr>
          <p:nvPr/>
        </p:nvCxnSpPr>
        <p:spPr>
          <a:xfrm rot="5400000" flipH="1" flipV="1">
            <a:off x="6044791" y="3966620"/>
            <a:ext cx="110150" cy="2546384"/>
          </a:xfrm>
          <a:prstGeom prst="bentConnector3">
            <a:avLst>
              <a:gd name="adj1" fmla="val -138357"/>
            </a:avLst>
          </a:prstGeom>
          <a:ln w="34925">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L-Shape 44">
            <a:extLst>
              <a:ext uri="{FF2B5EF4-FFF2-40B4-BE49-F238E27FC236}">
                <a16:creationId xmlns:a16="http://schemas.microsoft.com/office/drawing/2014/main" id="{75E4E3FB-63CE-381C-76E9-2AA9D6D7435F}"/>
              </a:ext>
            </a:extLst>
          </p:cNvPr>
          <p:cNvSpPr/>
          <p:nvPr/>
        </p:nvSpPr>
        <p:spPr>
          <a:xfrm rot="5400000">
            <a:off x="1695847" y="-225821"/>
            <a:ext cx="5423536" cy="8133736"/>
          </a:xfrm>
          <a:prstGeom prst="corner">
            <a:avLst>
              <a:gd name="adj1" fmla="val 61240"/>
              <a:gd name="adj2" fmla="val 25750"/>
            </a:avLst>
          </a:prstGeom>
          <a:solidFill>
            <a:schemeClr val="accent1">
              <a:lumMod val="40000"/>
              <a:lumOff val="6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867667E7-4805-6BFC-3994-13C821EF3AA0}"/>
              </a:ext>
            </a:extLst>
          </p:cNvPr>
          <p:cNvSpPr/>
          <p:nvPr/>
        </p:nvSpPr>
        <p:spPr>
          <a:xfrm>
            <a:off x="8471661" y="220133"/>
            <a:ext cx="3704269" cy="6529010"/>
          </a:xfrm>
          <a:prstGeom prst="roundRect">
            <a:avLst>
              <a:gd name="adj" fmla="val 10496"/>
            </a:avLst>
          </a:prstGeom>
          <a:solidFill>
            <a:schemeClr val="accent1">
              <a:lumMod val="40000"/>
              <a:lumOff val="6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85D00F52-7D0F-1DB4-E20D-544213D49699}"/>
              </a:ext>
            </a:extLst>
          </p:cNvPr>
          <p:cNvSpPr>
            <a:spLocks noGrp="1"/>
          </p:cNvSpPr>
          <p:nvPr>
            <p:ph type="title"/>
          </p:nvPr>
        </p:nvSpPr>
        <p:spPr>
          <a:xfrm>
            <a:off x="13205" y="-6272"/>
            <a:ext cx="13024884" cy="1325563"/>
          </a:xfrm>
        </p:spPr>
        <p:txBody>
          <a:bodyPr>
            <a:normAutofit/>
          </a:bodyPr>
          <a:lstStyle/>
          <a:p>
            <a:r>
              <a:rPr lang="en-US" sz="2800" u="sng">
                <a:latin typeface="Century Gothic" panose="020B0502020202020204" pitchFamily="34" charset="0"/>
              </a:rPr>
              <a:t>Supporting PCNs with digital transformation</a:t>
            </a:r>
            <a:r>
              <a:rPr lang="en-US" sz="2800">
                <a:latin typeface="Century Gothic" panose="020B0502020202020204" pitchFamily="34" charset="0"/>
              </a:rPr>
              <a:t>:</a:t>
            </a:r>
            <a:br>
              <a:rPr lang="en-US" sz="2400">
                <a:latin typeface="Century Gothic" panose="020B0502020202020204" pitchFamily="34" charset="0"/>
              </a:rPr>
            </a:br>
            <a:r>
              <a:rPr lang="en-US" sz="2400">
                <a:latin typeface="Century Gothic" panose="020B0502020202020204" pitchFamily="34" charset="0"/>
              </a:rPr>
              <a:t>The 3-day course</a:t>
            </a:r>
          </a:p>
        </p:txBody>
      </p:sp>
      <p:pic>
        <p:nvPicPr>
          <p:cNvPr id="12" name="Picture 11" descr="A close-up of a person's face&#10;&#10;Description automatically generated">
            <a:extLst>
              <a:ext uri="{FF2B5EF4-FFF2-40B4-BE49-F238E27FC236}">
                <a16:creationId xmlns:a16="http://schemas.microsoft.com/office/drawing/2014/main" id="{FE6AC96C-C63F-CDB3-C9A9-7815906C9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977" y="353511"/>
            <a:ext cx="3569398" cy="1993203"/>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1FA5C8A9-379C-AEBE-90E3-03D39E9A1E49}"/>
              </a:ext>
            </a:extLst>
          </p:cNvPr>
          <p:cNvSpPr txBox="1"/>
          <p:nvPr/>
        </p:nvSpPr>
        <p:spPr>
          <a:xfrm>
            <a:off x="337925" y="1092886"/>
            <a:ext cx="8129498"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defRPr/>
            </a:pPr>
            <a:r>
              <a:rPr kumimoji="0" lang="en-GB" sz="1400" b="0" i="0" u="none" strike="noStrike" kern="1200" cap="none" spc="0" normalizeH="0" baseline="0" noProof="0">
                <a:ln>
                  <a:noFill/>
                </a:ln>
                <a:solidFill>
                  <a:srgbClr val="3F3F3F"/>
                </a:solidFill>
                <a:effectLst/>
                <a:uLnTx/>
                <a:uFillTx/>
                <a:latin typeface="Century Gothic"/>
              </a:rPr>
              <a:t>3 cohorts of the 3-day digital transformation course were codesigned in the NHS South East region, delivered by Health Integration Partners in conjunction with INPD. There was good representation from systems within the region. Delegates ranged from new to the NHS</a:t>
            </a:r>
            <a:r>
              <a:rPr lang="en-GB" sz="1400">
                <a:solidFill>
                  <a:srgbClr val="3F3F3F"/>
                </a:solidFill>
                <a:latin typeface="Century Gothic"/>
              </a:rPr>
              <a:t>, established</a:t>
            </a:r>
            <a:r>
              <a:rPr kumimoji="0" lang="en-GB" sz="1400" b="0" i="0" u="none" strike="noStrike" kern="1200" cap="none" spc="0" normalizeH="0" baseline="0" noProof="0">
                <a:ln>
                  <a:noFill/>
                </a:ln>
                <a:solidFill>
                  <a:srgbClr val="3F3F3F"/>
                </a:solidFill>
                <a:effectLst/>
                <a:uLnTx/>
                <a:uFillTx/>
                <a:latin typeface="Century Gothic"/>
              </a:rPr>
              <a:t> clinical directors</a:t>
            </a:r>
            <a:r>
              <a:rPr lang="en-GB" sz="1400">
                <a:solidFill>
                  <a:srgbClr val="3F3F3F"/>
                </a:solidFill>
                <a:latin typeface="Century Gothic"/>
              </a:rPr>
              <a:t>, Digital Transformation Leads </a:t>
            </a:r>
            <a:r>
              <a:rPr kumimoji="0" lang="en-GB" sz="1400" b="0" i="0" u="none" strike="noStrike" kern="1200" cap="none" spc="0" normalizeH="0" baseline="0" noProof="0">
                <a:ln>
                  <a:noFill/>
                </a:ln>
                <a:solidFill>
                  <a:srgbClr val="3F3F3F"/>
                </a:solidFill>
                <a:effectLst/>
                <a:uLnTx/>
                <a:uFillTx/>
                <a:latin typeface="Century Gothic"/>
              </a:rPr>
              <a:t>and PCN managers.</a:t>
            </a:r>
            <a:r>
              <a:rPr lang="en-GB" sz="1400">
                <a:solidFill>
                  <a:srgbClr val="3F3F3F"/>
                </a:solidFill>
                <a:latin typeface="Century Gothic"/>
              </a:rPr>
              <a:t> </a:t>
            </a:r>
            <a:endParaRPr kumimoji="0" lang="en-GB" sz="1400" b="0" i="0" u="none" strike="noStrike" kern="1200" cap="none" spc="0" normalizeH="0" baseline="0" noProof="0">
              <a:ln>
                <a:noFill/>
              </a:ln>
              <a:solidFill>
                <a:srgbClr val="3F3F3F"/>
              </a:solidFill>
              <a:effectLst/>
              <a:uLnTx/>
              <a:uFillTx/>
              <a:latin typeface="Century Gothic" panose="020B0502020202020204" pitchFamily="34" charset="0"/>
            </a:endParaRPr>
          </a:p>
          <a:p>
            <a:pPr algn="just">
              <a:defRPr/>
            </a:pPr>
            <a:endParaRPr kumimoji="0" lang="en-GB" sz="1400" b="0" i="0" u="none" strike="noStrike" kern="1200" cap="none" spc="0" normalizeH="0" baseline="0" noProof="0">
              <a:ln>
                <a:noFill/>
              </a:ln>
              <a:solidFill>
                <a:srgbClr val="3F3F3F"/>
              </a:solidFill>
              <a:effectLst/>
              <a:uLnTx/>
              <a:uFillTx/>
              <a:latin typeface="Century Gothic" panose="020B0502020202020204" pitchFamily="34" charset="0"/>
            </a:endParaRPr>
          </a:p>
          <a:p>
            <a:pPr algn="just">
              <a:defRPr/>
            </a:pPr>
            <a:r>
              <a:rPr kumimoji="0" lang="en-GB" sz="1400" b="0" i="0" u="none" strike="noStrike" kern="1200" cap="none" spc="0" normalizeH="0" baseline="0" noProof="0">
                <a:ln>
                  <a:noFill/>
                </a:ln>
                <a:solidFill>
                  <a:srgbClr val="3F3F3F"/>
                </a:solidFill>
                <a:effectLst/>
                <a:uLnTx/>
                <a:uFillTx/>
                <a:latin typeface="Century Gothic"/>
              </a:rPr>
              <a:t>The course included a mix of theory, best practice and case studies and time for delegates to share ideas.</a:t>
            </a:r>
            <a:r>
              <a:rPr lang="en-GB" sz="1400">
                <a:solidFill>
                  <a:srgbClr val="3F3F3F"/>
                </a:solidFill>
                <a:latin typeface="Century Gothic"/>
              </a:rPr>
              <a:t> </a:t>
            </a:r>
            <a:endParaRPr lang="en-GB" sz="1400" b="0" i="0" u="none" strike="noStrike" kern="1200" cap="none" spc="0" normalizeH="0" baseline="0" noProof="0">
              <a:ln>
                <a:noFill/>
              </a:ln>
              <a:solidFill>
                <a:srgbClr val="3F3F3F"/>
              </a:solidFill>
              <a:effectLst/>
              <a:uLnTx/>
              <a:uFillTx/>
              <a:latin typeface="Century Gothic" panose="020B0502020202020204" pitchFamily="34" charset="0"/>
            </a:endParaRPr>
          </a:p>
          <a:p>
            <a:pPr algn="just">
              <a:defRPr/>
            </a:pPr>
            <a:r>
              <a:rPr kumimoji="0" lang="en-GB" sz="1400" b="1" i="0" u="sng" strike="noStrike" kern="1200" cap="none" spc="0" normalizeH="0" baseline="0" noProof="0">
                <a:ln>
                  <a:noFill/>
                </a:ln>
                <a:solidFill>
                  <a:srgbClr val="3F3F3F"/>
                </a:solidFill>
                <a:effectLst/>
                <a:uLnTx/>
                <a:uFillTx/>
                <a:latin typeface="Century Gothic"/>
              </a:rPr>
              <a:t>Course outline:</a:t>
            </a:r>
            <a:r>
              <a:rPr lang="en-GB" sz="1400" b="1" u="sng">
                <a:solidFill>
                  <a:srgbClr val="3F3F3F"/>
                </a:solidFill>
                <a:latin typeface="Century Gothic"/>
              </a:rPr>
              <a:t> </a:t>
            </a:r>
            <a:endParaRPr lang="en-GB" sz="1400" b="0" i="0" u="sng" strike="noStrike" kern="1200" cap="none" spc="0" normalizeH="0" baseline="0" noProof="0">
              <a:ln>
                <a:noFill/>
              </a:ln>
              <a:solidFill>
                <a:srgbClr val="3F3F3F"/>
              </a:solidFill>
              <a:effectLst/>
              <a:uLnTx/>
              <a:uFillTx/>
              <a:latin typeface="Century Gothic" panose="020B0502020202020204" pitchFamily="34" charset="0"/>
            </a:endParaRPr>
          </a:p>
        </p:txBody>
      </p:sp>
      <p:pic>
        <p:nvPicPr>
          <p:cNvPr id="10" name="Picture 9" descr="A close-up of a person's face&#10;&#10;Description automatically generated">
            <a:extLst>
              <a:ext uri="{FF2B5EF4-FFF2-40B4-BE49-F238E27FC236}">
                <a16:creationId xmlns:a16="http://schemas.microsoft.com/office/drawing/2014/main" id="{EC806AA2-DE2E-642B-443E-7E7432752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977" y="2436730"/>
            <a:ext cx="3569398" cy="2018246"/>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4" name="Picture 13" descr="A close-up of a person&#10;&#10;Description automatically generated">
            <a:extLst>
              <a:ext uri="{FF2B5EF4-FFF2-40B4-BE49-F238E27FC236}">
                <a16:creationId xmlns:a16="http://schemas.microsoft.com/office/drawing/2014/main" id="{DA34E025-8F0F-A9DD-8CFA-3A30095EB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6977" y="4522172"/>
            <a:ext cx="3569398" cy="1993203"/>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3" name="Picture 2" descr="A black background with a black square&#10;&#10;Description automatically generated with medium confidence">
            <a:extLst>
              <a:ext uri="{FF2B5EF4-FFF2-40B4-BE49-F238E27FC236}">
                <a16:creationId xmlns:a16="http://schemas.microsoft.com/office/drawing/2014/main" id="{0C39E9B1-919D-E920-D5F7-09B563E26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66" y="5604966"/>
            <a:ext cx="540000" cy="540000"/>
          </a:xfrm>
          <a:prstGeom prst="rect">
            <a:avLst/>
          </a:prstGeom>
        </p:spPr>
      </p:pic>
      <p:sp>
        <p:nvSpPr>
          <p:cNvPr id="9" name="TextBox 8">
            <a:extLst>
              <a:ext uri="{FF2B5EF4-FFF2-40B4-BE49-F238E27FC236}">
                <a16:creationId xmlns:a16="http://schemas.microsoft.com/office/drawing/2014/main" id="{5D0211F6-7AC2-ACF1-7501-5B636E51B7A9}"/>
              </a:ext>
            </a:extLst>
          </p:cNvPr>
          <p:cNvSpPr txBox="1"/>
          <p:nvPr/>
        </p:nvSpPr>
        <p:spPr>
          <a:xfrm>
            <a:off x="1033190" y="5630317"/>
            <a:ext cx="2130932"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3F3F3F"/>
                </a:solidFill>
                <a:effectLst/>
                <a:uLnTx/>
                <a:uFillTx/>
                <a:latin typeface="Century Gothic" panose="020B0502020202020204" pitchFamily="34" charset="0"/>
              </a:rPr>
              <a:t>Change management and action planning </a:t>
            </a:r>
            <a:endParaRPr kumimoji="0" lang="en-GB" sz="1400" b="0" i="0" u="none" strike="noStrike" kern="1200" cap="none" spc="0" normalizeH="0" baseline="0" noProof="0">
              <a:ln>
                <a:noFill/>
              </a:ln>
              <a:solidFill>
                <a:srgbClr val="3F3F3F"/>
              </a:solidFill>
              <a:effectLst/>
              <a:uLnTx/>
              <a:uFillTx/>
              <a:latin typeface="Century Gothic" panose="020B0502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D73C7635-AC2C-A891-B169-7E2989F62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366" y="3295476"/>
            <a:ext cx="540000" cy="540000"/>
          </a:xfrm>
          <a:prstGeom prst="rect">
            <a:avLst/>
          </a:prstGeom>
        </p:spPr>
      </p:pic>
      <p:sp>
        <p:nvSpPr>
          <p:cNvPr id="21" name="TextBox 20">
            <a:extLst>
              <a:ext uri="{FF2B5EF4-FFF2-40B4-BE49-F238E27FC236}">
                <a16:creationId xmlns:a16="http://schemas.microsoft.com/office/drawing/2014/main" id="{C3383746-4BC1-BC99-A256-FBCF5A39B7DB}"/>
              </a:ext>
            </a:extLst>
          </p:cNvPr>
          <p:cNvSpPr txBox="1"/>
          <p:nvPr/>
        </p:nvSpPr>
        <p:spPr>
          <a:xfrm>
            <a:off x="1036682" y="3295476"/>
            <a:ext cx="2618250"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F3F3F"/>
                </a:solidFill>
                <a:effectLst/>
                <a:uLnTx/>
                <a:uFillTx/>
                <a:latin typeface="Century Gothic" panose="020B0502020202020204" pitchFamily="34" charset="0"/>
              </a:rPr>
              <a:t>Strategic direction of NHS and leading effective teams</a:t>
            </a:r>
            <a:endParaRPr kumimoji="0" lang="en-GB" sz="1400" b="0" i="0" u="none" strike="noStrike" kern="1200" cap="none" spc="0" normalizeH="0" baseline="0" noProof="0">
              <a:ln>
                <a:noFill/>
              </a:ln>
              <a:solidFill>
                <a:srgbClr val="3F3F3F"/>
              </a:solidFill>
              <a:effectLst/>
              <a:uLnTx/>
              <a:uFillTx/>
              <a:latin typeface="Century Gothic" panose="020B0502020202020204" pitchFamily="34" charset="0"/>
            </a:endParaRPr>
          </a:p>
        </p:txBody>
      </p:sp>
      <p:pic>
        <p:nvPicPr>
          <p:cNvPr id="23" name="Picture 22" descr="A black background with a black square&#10;&#10;Description automatically generated with medium confidence">
            <a:extLst>
              <a:ext uri="{FF2B5EF4-FFF2-40B4-BE49-F238E27FC236}">
                <a16:creationId xmlns:a16="http://schemas.microsoft.com/office/drawing/2014/main" id="{90D69B6A-85CF-3A8C-1967-69866747C1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366" y="4502613"/>
            <a:ext cx="540000" cy="540000"/>
          </a:xfrm>
          <a:prstGeom prst="rect">
            <a:avLst/>
          </a:prstGeom>
        </p:spPr>
      </p:pic>
      <p:sp>
        <p:nvSpPr>
          <p:cNvPr id="24" name="TextBox 23">
            <a:extLst>
              <a:ext uri="{FF2B5EF4-FFF2-40B4-BE49-F238E27FC236}">
                <a16:creationId xmlns:a16="http://schemas.microsoft.com/office/drawing/2014/main" id="{972B5B54-0B00-33B3-2EB7-531901D05951}"/>
              </a:ext>
            </a:extLst>
          </p:cNvPr>
          <p:cNvSpPr txBox="1"/>
          <p:nvPr/>
        </p:nvSpPr>
        <p:spPr>
          <a:xfrm>
            <a:off x="1033190" y="4502613"/>
            <a:ext cx="2130933"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F3F3F"/>
                </a:solidFill>
                <a:effectLst/>
                <a:uLnTx/>
                <a:uFillTx/>
                <a:latin typeface="Century Gothic" panose="020B0502020202020204" pitchFamily="34" charset="0"/>
              </a:rPr>
              <a:t>Developing a strategy for your PCN </a:t>
            </a:r>
          </a:p>
        </p:txBody>
      </p:sp>
      <p:sp>
        <p:nvSpPr>
          <p:cNvPr id="27" name="Triangle 14">
            <a:extLst>
              <a:ext uri="{FF2B5EF4-FFF2-40B4-BE49-F238E27FC236}">
                <a16:creationId xmlns:a16="http://schemas.microsoft.com/office/drawing/2014/main" id="{886D2CA3-9811-DB1B-5E54-3A5AE65CAA27}"/>
              </a:ext>
            </a:extLst>
          </p:cNvPr>
          <p:cNvSpPr/>
          <p:nvPr/>
        </p:nvSpPr>
        <p:spPr>
          <a:xfrm>
            <a:off x="4660109" y="2833635"/>
            <a:ext cx="2753220" cy="2241104"/>
          </a:xfrm>
          <a:prstGeom prst="triangle">
            <a:avLst>
              <a:gd name="adj" fmla="val 49645"/>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entury Gothic" panose="020B0502020202020204" pitchFamily="34" charset="0"/>
              </a:rPr>
              <a:t>Methodology for delivery of the course</a:t>
            </a:r>
          </a:p>
        </p:txBody>
      </p:sp>
      <p:sp>
        <p:nvSpPr>
          <p:cNvPr id="28" name="Rounded Rectangle 15">
            <a:extLst>
              <a:ext uri="{FF2B5EF4-FFF2-40B4-BE49-F238E27FC236}">
                <a16:creationId xmlns:a16="http://schemas.microsoft.com/office/drawing/2014/main" id="{45642921-096C-2012-92A2-2B10BDE2B48F}"/>
              </a:ext>
            </a:extLst>
          </p:cNvPr>
          <p:cNvSpPr/>
          <p:nvPr/>
        </p:nvSpPr>
        <p:spPr>
          <a:xfrm>
            <a:off x="5479272" y="2888070"/>
            <a:ext cx="1114894" cy="6522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Century Gothic" panose="020B0502020202020204" pitchFamily="34" charset="0"/>
              </a:rPr>
              <a:t>Theory and best practice </a:t>
            </a:r>
          </a:p>
        </p:txBody>
      </p:sp>
      <p:sp>
        <p:nvSpPr>
          <p:cNvPr id="29" name="Rounded Rectangle 16">
            <a:extLst>
              <a:ext uri="{FF2B5EF4-FFF2-40B4-BE49-F238E27FC236}">
                <a16:creationId xmlns:a16="http://schemas.microsoft.com/office/drawing/2014/main" id="{C560408B-F2D4-1B42-6865-7897B0C21A9D}"/>
              </a:ext>
            </a:extLst>
          </p:cNvPr>
          <p:cNvSpPr/>
          <p:nvPr/>
        </p:nvSpPr>
        <p:spPr>
          <a:xfrm>
            <a:off x="4247731" y="4642684"/>
            <a:ext cx="1157885" cy="6522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Century Gothic" panose="020B0502020202020204" pitchFamily="34" charset="0"/>
              </a:rPr>
              <a:t>Professional insights</a:t>
            </a:r>
          </a:p>
        </p:txBody>
      </p:sp>
      <p:sp>
        <p:nvSpPr>
          <p:cNvPr id="30" name="Rounded Rectangle 17">
            <a:extLst>
              <a:ext uri="{FF2B5EF4-FFF2-40B4-BE49-F238E27FC236}">
                <a16:creationId xmlns:a16="http://schemas.microsoft.com/office/drawing/2014/main" id="{2F48B883-CC73-9EA5-F788-0BD7E846624A}"/>
              </a:ext>
            </a:extLst>
          </p:cNvPr>
          <p:cNvSpPr/>
          <p:nvPr/>
        </p:nvSpPr>
        <p:spPr>
          <a:xfrm>
            <a:off x="6794115" y="4532534"/>
            <a:ext cx="1157885" cy="6522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Century Gothic" panose="020B0502020202020204" pitchFamily="34" charset="0"/>
              </a:rPr>
              <a:t>Share and learn</a:t>
            </a:r>
          </a:p>
        </p:txBody>
      </p:sp>
      <p:sp>
        <p:nvSpPr>
          <p:cNvPr id="31" name="Rounded Rectangle 18">
            <a:extLst>
              <a:ext uri="{FF2B5EF4-FFF2-40B4-BE49-F238E27FC236}">
                <a16:creationId xmlns:a16="http://schemas.microsoft.com/office/drawing/2014/main" id="{5B3BCE16-B559-6C3A-F377-9C91860953CA}"/>
              </a:ext>
            </a:extLst>
          </p:cNvPr>
          <p:cNvSpPr/>
          <p:nvPr/>
        </p:nvSpPr>
        <p:spPr>
          <a:xfrm>
            <a:off x="4324093" y="5515036"/>
            <a:ext cx="3551546" cy="10377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F3F3F"/>
                </a:solidFill>
                <a:effectLst/>
                <a:uLnTx/>
                <a:uFillTx/>
                <a:latin typeface="Century Gothic" panose="020B0502020202020204" pitchFamily="34" charset="0"/>
              </a:rPr>
              <a:t>After course wrap around: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F3F3F"/>
                </a:solidFill>
                <a:effectLst/>
                <a:uLnTx/>
                <a:uFillTx/>
                <a:latin typeface="Century Gothic" panose="020B0502020202020204" pitchFamily="34" charset="0"/>
              </a:rPr>
              <a:t>Aim to listen to delegates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F3F3F"/>
                </a:solidFill>
                <a:latin typeface="Century Gothic" panose="020B0502020202020204" pitchFamily="34" charset="0"/>
              </a:rPr>
              <a:t>Support</a:t>
            </a:r>
            <a:r>
              <a:rPr kumimoji="0" lang="en-US" sz="1200" b="0" i="0" u="none" strike="noStrike" kern="1200" cap="none" spc="0" normalizeH="0" baseline="0" noProof="0">
                <a:ln>
                  <a:noFill/>
                </a:ln>
                <a:solidFill>
                  <a:srgbClr val="3F3F3F"/>
                </a:solidFill>
                <a:effectLst/>
                <a:uLnTx/>
                <a:uFillTx/>
                <a:latin typeface="Century Gothic" panose="020B0502020202020204" pitchFamily="34" charset="0"/>
              </a:rPr>
              <a:t> success in project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F3F3F"/>
                </a:solidFill>
                <a:effectLst/>
                <a:uLnTx/>
                <a:uFillTx/>
                <a:latin typeface="Century Gothic" panose="020B0502020202020204" pitchFamily="34" charset="0"/>
              </a:rPr>
              <a:t>Join up with other support and resources ( local and national)</a:t>
            </a:r>
          </a:p>
        </p:txBody>
      </p:sp>
      <p:sp>
        <p:nvSpPr>
          <p:cNvPr id="47" name="TextBox 46">
            <a:extLst>
              <a:ext uri="{FF2B5EF4-FFF2-40B4-BE49-F238E27FC236}">
                <a16:creationId xmlns:a16="http://schemas.microsoft.com/office/drawing/2014/main" id="{0D13A2F1-02B7-90C9-BB82-20D8F167F9E4}"/>
              </a:ext>
            </a:extLst>
          </p:cNvPr>
          <p:cNvSpPr txBox="1"/>
          <p:nvPr/>
        </p:nvSpPr>
        <p:spPr>
          <a:xfrm>
            <a:off x="334043" y="2945161"/>
            <a:ext cx="780892" cy="338554"/>
          </a:xfrm>
          <a:prstGeom prst="rect">
            <a:avLst/>
          </a:prstGeom>
          <a:noFill/>
        </p:spPr>
        <p:txBody>
          <a:bodyPr wrap="square">
            <a:spAutoFit/>
          </a:bodyPr>
          <a:lstStyle/>
          <a:p>
            <a:pPr algn="ctr"/>
            <a:r>
              <a:rPr kumimoji="0" lang="en-US" sz="1600" b="1" i="0" u="none" strike="noStrike" kern="1200" cap="none" spc="0" normalizeH="0" baseline="0" noProof="0">
                <a:ln>
                  <a:noFill/>
                </a:ln>
                <a:solidFill>
                  <a:srgbClr val="3F3F3F"/>
                </a:solidFill>
                <a:effectLst/>
                <a:uLnTx/>
                <a:uFillTx/>
                <a:latin typeface="Century Gothic" panose="020B0502020202020204" pitchFamily="34" charset="0"/>
              </a:rPr>
              <a:t>Day 1 </a:t>
            </a:r>
            <a:endParaRPr lang="en-GB" sz="1600"/>
          </a:p>
        </p:txBody>
      </p:sp>
      <p:sp>
        <p:nvSpPr>
          <p:cNvPr id="48" name="TextBox 47">
            <a:extLst>
              <a:ext uri="{FF2B5EF4-FFF2-40B4-BE49-F238E27FC236}">
                <a16:creationId xmlns:a16="http://schemas.microsoft.com/office/drawing/2014/main" id="{0AA09930-260C-D322-97E2-F011BFFC8A22}"/>
              </a:ext>
            </a:extLst>
          </p:cNvPr>
          <p:cNvSpPr txBox="1"/>
          <p:nvPr/>
        </p:nvSpPr>
        <p:spPr>
          <a:xfrm>
            <a:off x="334043" y="4176148"/>
            <a:ext cx="780892" cy="338554"/>
          </a:xfrm>
          <a:prstGeom prst="rect">
            <a:avLst/>
          </a:prstGeom>
          <a:noFill/>
        </p:spPr>
        <p:txBody>
          <a:bodyPr wrap="square">
            <a:spAutoFit/>
          </a:bodyPr>
          <a:lstStyle/>
          <a:p>
            <a:pPr algn="ctr"/>
            <a:r>
              <a:rPr kumimoji="0" lang="en-US" sz="1600" b="1" i="0" u="none" strike="noStrike" kern="1200" cap="none" spc="0" normalizeH="0" baseline="0" noProof="0">
                <a:ln>
                  <a:noFill/>
                </a:ln>
                <a:solidFill>
                  <a:srgbClr val="3F3F3F"/>
                </a:solidFill>
                <a:effectLst/>
                <a:uLnTx/>
                <a:uFillTx/>
                <a:latin typeface="Century Gothic" panose="020B0502020202020204" pitchFamily="34" charset="0"/>
              </a:rPr>
              <a:t>Day </a:t>
            </a:r>
            <a:r>
              <a:rPr lang="en-US" sz="1600" b="1">
                <a:solidFill>
                  <a:srgbClr val="3F3F3F"/>
                </a:solidFill>
                <a:latin typeface="Century Gothic" panose="020B0502020202020204" pitchFamily="34" charset="0"/>
              </a:rPr>
              <a:t>2</a:t>
            </a:r>
            <a:r>
              <a:rPr kumimoji="0" lang="en-US" sz="1600" b="1" i="0" u="none" strike="noStrike" kern="1200" cap="none" spc="0" normalizeH="0" baseline="0" noProof="0">
                <a:ln>
                  <a:noFill/>
                </a:ln>
                <a:solidFill>
                  <a:srgbClr val="3F3F3F"/>
                </a:solidFill>
                <a:effectLst/>
                <a:uLnTx/>
                <a:uFillTx/>
                <a:latin typeface="Century Gothic" panose="020B0502020202020204" pitchFamily="34" charset="0"/>
              </a:rPr>
              <a:t> </a:t>
            </a:r>
            <a:endParaRPr lang="en-GB" sz="1600"/>
          </a:p>
        </p:txBody>
      </p:sp>
      <p:sp>
        <p:nvSpPr>
          <p:cNvPr id="49" name="TextBox 48">
            <a:extLst>
              <a:ext uri="{FF2B5EF4-FFF2-40B4-BE49-F238E27FC236}">
                <a16:creationId xmlns:a16="http://schemas.microsoft.com/office/drawing/2014/main" id="{2CE04BDD-D884-AD57-4A3E-EF04BBFF5B37}"/>
              </a:ext>
            </a:extLst>
          </p:cNvPr>
          <p:cNvSpPr txBox="1"/>
          <p:nvPr/>
        </p:nvSpPr>
        <p:spPr>
          <a:xfrm>
            <a:off x="334043" y="5163318"/>
            <a:ext cx="780892" cy="338554"/>
          </a:xfrm>
          <a:prstGeom prst="rect">
            <a:avLst/>
          </a:prstGeom>
          <a:noFill/>
        </p:spPr>
        <p:txBody>
          <a:bodyPr wrap="square">
            <a:spAutoFit/>
          </a:bodyPr>
          <a:lstStyle/>
          <a:p>
            <a:pPr algn="ctr"/>
            <a:r>
              <a:rPr kumimoji="0" lang="en-US" sz="1600" b="1" i="0" u="none" strike="noStrike" kern="1200" cap="none" spc="0" normalizeH="0" baseline="0" noProof="0">
                <a:ln>
                  <a:noFill/>
                </a:ln>
                <a:solidFill>
                  <a:srgbClr val="3F3F3F"/>
                </a:solidFill>
                <a:effectLst/>
                <a:uLnTx/>
                <a:uFillTx/>
                <a:latin typeface="Century Gothic" panose="020B0502020202020204" pitchFamily="34" charset="0"/>
              </a:rPr>
              <a:t>Day 3 </a:t>
            </a:r>
            <a:endParaRPr lang="en-GB" sz="1600"/>
          </a:p>
        </p:txBody>
      </p:sp>
    </p:spTree>
    <p:extLst>
      <p:ext uri="{BB962C8B-B14F-4D97-AF65-F5344CB8AC3E}">
        <p14:creationId xmlns:p14="http://schemas.microsoft.com/office/powerpoint/2010/main" val="119438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B87C1C10-711A-403F-70E5-FBA45ED90B52}"/>
              </a:ext>
            </a:extLst>
          </p:cNvPr>
          <p:cNvSpPr txBox="1">
            <a:spLocks/>
          </p:cNvSpPr>
          <p:nvPr/>
        </p:nvSpPr>
        <p:spPr>
          <a:xfrm>
            <a:off x="0" y="-111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Trebuchet MS" panose="020B0603020202020204" pitchFamily="34" charset="0"/>
                <a:ea typeface="+mj-ea"/>
                <a:cs typeface="+mj-cs"/>
              </a:defRPr>
            </a:lvl1pPr>
          </a:lstStyle>
          <a:p>
            <a:r>
              <a:rPr lang="en-US" sz="2800" u="sng">
                <a:latin typeface="Century Gothic" panose="020B0502020202020204" pitchFamily="34" charset="0"/>
              </a:rPr>
              <a:t>Supporting PCNs with digital transformation </a:t>
            </a:r>
            <a:br>
              <a:rPr lang="en-US" sz="2800" u="sng">
                <a:latin typeface="Century Gothic" panose="020B0502020202020204" pitchFamily="34" charset="0"/>
              </a:rPr>
            </a:br>
            <a:r>
              <a:rPr lang="en-US" sz="2400">
                <a:latin typeface="Century Gothic" panose="020B0502020202020204" pitchFamily="34" charset="0"/>
              </a:rPr>
              <a:t>Feedback following the course</a:t>
            </a:r>
          </a:p>
        </p:txBody>
      </p:sp>
      <p:pic>
        <p:nvPicPr>
          <p:cNvPr id="30" name="Picture 29">
            <a:extLst>
              <a:ext uri="{FF2B5EF4-FFF2-40B4-BE49-F238E27FC236}">
                <a16:creationId xmlns:a16="http://schemas.microsoft.com/office/drawing/2014/main" id="{62740632-6380-98EA-77A3-B452E8FC3D0E}"/>
              </a:ext>
            </a:extLst>
          </p:cNvPr>
          <p:cNvPicPr>
            <a:picLocks noChangeAspect="1"/>
          </p:cNvPicPr>
          <p:nvPr/>
        </p:nvPicPr>
        <p:blipFill rotWithShape="1">
          <a:blip r:embed="rId2"/>
          <a:srcRect b="6276"/>
          <a:stretch/>
        </p:blipFill>
        <p:spPr>
          <a:xfrm>
            <a:off x="0" y="1056840"/>
            <a:ext cx="12192000" cy="5801160"/>
          </a:xfrm>
          <a:prstGeom prst="rect">
            <a:avLst/>
          </a:prstGeom>
        </p:spPr>
      </p:pic>
    </p:spTree>
    <p:extLst>
      <p:ext uri="{BB962C8B-B14F-4D97-AF65-F5344CB8AC3E}">
        <p14:creationId xmlns:p14="http://schemas.microsoft.com/office/powerpoint/2010/main" val="423395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E9EBBCF-AEF8-2875-20F8-E750EA4FC94B}"/>
              </a:ext>
            </a:extLst>
          </p:cNvPr>
          <p:cNvSpPr txBox="1">
            <a:spLocks/>
          </p:cNvSpPr>
          <p:nvPr/>
        </p:nvSpPr>
        <p:spPr>
          <a:xfrm>
            <a:off x="0" y="-1958"/>
            <a:ext cx="117031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Trebuchet MS" panose="020B0603020202020204" pitchFamily="34" charset="0"/>
                <a:ea typeface="+mj-ea"/>
                <a:cs typeface="+mj-cs"/>
              </a:defRPr>
            </a:lvl1pPr>
          </a:lstStyle>
          <a:p>
            <a:r>
              <a:rPr lang="en-US" sz="2800" u="sng">
                <a:latin typeface="Century Gothic" panose="020B0502020202020204" pitchFamily="34" charset="0"/>
              </a:rPr>
              <a:t>Supporting PCNs with digital transformation </a:t>
            </a:r>
          </a:p>
          <a:p>
            <a:r>
              <a:rPr lang="en-US" sz="2400">
                <a:latin typeface="Century Gothic" panose="020B0502020202020204" pitchFamily="34" charset="0"/>
              </a:rPr>
              <a:t>After course wrap around</a:t>
            </a:r>
          </a:p>
        </p:txBody>
      </p:sp>
      <p:sp>
        <p:nvSpPr>
          <p:cNvPr id="17" name="Rectangle: Rounded Corners 16">
            <a:extLst>
              <a:ext uri="{FF2B5EF4-FFF2-40B4-BE49-F238E27FC236}">
                <a16:creationId xmlns:a16="http://schemas.microsoft.com/office/drawing/2014/main" id="{79D3EF5F-EF5D-06D5-2ED3-AFDD083EB847}"/>
              </a:ext>
            </a:extLst>
          </p:cNvPr>
          <p:cNvSpPr/>
          <p:nvPr/>
        </p:nvSpPr>
        <p:spPr>
          <a:xfrm>
            <a:off x="538403" y="1432603"/>
            <a:ext cx="5095481" cy="1769617"/>
          </a:xfrm>
          <a:prstGeom prst="roundRect">
            <a:avLst/>
          </a:prstGeom>
          <a:solidFill>
            <a:schemeClr val="accent5">
              <a:lumMod val="20000"/>
              <a:lumOff val="8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Oval 18">
            <a:extLst>
              <a:ext uri="{FF2B5EF4-FFF2-40B4-BE49-F238E27FC236}">
                <a16:creationId xmlns:a16="http://schemas.microsoft.com/office/drawing/2014/main" id="{3A7BB9B4-1CBF-29A2-80DE-B41891067C3A}"/>
              </a:ext>
            </a:extLst>
          </p:cNvPr>
          <p:cNvSpPr/>
          <p:nvPr/>
        </p:nvSpPr>
        <p:spPr>
          <a:xfrm>
            <a:off x="421397" y="1286427"/>
            <a:ext cx="432000" cy="432000"/>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latin typeface="Century Gothic" panose="020B0502020202020204" pitchFamily="34" charset="0"/>
              </a:rPr>
              <a:t>1</a:t>
            </a:r>
            <a:endParaRPr kumimoji="0" lang="en-US" sz="1600" b="1"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21" name="TextBox 20">
            <a:extLst>
              <a:ext uri="{FF2B5EF4-FFF2-40B4-BE49-F238E27FC236}">
                <a16:creationId xmlns:a16="http://schemas.microsoft.com/office/drawing/2014/main" id="{B53C524E-C6CB-A7A3-69D3-68471CD0791C}"/>
              </a:ext>
            </a:extLst>
          </p:cNvPr>
          <p:cNvSpPr txBox="1"/>
          <p:nvPr/>
        </p:nvSpPr>
        <p:spPr>
          <a:xfrm>
            <a:off x="850275" y="1578747"/>
            <a:ext cx="4559812" cy="14773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entury Gothic" panose="020B0502020202020204" pitchFamily="34" charset="0"/>
              </a:rPr>
              <a:t>NHSE Primary care team met with the course delegates, Health Integration Partners or HIP (course tutors and transformation experts) on 01 August to plan a share and learn event.</a:t>
            </a:r>
          </a:p>
        </p:txBody>
      </p:sp>
      <p:sp>
        <p:nvSpPr>
          <p:cNvPr id="23" name="Rectangle: Rounded Corners 22">
            <a:extLst>
              <a:ext uri="{FF2B5EF4-FFF2-40B4-BE49-F238E27FC236}">
                <a16:creationId xmlns:a16="http://schemas.microsoft.com/office/drawing/2014/main" id="{9CE1740D-CDE7-1792-95BD-A507B70430AC}"/>
              </a:ext>
            </a:extLst>
          </p:cNvPr>
          <p:cNvSpPr/>
          <p:nvPr/>
        </p:nvSpPr>
        <p:spPr>
          <a:xfrm>
            <a:off x="567481" y="3304437"/>
            <a:ext cx="5066403" cy="3415565"/>
          </a:xfrm>
          <a:prstGeom prst="roundRect">
            <a:avLst/>
          </a:prstGeom>
          <a:solidFill>
            <a:schemeClr val="accent2">
              <a:lumMod val="20000"/>
              <a:lumOff val="8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Oval 23">
            <a:extLst>
              <a:ext uri="{FF2B5EF4-FFF2-40B4-BE49-F238E27FC236}">
                <a16:creationId xmlns:a16="http://schemas.microsoft.com/office/drawing/2014/main" id="{E47DEB49-B7A1-69F3-428E-2294B7334DD3}"/>
              </a:ext>
            </a:extLst>
          </p:cNvPr>
          <p:cNvSpPr/>
          <p:nvPr/>
        </p:nvSpPr>
        <p:spPr>
          <a:xfrm>
            <a:off x="425034" y="3304437"/>
            <a:ext cx="432000" cy="43200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latin typeface="Century Gothic" panose="020B0502020202020204" pitchFamily="34" charset="0"/>
              </a:rPr>
              <a:t>2</a:t>
            </a:r>
            <a:endParaRPr kumimoji="0" lang="en-US" sz="1600" b="1" i="0" u="none" strike="noStrike" kern="0" cap="none" spc="0" normalizeH="0" baseline="0" noProof="0">
              <a:ln>
                <a:noFill/>
              </a:ln>
              <a:solidFill>
                <a:prstClr val="white"/>
              </a:solidFill>
              <a:effectLst/>
              <a:uLnTx/>
              <a:uFillTx/>
              <a:latin typeface="Century Gothic" panose="020B0502020202020204" pitchFamily="34" charset="0"/>
            </a:endParaRPr>
          </a:p>
        </p:txBody>
      </p:sp>
      <p:sp>
        <p:nvSpPr>
          <p:cNvPr id="25" name="TextBox 24">
            <a:extLst>
              <a:ext uri="{FF2B5EF4-FFF2-40B4-BE49-F238E27FC236}">
                <a16:creationId xmlns:a16="http://schemas.microsoft.com/office/drawing/2014/main" id="{ED6B6B32-E735-FB49-3364-5F25F9F16EF1}"/>
              </a:ext>
            </a:extLst>
          </p:cNvPr>
          <p:cNvSpPr txBox="1"/>
          <p:nvPr/>
        </p:nvSpPr>
        <p:spPr>
          <a:xfrm>
            <a:off x="774465" y="3442558"/>
            <a:ext cx="4711432" cy="30771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entury Gothic" panose="020B0502020202020204" pitchFamily="34" charset="0"/>
              </a:rPr>
              <a:t>Delegates told us they would like to see at the share and learn event…..</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Best practice- Access, total triage models</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What has worked elsewhere</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Quick wins</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Learning around clinical hubs and digital infrastructure</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Data dashboards</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Reps from digital suppliers</a:t>
            </a:r>
          </a:p>
          <a:p>
            <a:pPr marL="285750" marR="0" lvl="0" indent="-285750"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ICB priorities</a:t>
            </a:r>
          </a:p>
        </p:txBody>
      </p:sp>
      <p:sp>
        <p:nvSpPr>
          <p:cNvPr id="26" name="Half Frame 25">
            <a:extLst>
              <a:ext uri="{FF2B5EF4-FFF2-40B4-BE49-F238E27FC236}">
                <a16:creationId xmlns:a16="http://schemas.microsoft.com/office/drawing/2014/main" id="{F228BC6C-1DEB-D23A-01D2-E0489475C4B9}"/>
              </a:ext>
            </a:extLst>
          </p:cNvPr>
          <p:cNvSpPr/>
          <p:nvPr/>
        </p:nvSpPr>
        <p:spPr>
          <a:xfrm>
            <a:off x="6339226" y="4658099"/>
            <a:ext cx="2002988" cy="1769617"/>
          </a:xfrm>
          <a:prstGeom prst="halfFrame">
            <a:avLst>
              <a:gd name="adj1" fmla="val 9395"/>
              <a:gd name="adj2" fmla="val 12645"/>
            </a:avLst>
          </a:prstGeom>
          <a:solidFill>
            <a:schemeClr val="tx2">
              <a:lumMod val="60000"/>
              <a:lumOff val="4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a:extLst>
              <a:ext uri="{FF2B5EF4-FFF2-40B4-BE49-F238E27FC236}">
                <a16:creationId xmlns:a16="http://schemas.microsoft.com/office/drawing/2014/main" id="{4BBF50C4-CF32-9835-1A6B-1F3020615009}"/>
              </a:ext>
            </a:extLst>
          </p:cNvPr>
          <p:cNvSpPr txBox="1"/>
          <p:nvPr/>
        </p:nvSpPr>
        <p:spPr>
          <a:xfrm>
            <a:off x="6634708" y="4935445"/>
            <a:ext cx="2228326" cy="923330"/>
          </a:xfrm>
          <a:prstGeom prst="rect">
            <a:avLst/>
          </a:prstGeom>
          <a:noFill/>
        </p:spPr>
        <p:txBody>
          <a:bodyPr wrap="square" lIns="91440" tIns="45720" rIns="91440" bIns="45720" anchor="t">
            <a:spAutoFit/>
          </a:bodyPr>
          <a:lstStyle/>
          <a:p>
            <a:r>
              <a:rPr lang="en-US"/>
              <a:t>1. Regional Share and Learn Event hosted by NHSE </a:t>
            </a:r>
          </a:p>
        </p:txBody>
      </p:sp>
      <p:sp>
        <p:nvSpPr>
          <p:cNvPr id="32" name="Rectangle: Rounded Corners 31">
            <a:extLst>
              <a:ext uri="{FF2B5EF4-FFF2-40B4-BE49-F238E27FC236}">
                <a16:creationId xmlns:a16="http://schemas.microsoft.com/office/drawing/2014/main" id="{8002D7D0-FEE8-478B-ACCB-3A33E1BA6723}"/>
              </a:ext>
            </a:extLst>
          </p:cNvPr>
          <p:cNvSpPr/>
          <p:nvPr/>
        </p:nvSpPr>
        <p:spPr>
          <a:xfrm>
            <a:off x="6089403" y="1432604"/>
            <a:ext cx="5851528" cy="1769617"/>
          </a:xfrm>
          <a:prstGeom prst="roundRect">
            <a:avLst/>
          </a:prstGeom>
          <a:solidFill>
            <a:schemeClr val="accent1">
              <a:lumMod val="20000"/>
              <a:lumOff val="8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Oval 32">
            <a:extLst>
              <a:ext uri="{FF2B5EF4-FFF2-40B4-BE49-F238E27FC236}">
                <a16:creationId xmlns:a16="http://schemas.microsoft.com/office/drawing/2014/main" id="{CC73E6ED-6D8C-1568-2E00-FEFF35C539A7}"/>
              </a:ext>
            </a:extLst>
          </p:cNvPr>
          <p:cNvSpPr/>
          <p:nvPr/>
        </p:nvSpPr>
        <p:spPr>
          <a:xfrm>
            <a:off x="5937411" y="1273855"/>
            <a:ext cx="432000" cy="432000"/>
          </a:xfrm>
          <a:prstGeom prst="ellipse">
            <a:avLst/>
          </a:prstGeom>
          <a:solidFill>
            <a:schemeClr val="accent6">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entury Gothic" panose="020B0502020202020204" pitchFamily="34" charset="0"/>
              </a:rPr>
              <a:t>3</a:t>
            </a:r>
          </a:p>
        </p:txBody>
      </p:sp>
      <p:sp>
        <p:nvSpPr>
          <p:cNvPr id="34" name="TextBox 33">
            <a:extLst>
              <a:ext uri="{FF2B5EF4-FFF2-40B4-BE49-F238E27FC236}">
                <a16:creationId xmlns:a16="http://schemas.microsoft.com/office/drawing/2014/main" id="{BEF62F96-E072-C6B8-EEE3-67B3FEFF60AA}"/>
              </a:ext>
            </a:extLst>
          </p:cNvPr>
          <p:cNvSpPr txBox="1"/>
          <p:nvPr/>
        </p:nvSpPr>
        <p:spPr>
          <a:xfrm>
            <a:off x="6339226" y="1460890"/>
            <a:ext cx="5601705" cy="16940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entury Gothic" panose="020B0502020202020204" pitchFamily="34" charset="0"/>
              </a:rPr>
              <a:t>Challenges digital leads are facing……</a:t>
            </a:r>
          </a:p>
          <a:p>
            <a:pPr marL="285750" marR="0" lvl="0" indent="-285750"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No informal networking event to get ideas</a:t>
            </a:r>
          </a:p>
          <a:p>
            <a:pPr marL="285750" marR="0" lvl="0" indent="-285750"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Managing practice expectations and politics</a:t>
            </a:r>
          </a:p>
          <a:p>
            <a:pPr marL="285750" marR="0" lvl="0" indent="-285750"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Getting people to understand the role of DTL</a:t>
            </a:r>
          </a:p>
          <a:p>
            <a:pPr marL="285750" marR="0" lvl="0" indent="-285750"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How to access funding</a:t>
            </a:r>
          </a:p>
          <a:p>
            <a:pPr marL="285750" marR="0" lvl="0" indent="-285750"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entury Gothic" panose="020B0502020202020204" pitchFamily="34" charset="0"/>
              </a:rPr>
              <a:t>Links with ICB digital teams</a:t>
            </a:r>
          </a:p>
        </p:txBody>
      </p:sp>
      <p:sp>
        <p:nvSpPr>
          <p:cNvPr id="37" name="Half Frame 36">
            <a:extLst>
              <a:ext uri="{FF2B5EF4-FFF2-40B4-BE49-F238E27FC236}">
                <a16:creationId xmlns:a16="http://schemas.microsoft.com/office/drawing/2014/main" id="{4D750172-EB1D-D451-0E5C-1650DF8F667E}"/>
              </a:ext>
            </a:extLst>
          </p:cNvPr>
          <p:cNvSpPr/>
          <p:nvPr/>
        </p:nvSpPr>
        <p:spPr>
          <a:xfrm>
            <a:off x="9047556" y="3608492"/>
            <a:ext cx="2523600" cy="2558807"/>
          </a:xfrm>
          <a:prstGeom prst="halfFrame">
            <a:avLst>
              <a:gd name="adj1" fmla="val 9395"/>
              <a:gd name="adj2" fmla="val 12645"/>
            </a:avLst>
          </a:prstGeom>
          <a:solidFill>
            <a:srgbClr val="3D4B7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a:extLst>
              <a:ext uri="{FF2B5EF4-FFF2-40B4-BE49-F238E27FC236}">
                <a16:creationId xmlns:a16="http://schemas.microsoft.com/office/drawing/2014/main" id="{C9DED8DC-8015-1E82-F634-45FA09F3DF52}"/>
              </a:ext>
            </a:extLst>
          </p:cNvPr>
          <p:cNvSpPr txBox="1"/>
          <p:nvPr/>
        </p:nvSpPr>
        <p:spPr>
          <a:xfrm>
            <a:off x="9568376" y="4196781"/>
            <a:ext cx="2228326" cy="1477328"/>
          </a:xfrm>
          <a:prstGeom prst="rect">
            <a:avLst/>
          </a:prstGeom>
          <a:noFill/>
        </p:spPr>
        <p:txBody>
          <a:bodyPr wrap="square">
            <a:spAutoFit/>
          </a:bodyPr>
          <a:lstStyle/>
          <a:p>
            <a:r>
              <a:rPr lang="en-US"/>
              <a:t>2. Health Integration Partners ( HIP) to meet with ICB digital leads to join up support for delegates </a:t>
            </a:r>
          </a:p>
        </p:txBody>
      </p:sp>
      <p:sp>
        <p:nvSpPr>
          <p:cNvPr id="40" name="TextBox 39">
            <a:extLst>
              <a:ext uri="{FF2B5EF4-FFF2-40B4-BE49-F238E27FC236}">
                <a16:creationId xmlns:a16="http://schemas.microsoft.com/office/drawing/2014/main" id="{F49329D6-E7AB-2E78-D60E-0C18B31D98CE}"/>
              </a:ext>
            </a:extLst>
          </p:cNvPr>
          <p:cNvSpPr txBox="1"/>
          <p:nvPr/>
        </p:nvSpPr>
        <p:spPr>
          <a:xfrm>
            <a:off x="6784256" y="3440126"/>
            <a:ext cx="1557958" cy="369332"/>
          </a:xfrm>
          <a:prstGeom prst="rect">
            <a:avLst/>
          </a:prstGeom>
          <a:noFill/>
          <a:ln w="38100">
            <a:solidFill>
              <a:schemeClr val="tx2">
                <a:lumMod val="40000"/>
                <a:lumOff val="60000"/>
                <a:alpha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entury Gothic" panose="020B0502020202020204" pitchFamily="34" charset="0"/>
              </a:rPr>
              <a:t>Next steps</a:t>
            </a:r>
          </a:p>
        </p:txBody>
      </p:sp>
      <p:sp>
        <p:nvSpPr>
          <p:cNvPr id="41" name="Oval 40">
            <a:extLst>
              <a:ext uri="{FF2B5EF4-FFF2-40B4-BE49-F238E27FC236}">
                <a16:creationId xmlns:a16="http://schemas.microsoft.com/office/drawing/2014/main" id="{EF133E9A-14AC-F982-0DA9-A0AFFB72B03A}"/>
              </a:ext>
            </a:extLst>
          </p:cNvPr>
          <p:cNvSpPr/>
          <p:nvPr/>
        </p:nvSpPr>
        <p:spPr>
          <a:xfrm>
            <a:off x="5937411" y="3442559"/>
            <a:ext cx="432000" cy="432000"/>
          </a:xfrm>
          <a:prstGeom prst="ellipse">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entury Gothic" panose="020B0502020202020204" pitchFamily="34" charset="0"/>
              </a:rPr>
              <a:t>4</a:t>
            </a:r>
          </a:p>
        </p:txBody>
      </p:sp>
    </p:spTree>
    <p:extLst>
      <p:ext uri="{BB962C8B-B14F-4D97-AF65-F5344CB8AC3E}">
        <p14:creationId xmlns:p14="http://schemas.microsoft.com/office/powerpoint/2010/main" val="2710328925"/>
      </p:ext>
    </p:extLst>
  </p:cSld>
  <p:clrMapOvr>
    <a:masterClrMapping/>
  </p:clrMapOvr>
</p:sld>
</file>

<file path=ppt/theme/theme1.xml><?xml version="1.0" encoding="utf-8"?>
<a:theme xmlns:a="http://schemas.openxmlformats.org/drawingml/2006/main" name="1_Office Theme">
  <a:themeElements>
    <a:clrScheme name="Custom 4">
      <a:dk1>
        <a:srgbClr val="3F3F3F"/>
      </a:dk1>
      <a:lt1>
        <a:srgbClr val="FFFFFF"/>
      </a:lt1>
      <a:dk2>
        <a:srgbClr val="2C365B"/>
      </a:dk2>
      <a:lt2>
        <a:srgbClr val="F2F2F2"/>
      </a:lt2>
      <a:accent1>
        <a:srgbClr val="68C5AF"/>
      </a:accent1>
      <a:accent2>
        <a:srgbClr val="F5886F"/>
      </a:accent2>
      <a:accent3>
        <a:srgbClr val="FFFFFF"/>
      </a:accent3>
      <a:accent4>
        <a:srgbClr val="7F7F7F"/>
      </a:accent4>
      <a:accent5>
        <a:srgbClr val="8391C3"/>
      </a:accent5>
      <a:accent6>
        <a:srgbClr val="A9E1D5"/>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rgbClr val="3F3F3F"/>
      </a:dk1>
      <a:lt1>
        <a:srgbClr val="FFFFFF"/>
      </a:lt1>
      <a:dk2>
        <a:srgbClr val="2C365B"/>
      </a:dk2>
      <a:lt2>
        <a:srgbClr val="F2F2F2"/>
      </a:lt2>
      <a:accent1>
        <a:srgbClr val="68C5AF"/>
      </a:accent1>
      <a:accent2>
        <a:srgbClr val="F5886F"/>
      </a:accent2>
      <a:accent3>
        <a:srgbClr val="FFFFFF"/>
      </a:accent3>
      <a:accent4>
        <a:srgbClr val="7F7F7F"/>
      </a:accent4>
      <a:accent5>
        <a:srgbClr val="8391C3"/>
      </a:accent5>
      <a:accent6>
        <a:srgbClr val="A9E1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2EE4704871B9468D3EBDB575D1F572" ma:contentTypeVersion="16" ma:contentTypeDescription="Create a new document." ma:contentTypeScope="" ma:versionID="2ed2311eae38ec7b5c787460e9244d10">
  <xsd:schema xmlns:xsd="http://www.w3.org/2001/XMLSchema" xmlns:xs="http://www.w3.org/2001/XMLSchema" xmlns:p="http://schemas.microsoft.com/office/2006/metadata/properties" xmlns:ns2="d1ca9833-8cb9-4794-849e-930eda3232ae" xmlns:ns3="b3daab0d-b645-47f5-87ee-54f84c3a0206" targetNamespace="http://schemas.microsoft.com/office/2006/metadata/properties" ma:root="true" ma:fieldsID="ac909e610d32c1b2679cb684e78f0576" ns2:_="" ns3:_="">
    <xsd:import namespace="d1ca9833-8cb9-4794-849e-930eda3232ae"/>
    <xsd:import namespace="b3daab0d-b645-47f5-87ee-54f84c3a02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a9833-8cb9-4794-849e-930eda323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d01bdb6-6409-4b19-94c0-53abcfceb30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aab0d-b645-47f5-87ee-54f84c3a02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afd7f10-07c3-452b-aae5-2b68260b77b0}" ma:internalName="TaxCatchAll" ma:showField="CatchAllData" ma:web="b3daab0d-b645-47f5-87ee-54f84c3a02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ca9833-8cb9-4794-849e-930eda3232ae">
      <Terms xmlns="http://schemas.microsoft.com/office/infopath/2007/PartnerControls"/>
    </lcf76f155ced4ddcb4097134ff3c332f>
    <TaxCatchAll xmlns="b3daab0d-b645-47f5-87ee-54f84c3a020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E15E7C-2902-45BB-8A61-F5DEFB3DB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a9833-8cb9-4794-849e-930eda3232ae"/>
    <ds:schemaRef ds:uri="b3daab0d-b645-47f5-87ee-54f84c3a0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980C6-279C-4245-8181-7336BE2E3D4A}">
  <ds:schemaRefs>
    <ds:schemaRef ds:uri="http://schemas.microsoft.com/office/2006/metadata/properties"/>
    <ds:schemaRef ds:uri="http://schemas.microsoft.com/office/infopath/2007/PartnerControls"/>
    <ds:schemaRef ds:uri="d1ca9833-8cb9-4794-849e-930eda3232ae"/>
    <ds:schemaRef ds:uri="b3daab0d-b645-47f5-87ee-54f84c3a0206"/>
  </ds:schemaRefs>
</ds:datastoreItem>
</file>

<file path=customXml/itemProps3.xml><?xml version="1.0" encoding="utf-8"?>
<ds:datastoreItem xmlns:ds="http://schemas.openxmlformats.org/officeDocument/2006/customXml" ds:itemID="{8A155533-4605-4775-B472-A6482B6C49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713</Words>
  <Application>Microsoft Office PowerPoint</Application>
  <PresentationFormat>Widescreen</PresentationFormat>
  <Paragraphs>118</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Century Gothic</vt:lpstr>
      <vt:lpstr>Helvetica</vt:lpstr>
      <vt:lpstr>Trebuchet MS</vt:lpstr>
      <vt:lpstr>Verdana</vt:lpstr>
      <vt:lpstr>1_Office Theme</vt:lpstr>
      <vt:lpstr>1_Office Theme</vt:lpstr>
      <vt:lpstr>Invitation to Regional Share and Learn Event for Digital Leads in Primary Care </vt:lpstr>
      <vt:lpstr>Regional Digital Share &amp; Learn Event – 5th October 2023</vt:lpstr>
      <vt:lpstr> SE Region Share and Learn Event: Digital transformation in primary care </vt:lpstr>
      <vt:lpstr>The journey so far……..</vt:lpstr>
      <vt:lpstr>Supporting PCNs with digital transformation: The 3-day course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digital share and learn event</dc:title>
  <dc:creator>Ashish Dwivedi</dc:creator>
  <cp:lastModifiedBy>Victoria Forestiero</cp:lastModifiedBy>
  <cp:revision>11</cp:revision>
  <dcterms:created xsi:type="dcterms:W3CDTF">2023-09-01T11:52:13Z</dcterms:created>
  <dcterms:modified xsi:type="dcterms:W3CDTF">2023-09-07T14:12:24Z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0x010100B62EE4704871B9468D3EBDB575D1F572</vt:lpwstr>
  </property>
  <property fmtid="{D5CDD505-2E9C-101B-9397-08002B2CF9AE}" pid="3" name="MediaServiceImageTags">
    <vt:lpwstr/>
  </property>
</Properties>
</file>