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8EF-BB0D-DC0C-FA3B-B37BFDC13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95C570-C06E-5E93-E895-CE35D207D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5983F-233B-0524-833D-F8CE005C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899B-C557-3925-CD10-3D7C6688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40985-D885-92DA-5B40-C3AFA634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6D39-69C2-7571-D8F5-B77AF2F3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9AC5C-484F-833A-5662-7B0B8C7E6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70D14-FC3E-4FE8-71EC-60018285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02A8C-493F-EE70-B853-81AEF10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B076-44F2-5A72-CCC4-30ADB6B4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C2B8A-0EB7-A1ED-2D81-A91D2336F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9F75F-D72F-05A9-3C0D-88464F8FD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2BA05-D70B-BA9D-00D3-689846E1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D7CEE-AF08-29EB-CC6C-484FED64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47994-0885-0A71-E6A2-79005F4E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4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BC5E-8286-4923-E289-1D9AC07A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A72FA-39D8-19F3-DABA-DC9E0756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B1CE-66E6-5968-0A0F-81FD32BF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E2986-0EE0-186F-D79D-B8D385CD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42F7-5534-E601-A3ED-9EE7F4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CA14-B851-E2F1-3EE2-BB0FA3ED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21C3A-C28D-D47B-A7D6-B8027938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3BD5B-D9D8-C257-2792-2EC4FBF9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8FB4D-E78B-9960-AF99-7EBA6E9D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8028-50A8-2844-3091-A6A4E680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4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A12D-4834-94BF-23BA-39E565C0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B27-0A8E-3016-21BC-56A795577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F498A-43AA-595B-F10D-92C5D8349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A1575-2B33-C245-0BE2-7BD86D37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9DC3E-E2B3-2F63-C0D6-0EBDBCC0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CDC83-3063-5582-6772-B1787876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6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96F9-BD2B-6CF3-CA1C-C1B636B1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AE5BF-EB20-CF66-1C39-1C04D96E4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43C9F-86D0-82A8-2FC6-16C976649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483B3-A417-7347-501F-24328BA49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5C43A-884D-FA81-1462-7CC1DC419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66B9C-FF78-5A9B-4F84-A65CE236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B121E-20C5-9191-2FD2-5031150E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4D1C4-C540-9DBF-61DE-C909CE0C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5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28C7-419B-936F-3412-FA743690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506CE-0E5C-1D43-A0D7-52C3F809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2044A-C634-3BDD-FF97-F0FE8A60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39299-31DE-7F01-440F-596EF92F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7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08FC9-8DD6-8A87-4E1E-AE2D2A5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F35B8-33BF-8352-16A4-A94F41D7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4C7B-7BD8-D580-05D5-744F81F5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6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4638-BEBD-19DA-A751-C3DD7E74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F356-895D-7198-FD23-358EE658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9E6BF-BB2A-2F6C-70DC-82C62981D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17F02-D33F-BDB1-4EFB-5AEB4057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6140D-3D35-4F70-7B9D-3D397790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10180-8FB2-2557-B695-4B457C8B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0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90B0-21F8-9F61-7BC0-212146A6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BA71-58D1-29C9-6955-165723DDD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ED236-D080-A916-CC76-C50D6C8C6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8BBDD-D7FC-0BBC-0237-89C0FF44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FFE5-1DEB-1160-FDB1-295E54AF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FBDF0-DD0C-BD93-516D-88DE045A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8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9BE7F-3656-D4B1-207B-5460EFF1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1365-7F1A-521C-E62B-44CB26EA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DB408-6628-E297-A07F-2D8F9DBB4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5743-AA6A-4B52-956C-BAC07778BC79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4671-6C2C-A998-6219-15484D7B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EB650-F9E3-7C65-B768-9D835DE58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50576-84DA-4DED-B34E-9C9746D0D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7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C8B1-D2DF-3258-8962-2332BB318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137EA-BCEB-9907-010E-AB2D91A1D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5850B7E8-867F-D0DC-3CA3-4F42017E1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3481"/>
          <a:stretch/>
        </p:blipFill>
        <p:spPr>
          <a:xfrm>
            <a:off x="-114300" y="-69652"/>
            <a:ext cx="12315824" cy="6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6C5E-75DD-DB86-4147-6C64BA05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person sitting in a chair holding a cup&#10;&#10;Description automatically generated">
            <a:extLst>
              <a:ext uri="{FF2B5EF4-FFF2-40B4-BE49-F238E27FC236}">
                <a16:creationId xmlns:a16="http://schemas.microsoft.com/office/drawing/2014/main" id="{632471F8-7AF7-99B8-6B67-87C720992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657" r="3481" b="-657"/>
          <a:stretch/>
        </p:blipFill>
        <p:spPr>
          <a:xfrm>
            <a:off x="0" y="9525"/>
            <a:ext cx="12249148" cy="6890146"/>
          </a:xfrm>
        </p:spPr>
      </p:pic>
    </p:spTree>
    <p:extLst>
      <p:ext uri="{BB962C8B-B14F-4D97-AF65-F5344CB8AC3E}">
        <p14:creationId xmlns:p14="http://schemas.microsoft.com/office/powerpoint/2010/main" val="255838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CCFF-EEF3-B8FA-FE0C-DBB1A747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erson sitting at a table&#10;&#10;Description automatically generated">
            <a:extLst>
              <a:ext uri="{FF2B5EF4-FFF2-40B4-BE49-F238E27FC236}">
                <a16:creationId xmlns:a16="http://schemas.microsoft.com/office/drawing/2014/main" id="{F6267151-1FDE-E33D-740E-DB80E7029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r="3481"/>
          <a:stretch/>
        </p:blipFill>
        <p:spPr>
          <a:xfrm>
            <a:off x="-114301" y="0"/>
            <a:ext cx="12325352" cy="6933010"/>
          </a:xfrm>
        </p:spPr>
      </p:pic>
    </p:spTree>
    <p:extLst>
      <p:ext uri="{BB962C8B-B14F-4D97-AF65-F5344CB8AC3E}">
        <p14:creationId xmlns:p14="http://schemas.microsoft.com/office/powerpoint/2010/main" val="208655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Hammerton, Lisa</dc:creator>
  <cp:lastModifiedBy>Hammerton, Lisa</cp:lastModifiedBy>
  <cp:revision>1</cp:revision>
  <dcterms:created xsi:type="dcterms:W3CDTF">2023-08-30T14:51:06Z</dcterms:created>
  <dcterms:modified xsi:type="dcterms:W3CDTF">2023-08-30T15:01:31Z</dcterms:modified>
</cp:coreProperties>
</file>