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53981-F5F2-4B88-911C-26205903BCB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ED82221-2E3C-4F6D-A9A0-BB101F3DD1D4}">
      <dgm:prSet phldrT="[Text]" custT="1"/>
      <dgm:spPr/>
      <dgm:t>
        <a:bodyPr/>
        <a:lstStyle/>
        <a:p>
          <a:r>
            <a:rPr lang="en-GB" sz="1400" b="1" dirty="0">
              <a:latin typeface="Calibri" panose="020F0502020204030204" pitchFamily="34" charset="0"/>
              <a:cs typeface="Calibri" panose="020F0502020204030204" pitchFamily="34" charset="0"/>
            </a:rPr>
            <a:t>Uncontrolled severe asthma patient identification</a:t>
          </a:r>
        </a:p>
      </dgm:t>
    </dgm:pt>
    <dgm:pt modelId="{8D54FABE-548F-40D2-AC1B-44BF48633D6D}" type="parTrans" cxnId="{EB5E4275-4452-4CF5-9A8C-AC4870F789A8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34F147-FDAA-4E9E-9C13-0E3604D9EFFA}" type="sibTrans" cxnId="{EB5E4275-4452-4CF5-9A8C-AC4870F789A8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06CDE5-BF67-4DE6-97B8-50C69E1225A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000" dirty="0">
              <a:latin typeface="Calibri" panose="020F0502020204030204" pitchFamily="34" charset="0"/>
              <a:cs typeface="Calibri" panose="020F0502020204030204" pitchFamily="34" charset="0"/>
            </a:rPr>
            <a:t>Identifying patients (18 years +) with asthma receiving medium/high dose ICS/LABA and:</a:t>
          </a:r>
        </a:p>
      </dgm:t>
    </dgm:pt>
    <dgm:pt modelId="{3DAC9376-D7A9-444A-8D44-55EB244C4DA3}" type="parTrans" cxnId="{30BC2378-7338-4D5A-9621-B8D53E8EB35E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DBF8C0-ADFA-411D-9D46-29893D8B297C}" type="sibTrans" cxnId="{30BC2378-7338-4D5A-9621-B8D53E8EB35E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57ABF4-99A9-4C01-B49F-ED3D885A8C84}">
      <dgm:prSet phldrT="[Text]" custT="1"/>
      <dgm:spPr/>
      <dgm:t>
        <a:bodyPr/>
        <a:lstStyle/>
        <a:p>
          <a:r>
            <a:rPr lang="en-GB" sz="1400" b="1" dirty="0">
              <a:latin typeface="Calibri" panose="020F0502020204030204" pitchFamily="34" charset="0"/>
              <a:cs typeface="Calibri" panose="020F0502020204030204" pitchFamily="34" charset="0"/>
            </a:rPr>
            <a:t>Structured nurse advisor review</a:t>
          </a:r>
        </a:p>
      </dgm:t>
    </dgm:pt>
    <dgm:pt modelId="{7D549484-C5F5-4D37-893A-995CF4CFD493}" type="parTrans" cxnId="{D40FFC7C-B218-479A-B25F-79593E6C9800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EA6AFA-E890-4092-94D8-05730131742C}" type="sibTrans" cxnId="{D40FFC7C-B218-479A-B25F-79593E6C9800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5C1AD3-DFC3-4495-BDF9-A29F629C3997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000" dirty="0">
              <a:latin typeface="Calibri" panose="020F0502020204030204" pitchFamily="34" charset="0"/>
              <a:cs typeface="Calibri" panose="020F0502020204030204" pitchFamily="34" charset="0"/>
            </a:rPr>
            <a:t>Uncontrolled patients with asthma identified and reviewed remotely </a:t>
          </a:r>
        </a:p>
      </dgm:t>
    </dgm:pt>
    <dgm:pt modelId="{D37B2291-1213-4101-97EA-ADAD95CBA50A}" type="parTrans" cxnId="{A8F39F55-7E46-4E80-95EB-BF3602732894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A05C55-7927-475E-8988-863CA5CACF59}" type="sibTrans" cxnId="{A8F39F55-7E46-4E80-95EB-BF3602732894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223BC6-1E1B-403F-8773-0C8968941D47}">
      <dgm:prSet phldrT="[Text]" custT="1"/>
      <dgm:spPr/>
      <dgm:t>
        <a:bodyPr/>
        <a:lstStyle/>
        <a:p>
          <a:r>
            <a:rPr lang="en-GB" sz="1400" b="1" dirty="0">
              <a:latin typeface="Calibri" panose="020F0502020204030204" pitchFamily="34" charset="0"/>
              <a:cs typeface="Calibri" panose="020F0502020204030204" pitchFamily="34" charset="0"/>
            </a:rPr>
            <a:t>Uncontrolled patients referred into the Severe Asthma Clinic</a:t>
          </a:r>
        </a:p>
      </dgm:t>
    </dgm:pt>
    <dgm:pt modelId="{989A0F16-9214-478C-AA53-C7F463C28EAE}" type="parTrans" cxnId="{DC78EF22-468B-48D4-8859-722FF48A5287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3E1040-9082-422C-9F5C-36626547DBE0}" type="sibTrans" cxnId="{DC78EF22-468B-48D4-8859-722FF48A5287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1FA02E-6083-4DDD-99B6-A48654C17813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000" dirty="0">
              <a:latin typeface="Calibri" panose="020F0502020204030204" pitchFamily="34" charset="0"/>
              <a:cs typeface="Calibri" panose="020F0502020204030204" pitchFamily="34" charset="0"/>
            </a:rPr>
            <a:t>Patients with severe or difficult to treat asthma or diagnostic uncertainty are referred into the Severe Asthma Clinic in Secondary Care for review</a:t>
          </a:r>
        </a:p>
      </dgm:t>
    </dgm:pt>
    <dgm:pt modelId="{FE5AB1D7-BC6E-4392-B75F-7C16DD4E9697}" type="parTrans" cxnId="{FAC2DC43-7C48-4D99-9BF2-094F0057B66F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9491B2-BB5A-404D-BEC0-CEF2BA201208}" type="sibTrans" cxnId="{FAC2DC43-7C48-4D99-9BF2-094F0057B66F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F862BC-AE05-4DC5-B818-D48967E846AB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000" dirty="0">
              <a:latin typeface="Calibri" panose="020F0502020204030204" pitchFamily="34" charset="0"/>
              <a:cs typeface="Calibri" panose="020F0502020204030204" pitchFamily="34" charset="0"/>
            </a:rPr>
            <a:t>3 or more short courses of OCS in the past 12 months</a:t>
          </a:r>
        </a:p>
      </dgm:t>
    </dgm:pt>
    <dgm:pt modelId="{FC2794E6-349A-4B0E-A1B3-35E1EC45E9BA}" type="parTrans" cxnId="{5F4DB28A-4693-4EF7-BE56-AC3C9E8D2CBA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B60666-16A3-4FBC-B23E-35E505D359C7}" type="sibTrans" cxnId="{5F4DB28A-4693-4EF7-BE56-AC3C9E8D2CBA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485916-DD56-43E1-BCB6-5168B00DE8E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000" dirty="0">
              <a:latin typeface="Calibri" panose="020F0502020204030204" pitchFamily="34" charset="0"/>
              <a:cs typeface="Calibri" panose="020F0502020204030204" pitchFamily="34" charset="0"/>
            </a:rPr>
            <a:t>Or maintenance OCS for 6 months or more as a result of an exacerbation</a:t>
          </a:r>
        </a:p>
      </dgm:t>
    </dgm:pt>
    <dgm:pt modelId="{81F02658-1877-463E-9D86-DBAA5A0F073A}" type="parTrans" cxnId="{F667981E-2FAB-4652-80C2-CA1D6022EACC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D0D7FA-CF9C-4015-BF57-70CF950F5965}" type="sibTrans" cxnId="{F667981E-2FAB-4652-80C2-CA1D6022EACC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9E2689-B3BC-43C1-8783-826224F92E30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000" dirty="0">
              <a:latin typeface="Calibri" panose="020F0502020204030204" pitchFamily="34" charset="0"/>
              <a:cs typeface="Calibri" panose="020F0502020204030204" pitchFamily="34" charset="0"/>
            </a:rPr>
            <a:t>Remote reviews will be offered to patients (45 mins each)</a:t>
          </a:r>
        </a:p>
      </dgm:t>
    </dgm:pt>
    <dgm:pt modelId="{768F148F-9152-46B3-92FE-A4B9D2265EB8}" type="parTrans" cxnId="{B70BF5BB-5410-4E62-A721-FBF9212EE117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6B095A-7597-48EC-B9E3-E67C97CF2756}" type="sibTrans" cxnId="{B70BF5BB-5410-4E62-A721-FBF9212EE117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CA48D3-0138-435C-B8E3-E8E71AEDEC3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000" dirty="0">
              <a:latin typeface="Calibri" panose="020F0502020204030204" pitchFamily="34" charset="0"/>
              <a:cs typeface="Calibri" panose="020F0502020204030204" pitchFamily="34" charset="0"/>
            </a:rPr>
            <a:t>Inhaler technique optimised along with medication in line with the Practice Treatment Protocol </a:t>
          </a:r>
        </a:p>
      </dgm:t>
    </dgm:pt>
    <dgm:pt modelId="{4767802B-7B35-47B0-BC8E-79BFA13038F6}" type="parTrans" cxnId="{82DE594C-99D1-4108-8A84-C4EBE786111B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4F69CD-8B5F-4F54-90A4-2C224A3A1F84}" type="sibTrans" cxnId="{82DE594C-99D1-4108-8A84-C4EBE786111B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8DD0BF-AFE2-4A70-A8B2-E6C207318F9B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000" dirty="0">
              <a:latin typeface="Calibri" panose="020F0502020204030204" pitchFamily="34" charset="0"/>
              <a:cs typeface="Calibri" panose="020F0502020204030204" pitchFamily="34" charset="0"/>
            </a:rPr>
            <a:t>Written Personal Asthma Action Plan provided</a:t>
          </a:r>
        </a:p>
      </dgm:t>
    </dgm:pt>
    <dgm:pt modelId="{1C52615D-E4B2-4BB0-BE4E-D46B7708BF99}" type="parTrans" cxnId="{4096DF20-8C38-47F0-9336-0892581134E2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0A5082-626C-4F71-9809-CE2081B77B39}" type="sibTrans" cxnId="{4096DF20-8C38-47F0-9336-0892581134E2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11098D-4BC7-4875-89FD-E47B8F686E60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000" b="0" dirty="0">
              <a:latin typeface="Calibri" panose="020F0502020204030204" pitchFamily="34" charset="0"/>
              <a:cs typeface="Calibri" panose="020F0502020204030204" pitchFamily="34" charset="0"/>
            </a:rPr>
            <a:t>Individual patient treatment plan</a:t>
          </a:r>
        </a:p>
      </dgm:t>
    </dgm:pt>
    <dgm:pt modelId="{75C21081-50C4-414E-A403-7178B7D2FEB3}" type="parTrans" cxnId="{542153D4-EBA6-48C1-B37A-048B76602BCC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FDBDDF-2EF6-4A98-BF7F-2B384CED47B1}" type="sibTrans" cxnId="{542153D4-EBA6-48C1-B37A-048B76602BCC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B9441F-0333-4A7D-8686-AA53D662FFE0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000" dirty="0">
              <a:latin typeface="Calibri" panose="020F0502020204030204" pitchFamily="34" charset="0"/>
              <a:cs typeface="Calibri" panose="020F0502020204030204" pitchFamily="34" charset="0"/>
            </a:rPr>
            <a:t>Patients discussed at MDT who may be suitable for biologic therapy</a:t>
          </a:r>
        </a:p>
      </dgm:t>
    </dgm:pt>
    <dgm:pt modelId="{2E1EA98B-2C11-4301-944E-3B4B442ACE5E}" type="parTrans" cxnId="{A29BEB3E-BD26-4F5E-9853-994A27B7D28E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1E850F-9A91-45CF-905F-944A4A023DF7}" type="sibTrans" cxnId="{A29BEB3E-BD26-4F5E-9853-994A27B7D28E}">
      <dgm:prSet/>
      <dgm:spPr/>
      <dgm:t>
        <a:bodyPr/>
        <a:lstStyle/>
        <a:p>
          <a:endParaRPr lang="en-GB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18E374-8920-4A9B-8191-8E16E32E8D7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000" dirty="0">
              <a:latin typeface="Calibri" panose="020F0502020204030204" pitchFamily="34" charset="0"/>
              <a:cs typeface="Calibri" panose="020F0502020204030204" pitchFamily="34" charset="0"/>
            </a:rPr>
            <a:t>Controlled patients remain in Primary Care</a:t>
          </a:r>
        </a:p>
      </dgm:t>
    </dgm:pt>
    <dgm:pt modelId="{D1C0529D-8D3D-4587-A10E-1E2C104588D0}" type="parTrans" cxnId="{E9ED753C-3D00-4280-AC5F-165BB77BD287}">
      <dgm:prSet/>
      <dgm:spPr/>
      <dgm:t>
        <a:bodyPr/>
        <a:lstStyle/>
        <a:p>
          <a:endParaRPr lang="en-GB"/>
        </a:p>
      </dgm:t>
    </dgm:pt>
    <dgm:pt modelId="{B49D3A47-E511-4F63-9FC5-6DC8DA594712}" type="sibTrans" cxnId="{E9ED753C-3D00-4280-AC5F-165BB77BD287}">
      <dgm:prSet/>
      <dgm:spPr/>
      <dgm:t>
        <a:bodyPr/>
        <a:lstStyle/>
        <a:p>
          <a:endParaRPr lang="en-GB"/>
        </a:p>
      </dgm:t>
    </dgm:pt>
    <dgm:pt modelId="{FC887827-688E-4B2A-B4AE-C34D38FE167E}">
      <dgm:prSet phldrT="[Text]" custT="1"/>
      <dgm:spPr/>
      <dgm:t>
        <a:bodyPr/>
        <a:lstStyle/>
        <a:p>
          <a:r>
            <a:rPr lang="en-GB" sz="1400" b="1" dirty="0">
              <a:latin typeface="Calibri" panose="020F0502020204030204" pitchFamily="34" charset="0"/>
              <a:cs typeface="Calibri" panose="020F0502020204030204" pitchFamily="34" charset="0"/>
            </a:rPr>
            <a:t>Full Severe Asthma Clinic review</a:t>
          </a:r>
        </a:p>
      </dgm:t>
    </dgm:pt>
    <dgm:pt modelId="{EB3AEB1C-40FC-47F9-BDA7-C70A267903FE}" type="parTrans" cxnId="{D544BBBB-711D-407B-B84D-16F2812723FA}">
      <dgm:prSet/>
      <dgm:spPr/>
      <dgm:t>
        <a:bodyPr/>
        <a:lstStyle/>
        <a:p>
          <a:endParaRPr lang="en-GB"/>
        </a:p>
      </dgm:t>
    </dgm:pt>
    <dgm:pt modelId="{EF906116-BC29-4718-ACED-C02E46BC0638}" type="sibTrans" cxnId="{D544BBBB-711D-407B-B84D-16F2812723FA}">
      <dgm:prSet/>
      <dgm:spPr/>
      <dgm:t>
        <a:bodyPr/>
        <a:lstStyle/>
        <a:p>
          <a:endParaRPr lang="en-GB"/>
        </a:p>
      </dgm:t>
    </dgm:pt>
    <dgm:pt modelId="{152279CB-6865-43A3-8F78-77BB2875A896}">
      <dgm:prSet phldrT="[Text]" custT="1"/>
      <dgm:spPr>
        <a:solidFill>
          <a:srgbClr val="F3663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r>
            <a:rPr lang="en-GB" sz="14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Treatment initiation and follow up</a:t>
          </a:r>
          <a:endParaRPr lang="en-GB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6D0A75-25F9-4CD4-B95E-6BAC198B2815}" type="parTrans" cxnId="{9627327B-12B0-42A7-B4AF-A783D1A38229}">
      <dgm:prSet/>
      <dgm:spPr/>
      <dgm:t>
        <a:bodyPr/>
        <a:lstStyle/>
        <a:p>
          <a:endParaRPr lang="en-GB"/>
        </a:p>
      </dgm:t>
    </dgm:pt>
    <dgm:pt modelId="{DB52042C-190B-4F43-A442-9E6ACBDA49A1}" type="sibTrans" cxnId="{9627327B-12B0-42A7-B4AF-A783D1A38229}">
      <dgm:prSet/>
      <dgm:spPr/>
      <dgm:t>
        <a:bodyPr/>
        <a:lstStyle/>
        <a:p>
          <a:endParaRPr lang="en-GB"/>
        </a:p>
      </dgm:t>
    </dgm:pt>
    <dgm:pt modelId="{DC876246-8B8E-4657-9686-FCC342925529}" type="pres">
      <dgm:prSet presAssocID="{48353981-F5F2-4B88-911C-26205903BCB2}" presName="rootnode" presStyleCnt="0">
        <dgm:presLayoutVars>
          <dgm:chMax/>
          <dgm:chPref/>
          <dgm:dir/>
          <dgm:animLvl val="lvl"/>
        </dgm:presLayoutVars>
      </dgm:prSet>
      <dgm:spPr/>
    </dgm:pt>
    <dgm:pt modelId="{228BB22C-3A39-49D0-A7DB-7B8027EBDC0D}" type="pres">
      <dgm:prSet presAssocID="{CED82221-2E3C-4F6D-A9A0-BB101F3DD1D4}" presName="composite" presStyleCnt="0"/>
      <dgm:spPr/>
    </dgm:pt>
    <dgm:pt modelId="{C6641C29-9E18-4076-8FE7-D748877CF13A}" type="pres">
      <dgm:prSet presAssocID="{CED82221-2E3C-4F6D-A9A0-BB101F3DD1D4}" presName="bentUpArrow1" presStyleLbl="alignImgPlace1" presStyleIdx="0" presStyleCnt="4" custLinFactNeighborX="50637" custLinFactNeighborY="-3795"/>
      <dgm:spPr/>
    </dgm:pt>
    <dgm:pt modelId="{0876CFE7-1C27-46F0-A7B1-D26B8C32E84E}" type="pres">
      <dgm:prSet presAssocID="{CED82221-2E3C-4F6D-A9A0-BB101F3DD1D4}" presName="ParentText" presStyleLbl="node1" presStyleIdx="0" presStyleCnt="5" custLinFactNeighborX="9041" custLinFactNeighborY="-1921">
        <dgm:presLayoutVars>
          <dgm:chMax val="1"/>
          <dgm:chPref val="1"/>
          <dgm:bulletEnabled val="1"/>
        </dgm:presLayoutVars>
      </dgm:prSet>
      <dgm:spPr/>
    </dgm:pt>
    <dgm:pt modelId="{81DE16B7-1E07-4EC9-9AFA-71FC6A4A6F29}" type="pres">
      <dgm:prSet presAssocID="{CED82221-2E3C-4F6D-A9A0-BB101F3DD1D4}" presName="ChildText" presStyleLbl="revTx" presStyleIdx="0" presStyleCnt="4" custScaleX="309585" custScaleY="123399" custLinFactX="23353" custLinFactNeighborX="100000" custLinFactNeighborY="-129">
        <dgm:presLayoutVars>
          <dgm:chMax val="0"/>
          <dgm:chPref val="0"/>
          <dgm:bulletEnabled val="1"/>
        </dgm:presLayoutVars>
      </dgm:prSet>
      <dgm:spPr/>
    </dgm:pt>
    <dgm:pt modelId="{CB2DBD25-43BA-41F1-9715-C9E5B87D3CF4}" type="pres">
      <dgm:prSet presAssocID="{DF34F147-FDAA-4E9E-9C13-0E3604D9EFFA}" presName="sibTrans" presStyleCnt="0"/>
      <dgm:spPr/>
    </dgm:pt>
    <dgm:pt modelId="{CA1BF454-F64E-4411-B656-EACCF4284C77}" type="pres">
      <dgm:prSet presAssocID="{FC57ABF4-99A9-4C01-B49F-ED3D885A8C84}" presName="composite" presStyleCnt="0"/>
      <dgm:spPr/>
    </dgm:pt>
    <dgm:pt modelId="{12AEEDF4-7CFA-4475-B0AB-2BB03172DC8A}" type="pres">
      <dgm:prSet presAssocID="{FC57ABF4-99A9-4C01-B49F-ED3D885A8C84}" presName="bentUpArrow1" presStyleLbl="alignImgPlace1" presStyleIdx="1" presStyleCnt="4" custLinFactNeighborX="30821" custLinFactNeighborY="1132"/>
      <dgm:spPr/>
    </dgm:pt>
    <dgm:pt modelId="{89204161-BB24-41DB-B646-58D2852D2932}" type="pres">
      <dgm:prSet presAssocID="{FC57ABF4-99A9-4C01-B49F-ED3D885A8C84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57A7A08A-C1B8-4B04-91D7-400F98886201}" type="pres">
      <dgm:prSet presAssocID="{FC57ABF4-99A9-4C01-B49F-ED3D885A8C84}" presName="ChildText" presStyleLbl="revTx" presStyleIdx="1" presStyleCnt="4" custScaleX="427758" custScaleY="132479" custLinFactX="79279" custLinFactNeighborX="100000" custLinFactNeighborY="-4357">
        <dgm:presLayoutVars>
          <dgm:chMax val="0"/>
          <dgm:chPref val="0"/>
          <dgm:bulletEnabled val="1"/>
        </dgm:presLayoutVars>
      </dgm:prSet>
      <dgm:spPr/>
    </dgm:pt>
    <dgm:pt modelId="{BBBBCD4F-E65D-49D3-8711-32ECC052FEF2}" type="pres">
      <dgm:prSet presAssocID="{29EA6AFA-E890-4092-94D8-05730131742C}" presName="sibTrans" presStyleCnt="0"/>
      <dgm:spPr/>
    </dgm:pt>
    <dgm:pt modelId="{3A21D4B8-7F62-4F5C-B065-DEDA6F65EF46}" type="pres">
      <dgm:prSet presAssocID="{3A223BC6-1E1B-403F-8773-0C8968941D47}" presName="composite" presStyleCnt="0"/>
      <dgm:spPr/>
    </dgm:pt>
    <dgm:pt modelId="{392AB1E3-AF16-4085-96D7-353390AF1944}" type="pres">
      <dgm:prSet presAssocID="{3A223BC6-1E1B-403F-8773-0C8968941D47}" presName="bentUpArrow1" presStyleLbl="alignImgPlace1" presStyleIdx="2" presStyleCnt="4" custLinFactNeighborX="42751" custLinFactNeighborY="5659"/>
      <dgm:spPr/>
    </dgm:pt>
    <dgm:pt modelId="{625A1507-BE3E-447C-AF26-CF2C6855365C}" type="pres">
      <dgm:prSet presAssocID="{3A223BC6-1E1B-403F-8773-0C8968941D47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73B86538-C245-4697-90E3-22A2F5F4B5C7}" type="pres">
      <dgm:prSet presAssocID="{3A223BC6-1E1B-403F-8773-0C8968941D47}" presName="ChildText" presStyleLbl="revTx" presStyleIdx="2" presStyleCnt="4" custScaleX="272241" custLinFactNeighborX="95971" custLinFactNeighborY="-448">
        <dgm:presLayoutVars>
          <dgm:chMax val="0"/>
          <dgm:chPref val="0"/>
          <dgm:bulletEnabled val="1"/>
        </dgm:presLayoutVars>
      </dgm:prSet>
      <dgm:spPr/>
    </dgm:pt>
    <dgm:pt modelId="{829920F8-3735-412D-9F6F-48085E516C6A}" type="pres">
      <dgm:prSet presAssocID="{753E1040-9082-422C-9F5C-36626547DBE0}" presName="sibTrans" presStyleCnt="0"/>
      <dgm:spPr/>
    </dgm:pt>
    <dgm:pt modelId="{D8369AB4-A3E9-45C2-A4A5-70871C9813E8}" type="pres">
      <dgm:prSet presAssocID="{FC887827-688E-4B2A-B4AE-C34D38FE167E}" presName="composite" presStyleCnt="0"/>
      <dgm:spPr/>
    </dgm:pt>
    <dgm:pt modelId="{1D296247-C104-4824-9DEB-E1358E91A4CA}" type="pres">
      <dgm:prSet presAssocID="{FC887827-688E-4B2A-B4AE-C34D38FE167E}" presName="bentUpArrow1" presStyleLbl="alignImgPlace1" presStyleIdx="3" presStyleCnt="4" custLinFactNeighborX="51421" custLinFactNeighborY="-3064"/>
      <dgm:spPr/>
    </dgm:pt>
    <dgm:pt modelId="{7C39D76F-4574-4537-AACB-82F056E21A98}" type="pres">
      <dgm:prSet presAssocID="{FC887827-688E-4B2A-B4AE-C34D38FE167E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C1089D49-B83F-4593-8AFE-DB46697D446C}" type="pres">
      <dgm:prSet presAssocID="{FC887827-688E-4B2A-B4AE-C34D38FE167E}" presName="ChildText" presStyleLbl="revTx" presStyleIdx="3" presStyleCnt="4" custScaleX="183868" custLinFactNeighborX="51557" custLinFactNeighborY="6">
        <dgm:presLayoutVars>
          <dgm:chMax val="0"/>
          <dgm:chPref val="0"/>
          <dgm:bulletEnabled val="1"/>
        </dgm:presLayoutVars>
      </dgm:prSet>
      <dgm:spPr/>
    </dgm:pt>
    <dgm:pt modelId="{2032ACF2-035E-4FCE-8219-C21DCAC2960D}" type="pres">
      <dgm:prSet presAssocID="{EF906116-BC29-4718-ACED-C02E46BC0638}" presName="sibTrans" presStyleCnt="0"/>
      <dgm:spPr/>
    </dgm:pt>
    <dgm:pt modelId="{68B641C3-9B00-4D9D-8205-BED1C89C9A15}" type="pres">
      <dgm:prSet presAssocID="{152279CB-6865-43A3-8F78-77BB2875A896}" presName="composite" presStyleCnt="0"/>
      <dgm:spPr/>
    </dgm:pt>
    <dgm:pt modelId="{7990E74F-BE63-4D05-9F1E-AA5F83E5CC13}" type="pres">
      <dgm:prSet presAssocID="{152279CB-6865-43A3-8F78-77BB2875A896}" presName="ParentText" presStyleLbl="node1" presStyleIdx="4" presStyleCnt="5" custLinFactNeighborX="-2647" custLinFactNeighborY="-7021">
        <dgm:presLayoutVars>
          <dgm:chMax val="1"/>
          <dgm:chPref val="1"/>
          <dgm:bulletEnabled val="1"/>
        </dgm:presLayoutVars>
      </dgm:prSet>
      <dgm:spPr>
        <a:xfrm>
          <a:off x="6504055" y="3918400"/>
          <a:ext cx="1236379" cy="865425"/>
        </a:xfrm>
        <a:prstGeom prst="roundRect">
          <a:avLst>
            <a:gd name="adj" fmla="val 16670"/>
          </a:avLst>
        </a:prstGeom>
      </dgm:spPr>
    </dgm:pt>
  </dgm:ptLst>
  <dgm:cxnLst>
    <dgm:cxn modelId="{C24ECF10-959D-47F7-B46C-D0BF19EC1E55}" type="presOf" srcId="{3A223BC6-1E1B-403F-8773-0C8968941D47}" destId="{625A1507-BE3E-447C-AF26-CF2C6855365C}" srcOrd="0" destOrd="0" presId="urn:microsoft.com/office/officeart/2005/8/layout/StepDownProcess"/>
    <dgm:cxn modelId="{4961561D-4A0D-40B8-9324-6C0FB11C7206}" type="presOf" srcId="{FC887827-688E-4B2A-B4AE-C34D38FE167E}" destId="{7C39D76F-4574-4537-AACB-82F056E21A98}" srcOrd="0" destOrd="0" presId="urn:microsoft.com/office/officeart/2005/8/layout/StepDownProcess"/>
    <dgm:cxn modelId="{609FE21D-B900-4168-BF8A-3E33CB0466C9}" type="presOf" srcId="{2011098D-4BC7-4875-89FD-E47B8F686E60}" destId="{C1089D49-B83F-4593-8AFE-DB46697D446C}" srcOrd="0" destOrd="0" presId="urn:microsoft.com/office/officeart/2005/8/layout/StepDownProcess"/>
    <dgm:cxn modelId="{F667981E-2FAB-4652-80C2-CA1D6022EACC}" srcId="{CED82221-2E3C-4F6D-A9A0-BB101F3DD1D4}" destId="{C4485916-DD56-43E1-BCB6-5168B00DE8E2}" srcOrd="2" destOrd="0" parTransId="{81F02658-1877-463E-9D86-DBAA5A0F073A}" sibTransId="{8CD0D7FA-CF9C-4015-BF57-70CF950F5965}"/>
    <dgm:cxn modelId="{4096DF20-8C38-47F0-9336-0892581134E2}" srcId="{FC57ABF4-99A9-4C01-B49F-ED3D885A8C84}" destId="{C38DD0BF-AFE2-4A70-A8B2-E6C207318F9B}" srcOrd="3" destOrd="0" parTransId="{1C52615D-E4B2-4BB0-BE4E-D46B7708BF99}" sibTransId="{B80A5082-626C-4F71-9809-CE2081B77B39}"/>
    <dgm:cxn modelId="{DC78EF22-468B-48D4-8859-722FF48A5287}" srcId="{48353981-F5F2-4B88-911C-26205903BCB2}" destId="{3A223BC6-1E1B-403F-8773-0C8968941D47}" srcOrd="2" destOrd="0" parTransId="{989A0F16-9214-478C-AA53-C7F463C28EAE}" sibTransId="{753E1040-9082-422C-9F5C-36626547DBE0}"/>
    <dgm:cxn modelId="{3990662D-5391-44DD-94F2-B211CD56C119}" type="presOf" srcId="{52CA48D3-0138-435C-B8E3-E8E71AEDEC30}" destId="{57A7A08A-C1B8-4B04-91D7-400F98886201}" srcOrd="0" destOrd="2" presId="urn:microsoft.com/office/officeart/2005/8/layout/StepDownProcess"/>
    <dgm:cxn modelId="{7C8DAF31-3D58-4873-BB5A-372D5D2D47E8}" type="presOf" srcId="{839E2689-B3BC-43C1-8783-826224F92E30}" destId="{57A7A08A-C1B8-4B04-91D7-400F98886201}" srcOrd="0" destOrd="1" presId="urn:microsoft.com/office/officeart/2005/8/layout/StepDownProcess"/>
    <dgm:cxn modelId="{E9ED753C-3D00-4280-AC5F-165BB77BD287}" srcId="{3A223BC6-1E1B-403F-8773-0C8968941D47}" destId="{C218E374-8920-4A9B-8191-8E16E32E8D7D}" srcOrd="1" destOrd="0" parTransId="{D1C0529D-8D3D-4587-A10E-1E2C104588D0}" sibTransId="{B49D3A47-E511-4F63-9FC5-6DC8DA594712}"/>
    <dgm:cxn modelId="{A29BEB3E-BD26-4F5E-9853-994A27B7D28E}" srcId="{FC887827-688E-4B2A-B4AE-C34D38FE167E}" destId="{68B9441F-0333-4A7D-8686-AA53D662FFE0}" srcOrd="1" destOrd="0" parTransId="{2E1EA98B-2C11-4301-944E-3B4B442ACE5E}" sibTransId="{F01E850F-9A91-45CF-905F-944A4A023DF7}"/>
    <dgm:cxn modelId="{C5137D5C-1536-405D-807D-07CD24E84757}" type="presOf" srcId="{FC57ABF4-99A9-4C01-B49F-ED3D885A8C84}" destId="{89204161-BB24-41DB-B646-58D2852D2932}" srcOrd="0" destOrd="0" presId="urn:microsoft.com/office/officeart/2005/8/layout/StepDownProcess"/>
    <dgm:cxn modelId="{FAC2DC43-7C48-4D99-9BF2-094F0057B66F}" srcId="{3A223BC6-1E1B-403F-8773-0C8968941D47}" destId="{111FA02E-6083-4DDD-99B6-A48654C17813}" srcOrd="0" destOrd="0" parTransId="{FE5AB1D7-BC6E-4392-B75F-7C16DD4E9697}" sibTransId="{ED9491B2-BB5A-404D-BEC0-CEF2BA201208}"/>
    <dgm:cxn modelId="{00505748-7874-4A2C-809A-6BA11537CD01}" type="presOf" srcId="{48353981-F5F2-4B88-911C-26205903BCB2}" destId="{DC876246-8B8E-4657-9686-FCC342925529}" srcOrd="0" destOrd="0" presId="urn:microsoft.com/office/officeart/2005/8/layout/StepDownProcess"/>
    <dgm:cxn modelId="{82DE594C-99D1-4108-8A84-C4EBE786111B}" srcId="{FC57ABF4-99A9-4C01-B49F-ED3D885A8C84}" destId="{52CA48D3-0138-435C-B8E3-E8E71AEDEC30}" srcOrd="2" destOrd="0" parTransId="{4767802B-7B35-47B0-BC8E-79BFA13038F6}" sibTransId="{274F69CD-8B5F-4F54-90A4-2C224A3A1F84}"/>
    <dgm:cxn modelId="{9431DD4E-7EA7-4BB5-905B-0B230339F101}" type="presOf" srcId="{FEF862BC-AE05-4DC5-B818-D48967E846AB}" destId="{81DE16B7-1E07-4EC9-9AFA-71FC6A4A6F29}" srcOrd="0" destOrd="1" presId="urn:microsoft.com/office/officeart/2005/8/layout/StepDownProcess"/>
    <dgm:cxn modelId="{328D9371-25B4-479F-B84D-B8D5726F28D6}" type="presOf" srcId="{111FA02E-6083-4DDD-99B6-A48654C17813}" destId="{73B86538-C245-4697-90E3-22A2F5F4B5C7}" srcOrd="0" destOrd="0" presId="urn:microsoft.com/office/officeart/2005/8/layout/StepDownProcess"/>
    <dgm:cxn modelId="{EB5E4275-4452-4CF5-9A8C-AC4870F789A8}" srcId="{48353981-F5F2-4B88-911C-26205903BCB2}" destId="{CED82221-2E3C-4F6D-A9A0-BB101F3DD1D4}" srcOrd="0" destOrd="0" parTransId="{8D54FABE-548F-40D2-AC1B-44BF48633D6D}" sibTransId="{DF34F147-FDAA-4E9E-9C13-0E3604D9EFFA}"/>
    <dgm:cxn modelId="{A8F39F55-7E46-4E80-95EB-BF3602732894}" srcId="{FC57ABF4-99A9-4C01-B49F-ED3D885A8C84}" destId="{875C1AD3-DFC3-4495-BDF9-A29F629C3997}" srcOrd="0" destOrd="0" parTransId="{D37B2291-1213-4101-97EA-ADAD95CBA50A}" sibTransId="{C7A05C55-7927-475E-8988-863CA5CACF59}"/>
    <dgm:cxn modelId="{93768B56-B1D3-4C4B-A194-E4B48638B7A6}" type="presOf" srcId="{C218E374-8920-4A9B-8191-8E16E32E8D7D}" destId="{73B86538-C245-4697-90E3-22A2F5F4B5C7}" srcOrd="0" destOrd="1" presId="urn:microsoft.com/office/officeart/2005/8/layout/StepDownProcess"/>
    <dgm:cxn modelId="{30BC2378-7338-4D5A-9621-B8D53E8EB35E}" srcId="{CED82221-2E3C-4F6D-A9A0-BB101F3DD1D4}" destId="{9606CDE5-BF67-4DE6-97B8-50C69E1225AB}" srcOrd="0" destOrd="0" parTransId="{3DAC9376-D7A9-444A-8D44-55EB244C4DA3}" sibTransId="{BBDBF8C0-ADFA-411D-9D46-29893D8B297C}"/>
    <dgm:cxn modelId="{624AE359-4E60-466B-BEA6-341DF938B342}" type="presOf" srcId="{875C1AD3-DFC3-4495-BDF9-A29F629C3997}" destId="{57A7A08A-C1B8-4B04-91D7-400F98886201}" srcOrd="0" destOrd="0" presId="urn:microsoft.com/office/officeart/2005/8/layout/StepDownProcess"/>
    <dgm:cxn modelId="{9627327B-12B0-42A7-B4AF-A783D1A38229}" srcId="{48353981-F5F2-4B88-911C-26205903BCB2}" destId="{152279CB-6865-43A3-8F78-77BB2875A896}" srcOrd="4" destOrd="0" parTransId="{2D6D0A75-25F9-4CD4-B95E-6BAC198B2815}" sibTransId="{DB52042C-190B-4F43-A442-9E6ACBDA49A1}"/>
    <dgm:cxn modelId="{021DED7C-E66C-4978-B483-2CC095EB566C}" type="presOf" srcId="{C4485916-DD56-43E1-BCB6-5168B00DE8E2}" destId="{81DE16B7-1E07-4EC9-9AFA-71FC6A4A6F29}" srcOrd="0" destOrd="2" presId="urn:microsoft.com/office/officeart/2005/8/layout/StepDownProcess"/>
    <dgm:cxn modelId="{D40FFC7C-B218-479A-B25F-79593E6C9800}" srcId="{48353981-F5F2-4B88-911C-26205903BCB2}" destId="{FC57ABF4-99A9-4C01-B49F-ED3D885A8C84}" srcOrd="1" destOrd="0" parTransId="{7D549484-C5F5-4D37-893A-995CF4CFD493}" sibTransId="{29EA6AFA-E890-4092-94D8-05730131742C}"/>
    <dgm:cxn modelId="{5F4DB28A-4693-4EF7-BE56-AC3C9E8D2CBA}" srcId="{CED82221-2E3C-4F6D-A9A0-BB101F3DD1D4}" destId="{FEF862BC-AE05-4DC5-B818-D48967E846AB}" srcOrd="1" destOrd="0" parTransId="{FC2794E6-349A-4B0E-A1B3-35E1EC45E9BA}" sibTransId="{DEB60666-16A3-4FBC-B23E-35E505D359C7}"/>
    <dgm:cxn modelId="{579AF69A-6B84-464F-880F-DD85912EC584}" type="presOf" srcId="{68B9441F-0333-4A7D-8686-AA53D662FFE0}" destId="{C1089D49-B83F-4593-8AFE-DB46697D446C}" srcOrd="0" destOrd="1" presId="urn:microsoft.com/office/officeart/2005/8/layout/StepDownProcess"/>
    <dgm:cxn modelId="{DA244BA1-5579-45AA-B493-A56375A1ECF3}" type="presOf" srcId="{C38DD0BF-AFE2-4A70-A8B2-E6C207318F9B}" destId="{57A7A08A-C1B8-4B04-91D7-400F98886201}" srcOrd="0" destOrd="3" presId="urn:microsoft.com/office/officeart/2005/8/layout/StepDownProcess"/>
    <dgm:cxn modelId="{6B4D00AF-1566-4130-AC8D-EA770D417F54}" type="presOf" srcId="{9606CDE5-BF67-4DE6-97B8-50C69E1225AB}" destId="{81DE16B7-1E07-4EC9-9AFA-71FC6A4A6F29}" srcOrd="0" destOrd="0" presId="urn:microsoft.com/office/officeart/2005/8/layout/StepDownProcess"/>
    <dgm:cxn modelId="{DF584EB7-278C-4921-B941-07959EBFB646}" type="presOf" srcId="{152279CB-6865-43A3-8F78-77BB2875A896}" destId="{7990E74F-BE63-4D05-9F1E-AA5F83E5CC13}" srcOrd="0" destOrd="0" presId="urn:microsoft.com/office/officeart/2005/8/layout/StepDownProcess"/>
    <dgm:cxn modelId="{D544BBBB-711D-407B-B84D-16F2812723FA}" srcId="{48353981-F5F2-4B88-911C-26205903BCB2}" destId="{FC887827-688E-4B2A-B4AE-C34D38FE167E}" srcOrd="3" destOrd="0" parTransId="{EB3AEB1C-40FC-47F9-BDA7-C70A267903FE}" sibTransId="{EF906116-BC29-4718-ACED-C02E46BC0638}"/>
    <dgm:cxn modelId="{B70BF5BB-5410-4E62-A721-FBF9212EE117}" srcId="{FC57ABF4-99A9-4C01-B49F-ED3D885A8C84}" destId="{839E2689-B3BC-43C1-8783-826224F92E30}" srcOrd="1" destOrd="0" parTransId="{768F148F-9152-46B3-92FE-A4B9D2265EB8}" sibTransId="{B26B095A-7597-48EC-B9E3-E67C97CF2756}"/>
    <dgm:cxn modelId="{542153D4-EBA6-48C1-B37A-048B76602BCC}" srcId="{FC887827-688E-4B2A-B4AE-C34D38FE167E}" destId="{2011098D-4BC7-4875-89FD-E47B8F686E60}" srcOrd="0" destOrd="0" parTransId="{75C21081-50C4-414E-A403-7178B7D2FEB3}" sibTransId="{11FDBDDF-2EF6-4A98-BF7F-2B384CED47B1}"/>
    <dgm:cxn modelId="{C24393D8-2F1D-417E-AE84-1E231B92088B}" type="presOf" srcId="{CED82221-2E3C-4F6D-A9A0-BB101F3DD1D4}" destId="{0876CFE7-1C27-46F0-A7B1-D26B8C32E84E}" srcOrd="0" destOrd="0" presId="urn:microsoft.com/office/officeart/2005/8/layout/StepDownProcess"/>
    <dgm:cxn modelId="{09343717-885B-495F-BA01-BAC147D519CE}" type="presParOf" srcId="{DC876246-8B8E-4657-9686-FCC342925529}" destId="{228BB22C-3A39-49D0-A7DB-7B8027EBDC0D}" srcOrd="0" destOrd="0" presId="urn:microsoft.com/office/officeart/2005/8/layout/StepDownProcess"/>
    <dgm:cxn modelId="{F6561DCD-7197-45C7-83E2-6D2031F23844}" type="presParOf" srcId="{228BB22C-3A39-49D0-A7DB-7B8027EBDC0D}" destId="{C6641C29-9E18-4076-8FE7-D748877CF13A}" srcOrd="0" destOrd="0" presId="urn:microsoft.com/office/officeart/2005/8/layout/StepDownProcess"/>
    <dgm:cxn modelId="{C2E39A5F-7E6E-4C90-90DF-6F5B4FCA1769}" type="presParOf" srcId="{228BB22C-3A39-49D0-A7DB-7B8027EBDC0D}" destId="{0876CFE7-1C27-46F0-A7B1-D26B8C32E84E}" srcOrd="1" destOrd="0" presId="urn:microsoft.com/office/officeart/2005/8/layout/StepDownProcess"/>
    <dgm:cxn modelId="{E9499389-989F-400C-9769-35A1E5AA0278}" type="presParOf" srcId="{228BB22C-3A39-49D0-A7DB-7B8027EBDC0D}" destId="{81DE16B7-1E07-4EC9-9AFA-71FC6A4A6F29}" srcOrd="2" destOrd="0" presId="urn:microsoft.com/office/officeart/2005/8/layout/StepDownProcess"/>
    <dgm:cxn modelId="{42B1306E-EB2A-44CB-8A8B-FE39FB12CEBC}" type="presParOf" srcId="{DC876246-8B8E-4657-9686-FCC342925529}" destId="{CB2DBD25-43BA-41F1-9715-C9E5B87D3CF4}" srcOrd="1" destOrd="0" presId="urn:microsoft.com/office/officeart/2005/8/layout/StepDownProcess"/>
    <dgm:cxn modelId="{6AAD8CF7-F1F2-4151-8018-8D412118C892}" type="presParOf" srcId="{DC876246-8B8E-4657-9686-FCC342925529}" destId="{CA1BF454-F64E-4411-B656-EACCF4284C77}" srcOrd="2" destOrd="0" presId="urn:microsoft.com/office/officeart/2005/8/layout/StepDownProcess"/>
    <dgm:cxn modelId="{C9501DB8-59A4-465E-83D7-F3FDC1BBD39F}" type="presParOf" srcId="{CA1BF454-F64E-4411-B656-EACCF4284C77}" destId="{12AEEDF4-7CFA-4475-B0AB-2BB03172DC8A}" srcOrd="0" destOrd="0" presId="urn:microsoft.com/office/officeart/2005/8/layout/StepDownProcess"/>
    <dgm:cxn modelId="{9AB4B923-D55D-4507-AAEE-7426478A639B}" type="presParOf" srcId="{CA1BF454-F64E-4411-B656-EACCF4284C77}" destId="{89204161-BB24-41DB-B646-58D2852D2932}" srcOrd="1" destOrd="0" presId="urn:microsoft.com/office/officeart/2005/8/layout/StepDownProcess"/>
    <dgm:cxn modelId="{402F3B0C-81F5-41A1-9A08-1A066F657A24}" type="presParOf" srcId="{CA1BF454-F64E-4411-B656-EACCF4284C77}" destId="{57A7A08A-C1B8-4B04-91D7-400F98886201}" srcOrd="2" destOrd="0" presId="urn:microsoft.com/office/officeart/2005/8/layout/StepDownProcess"/>
    <dgm:cxn modelId="{000B6356-1864-40FC-85D1-86FB13DB8D25}" type="presParOf" srcId="{DC876246-8B8E-4657-9686-FCC342925529}" destId="{BBBBCD4F-E65D-49D3-8711-32ECC052FEF2}" srcOrd="3" destOrd="0" presId="urn:microsoft.com/office/officeart/2005/8/layout/StepDownProcess"/>
    <dgm:cxn modelId="{28D4A864-D255-485C-8CB8-8BD8406AEEEC}" type="presParOf" srcId="{DC876246-8B8E-4657-9686-FCC342925529}" destId="{3A21D4B8-7F62-4F5C-B065-DEDA6F65EF46}" srcOrd="4" destOrd="0" presId="urn:microsoft.com/office/officeart/2005/8/layout/StepDownProcess"/>
    <dgm:cxn modelId="{DF15881B-C575-4A4E-8CF5-BA17FC165F5F}" type="presParOf" srcId="{3A21D4B8-7F62-4F5C-B065-DEDA6F65EF46}" destId="{392AB1E3-AF16-4085-96D7-353390AF1944}" srcOrd="0" destOrd="0" presId="urn:microsoft.com/office/officeart/2005/8/layout/StepDownProcess"/>
    <dgm:cxn modelId="{7A73731C-6B2B-4B65-B0DC-CD05F613DE44}" type="presParOf" srcId="{3A21D4B8-7F62-4F5C-B065-DEDA6F65EF46}" destId="{625A1507-BE3E-447C-AF26-CF2C6855365C}" srcOrd="1" destOrd="0" presId="urn:microsoft.com/office/officeart/2005/8/layout/StepDownProcess"/>
    <dgm:cxn modelId="{16AAB310-B322-49DD-9692-D6FFF864604F}" type="presParOf" srcId="{3A21D4B8-7F62-4F5C-B065-DEDA6F65EF46}" destId="{73B86538-C245-4697-90E3-22A2F5F4B5C7}" srcOrd="2" destOrd="0" presId="urn:microsoft.com/office/officeart/2005/8/layout/StepDownProcess"/>
    <dgm:cxn modelId="{D3B3733D-BCC3-4E07-B050-B33219983F4C}" type="presParOf" srcId="{DC876246-8B8E-4657-9686-FCC342925529}" destId="{829920F8-3735-412D-9F6F-48085E516C6A}" srcOrd="5" destOrd="0" presId="urn:microsoft.com/office/officeart/2005/8/layout/StepDownProcess"/>
    <dgm:cxn modelId="{E2494422-23F5-4B0D-805A-E41083CC67BC}" type="presParOf" srcId="{DC876246-8B8E-4657-9686-FCC342925529}" destId="{D8369AB4-A3E9-45C2-A4A5-70871C9813E8}" srcOrd="6" destOrd="0" presId="urn:microsoft.com/office/officeart/2005/8/layout/StepDownProcess"/>
    <dgm:cxn modelId="{16BB6DFB-443A-4848-96F5-E4C4BA02BA73}" type="presParOf" srcId="{D8369AB4-A3E9-45C2-A4A5-70871C9813E8}" destId="{1D296247-C104-4824-9DEB-E1358E91A4CA}" srcOrd="0" destOrd="0" presId="urn:microsoft.com/office/officeart/2005/8/layout/StepDownProcess"/>
    <dgm:cxn modelId="{5DDABAF9-5573-475D-8167-8A699FFFFE06}" type="presParOf" srcId="{D8369AB4-A3E9-45C2-A4A5-70871C9813E8}" destId="{7C39D76F-4574-4537-AACB-82F056E21A98}" srcOrd="1" destOrd="0" presId="urn:microsoft.com/office/officeart/2005/8/layout/StepDownProcess"/>
    <dgm:cxn modelId="{6BF0F504-EA18-47A5-BF4C-36223CFBEFD5}" type="presParOf" srcId="{D8369AB4-A3E9-45C2-A4A5-70871C9813E8}" destId="{C1089D49-B83F-4593-8AFE-DB46697D446C}" srcOrd="2" destOrd="0" presId="urn:microsoft.com/office/officeart/2005/8/layout/StepDownProcess"/>
    <dgm:cxn modelId="{443EEF5D-C338-431C-81AF-845CAE7FA2C5}" type="presParOf" srcId="{DC876246-8B8E-4657-9686-FCC342925529}" destId="{2032ACF2-035E-4FCE-8219-C21DCAC2960D}" srcOrd="7" destOrd="0" presId="urn:microsoft.com/office/officeart/2005/8/layout/StepDownProcess"/>
    <dgm:cxn modelId="{8C96ADE3-AEB9-46D8-B938-5B4E420E7F36}" type="presParOf" srcId="{DC876246-8B8E-4657-9686-FCC342925529}" destId="{68B641C3-9B00-4D9D-8205-BED1C89C9A15}" srcOrd="8" destOrd="0" presId="urn:microsoft.com/office/officeart/2005/8/layout/StepDownProcess"/>
    <dgm:cxn modelId="{E1367F8E-D744-432F-9EA3-91EBBE884A2B}" type="presParOf" srcId="{68B641C3-9B00-4D9D-8205-BED1C89C9A15}" destId="{7990E74F-BE63-4D05-9F1E-AA5F83E5CC13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41C29-9E18-4076-8FE7-D748877CF13A}">
      <dsp:nvSpPr>
        <dsp:cNvPr id="0" name=""/>
        <dsp:cNvSpPr/>
      </dsp:nvSpPr>
      <dsp:spPr>
        <a:xfrm rot="5400000">
          <a:off x="2829261" y="932125"/>
          <a:ext cx="841518" cy="9580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6CFE7-1C27-46F0-A7B1-D26B8C32E84E}">
      <dsp:nvSpPr>
        <dsp:cNvPr id="0" name=""/>
        <dsp:cNvSpPr/>
      </dsp:nvSpPr>
      <dsp:spPr>
        <a:xfrm>
          <a:off x="2249264" y="12173"/>
          <a:ext cx="1416620" cy="9915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Uncontrolled severe asthma patient identification</a:t>
          </a:r>
        </a:p>
      </dsp:txBody>
      <dsp:txXfrm>
        <a:off x="2297678" y="60587"/>
        <a:ext cx="1319792" cy="894760"/>
      </dsp:txXfrm>
    </dsp:sp>
    <dsp:sp modelId="{81DE16B7-1E07-4EC9-9AFA-71FC6A4A6F29}">
      <dsp:nvSpPr>
        <dsp:cNvPr id="0" name=""/>
        <dsp:cNvSpPr/>
      </dsp:nvSpPr>
      <dsp:spPr>
        <a:xfrm>
          <a:off x="3729040" y="30993"/>
          <a:ext cx="3189701" cy="9889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Calibri" panose="020F0502020204030204" pitchFamily="34" charset="0"/>
              <a:cs typeface="Calibri" panose="020F0502020204030204" pitchFamily="34" charset="0"/>
            </a:rPr>
            <a:t>Identifying patients (18 years +) with asthma receiving medium/high dose ICS/LABA and: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Calibri" panose="020F0502020204030204" pitchFamily="34" charset="0"/>
              <a:cs typeface="Calibri" panose="020F0502020204030204" pitchFamily="34" charset="0"/>
            </a:rPr>
            <a:t>3 or more short courses of OCS in the past 12 months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Calibri" panose="020F0502020204030204" pitchFamily="34" charset="0"/>
              <a:cs typeface="Calibri" panose="020F0502020204030204" pitchFamily="34" charset="0"/>
            </a:rPr>
            <a:t>Or maintenance OCS for 6 months or more as a result of an exacerbation</a:t>
          </a:r>
        </a:p>
      </dsp:txBody>
      <dsp:txXfrm>
        <a:off x="3729040" y="30993"/>
        <a:ext cx="3189701" cy="988976"/>
      </dsp:txXfrm>
    </dsp:sp>
    <dsp:sp modelId="{12AEEDF4-7CFA-4475-B0AB-2BB03172DC8A}">
      <dsp:nvSpPr>
        <dsp:cNvPr id="0" name=""/>
        <dsp:cNvSpPr/>
      </dsp:nvSpPr>
      <dsp:spPr>
        <a:xfrm rot="5400000">
          <a:off x="4604047" y="2123048"/>
          <a:ext cx="841518" cy="9580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04161-BB24-41DB-B646-58D2852D2932}">
      <dsp:nvSpPr>
        <dsp:cNvPr id="0" name=""/>
        <dsp:cNvSpPr/>
      </dsp:nvSpPr>
      <dsp:spPr>
        <a:xfrm>
          <a:off x="4085819" y="1180683"/>
          <a:ext cx="1416620" cy="9915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Structured nurse advisor review</a:t>
          </a:r>
        </a:p>
      </dsp:txBody>
      <dsp:txXfrm>
        <a:off x="4134233" y="1229097"/>
        <a:ext cx="1319792" cy="894760"/>
      </dsp:txXfrm>
    </dsp:sp>
    <dsp:sp modelId="{57A7A08A-C1B8-4B04-91D7-400F98886201}">
      <dsp:nvSpPr>
        <dsp:cNvPr id="0" name=""/>
        <dsp:cNvSpPr/>
      </dsp:nvSpPr>
      <dsp:spPr>
        <a:xfrm>
          <a:off x="5661108" y="1110184"/>
          <a:ext cx="4407255" cy="106174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Calibri" panose="020F0502020204030204" pitchFamily="34" charset="0"/>
              <a:cs typeface="Calibri" panose="020F0502020204030204" pitchFamily="34" charset="0"/>
            </a:rPr>
            <a:t>Uncontrolled patients with asthma identified and reviewed remotely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Calibri" panose="020F0502020204030204" pitchFamily="34" charset="0"/>
              <a:cs typeface="Calibri" panose="020F0502020204030204" pitchFamily="34" charset="0"/>
            </a:rPr>
            <a:t>Remote reviews will be offered to patients (45 mins each)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Calibri" panose="020F0502020204030204" pitchFamily="34" charset="0"/>
              <a:cs typeface="Calibri" panose="020F0502020204030204" pitchFamily="34" charset="0"/>
            </a:rPr>
            <a:t>Inhaler technique optimised along with medication in line with the Practice Treatment Protocol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Calibri" panose="020F0502020204030204" pitchFamily="34" charset="0"/>
              <a:cs typeface="Calibri" panose="020F0502020204030204" pitchFamily="34" charset="0"/>
            </a:rPr>
            <a:t>Written Personal Asthma Action Plan provided</a:t>
          </a:r>
        </a:p>
      </dsp:txBody>
      <dsp:txXfrm>
        <a:off x="5661108" y="1110184"/>
        <a:ext cx="4407255" cy="1061747"/>
      </dsp:txXfrm>
    </dsp:sp>
    <dsp:sp modelId="{392AB1E3-AF16-4085-96D7-353390AF1944}">
      <dsp:nvSpPr>
        <dsp:cNvPr id="0" name=""/>
        <dsp:cNvSpPr/>
      </dsp:nvSpPr>
      <dsp:spPr>
        <a:xfrm rot="5400000">
          <a:off x="6139274" y="3275025"/>
          <a:ext cx="841518" cy="9580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A1507-BE3E-447C-AF26-CF2C6855365C}">
      <dsp:nvSpPr>
        <dsp:cNvPr id="0" name=""/>
        <dsp:cNvSpPr/>
      </dsp:nvSpPr>
      <dsp:spPr>
        <a:xfrm>
          <a:off x="5506752" y="2294564"/>
          <a:ext cx="1416620" cy="9915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Uncontrolled patients referred into the Severe Asthma Clinic</a:t>
          </a:r>
        </a:p>
      </dsp:txBody>
      <dsp:txXfrm>
        <a:off x="5555166" y="2342978"/>
        <a:ext cx="1319792" cy="894760"/>
      </dsp:txXfrm>
    </dsp:sp>
    <dsp:sp modelId="{73B86538-C245-4697-90E3-22A2F5F4B5C7}">
      <dsp:nvSpPr>
        <dsp:cNvPr id="0" name=""/>
        <dsp:cNvSpPr/>
      </dsp:nvSpPr>
      <dsp:spPr>
        <a:xfrm>
          <a:off x="7024864" y="2385544"/>
          <a:ext cx="2804940" cy="80144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Calibri" panose="020F0502020204030204" pitchFamily="34" charset="0"/>
              <a:cs typeface="Calibri" panose="020F0502020204030204" pitchFamily="34" charset="0"/>
            </a:rPr>
            <a:t>Patients with severe or difficult to treat asthma or diagnostic uncertainty are referred into the Severe Asthma Clinic in Secondary Care for review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Calibri" panose="020F0502020204030204" pitchFamily="34" charset="0"/>
              <a:cs typeface="Calibri" panose="020F0502020204030204" pitchFamily="34" charset="0"/>
            </a:rPr>
            <a:t>Controlled patients remain in Primary Care</a:t>
          </a:r>
        </a:p>
      </dsp:txBody>
      <dsp:txXfrm>
        <a:off x="7024864" y="2385544"/>
        <a:ext cx="2804940" cy="801445"/>
      </dsp:txXfrm>
    </dsp:sp>
    <dsp:sp modelId="{1D296247-C104-4824-9DEB-E1358E91A4CA}">
      <dsp:nvSpPr>
        <dsp:cNvPr id="0" name=""/>
        <dsp:cNvSpPr/>
      </dsp:nvSpPr>
      <dsp:spPr>
        <a:xfrm rot="5400000">
          <a:off x="7915118" y="4315501"/>
          <a:ext cx="841518" cy="9580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9D76F-4574-4537-AACB-82F056E21A98}">
      <dsp:nvSpPr>
        <dsp:cNvPr id="0" name=""/>
        <dsp:cNvSpPr/>
      </dsp:nvSpPr>
      <dsp:spPr>
        <a:xfrm>
          <a:off x="7199533" y="3408446"/>
          <a:ext cx="1416620" cy="9915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Full Severe Asthma Clinic review</a:t>
          </a:r>
        </a:p>
      </dsp:txBody>
      <dsp:txXfrm>
        <a:off x="7247947" y="3456860"/>
        <a:ext cx="1319792" cy="894760"/>
      </dsp:txXfrm>
    </dsp:sp>
    <dsp:sp modelId="{C1089D49-B83F-4593-8AFE-DB46697D446C}">
      <dsp:nvSpPr>
        <dsp:cNvPr id="0" name=""/>
        <dsp:cNvSpPr/>
      </dsp:nvSpPr>
      <dsp:spPr>
        <a:xfrm>
          <a:off x="8715302" y="3503064"/>
          <a:ext cx="1894419" cy="80144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Individual patient treatment plan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Calibri" panose="020F0502020204030204" pitchFamily="34" charset="0"/>
              <a:cs typeface="Calibri" panose="020F0502020204030204" pitchFamily="34" charset="0"/>
            </a:rPr>
            <a:t>Patients discussed at MDT who may be suitable for biologic therapy</a:t>
          </a:r>
        </a:p>
      </dsp:txBody>
      <dsp:txXfrm>
        <a:off x="8715302" y="3503064"/>
        <a:ext cx="1894419" cy="801445"/>
      </dsp:txXfrm>
    </dsp:sp>
    <dsp:sp modelId="{7990E74F-BE63-4D05-9F1E-AA5F83E5CC13}">
      <dsp:nvSpPr>
        <dsp:cNvPr id="0" name=""/>
        <dsp:cNvSpPr/>
      </dsp:nvSpPr>
      <dsp:spPr>
        <a:xfrm>
          <a:off x="8854817" y="4452707"/>
          <a:ext cx="1416620" cy="991588"/>
        </a:xfrm>
        <a:prstGeom prst="roundRect">
          <a:avLst>
            <a:gd name="adj" fmla="val 16670"/>
          </a:avLst>
        </a:prstGeom>
        <a:solidFill>
          <a:srgbClr val="F3663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Treatment initiation and follow up</a:t>
          </a:r>
          <a:endParaRPr lang="en-GB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903231" y="4501121"/>
        <a:ext cx="1319792" cy="894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79B60-1587-941E-A723-1C3CC5C0E0E2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20700" y="5010784"/>
            <a:ext cx="11150600" cy="5480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5558794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1E81C-A3CE-333A-79BA-25D8F93FB564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1FA932-514A-C951-F952-F8A43667EA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4D693C-2F89-1D26-FDEF-3BF8AB9EE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CD1A09A-E74F-DDD9-A7A4-4FD32035AC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4399" y="2100263"/>
            <a:ext cx="5303202" cy="15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152BBA-B0F3-390F-177B-A659A0DA6D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1303338"/>
            <a:ext cx="3652838" cy="4477804"/>
          </a:xfrm>
          <a:prstGeom prst="roundRect">
            <a:avLst>
              <a:gd name="adj" fmla="val 4585"/>
            </a:avLst>
          </a:prstGeom>
          <a:solidFill>
            <a:schemeClr val="tx2"/>
          </a:solidFill>
          <a:ln>
            <a:noFill/>
          </a:ln>
        </p:spPr>
        <p:txBody>
          <a:bodyPr wrap="square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65125" y="5791943"/>
            <a:ext cx="3652837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74" y="5791943"/>
            <a:ext cx="7554913" cy="299295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70374" y="1303338"/>
            <a:ext cx="7554913" cy="4478337"/>
          </a:xfrm>
        </p:spPr>
        <p:txBody>
          <a:bodyPr lIns="252000" tIns="234000" rIns="0" b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107491-B576-4FBA-DF55-410D54CA7B16}"/>
              </a:ext>
            </a:extLst>
          </p:cNvPr>
          <p:cNvSpPr/>
          <p:nvPr userDrawn="1"/>
        </p:nvSpPr>
        <p:spPr>
          <a:xfrm>
            <a:off x="4017963" y="1820564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1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A35D6C9-1CA0-9878-3F7C-4F790C689C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23000" y="1303338"/>
            <a:ext cx="5602288" cy="4488605"/>
          </a:xfrm>
          <a:prstGeom prst="roundRect">
            <a:avLst>
              <a:gd name="adj" fmla="val 42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637B329-27DE-51CE-F4B6-EB1199B217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5125" y="1303338"/>
            <a:ext cx="5601600" cy="4488605"/>
          </a:xfrm>
          <a:prstGeom prst="roundRect">
            <a:avLst>
              <a:gd name="adj" fmla="val 39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1943"/>
            <a:ext cx="5607050" cy="299295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16325" y="5792438"/>
            <a:ext cx="5608963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E3DBB-00A9-4F08-A07C-9ED9733E007D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D2390426-9D2D-4F00-A428-511448A9836C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37A7E-4BE8-4B01-BC5B-6FE33BA2DB0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7596A-DFCB-4141-B4D9-E8297363009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8B1503-3382-4C3A-A672-A88D048E0DA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32525" y="1454538"/>
            <a:ext cx="5266800" cy="781200"/>
          </a:xfrm>
          <a:prstGeom prst="rect">
            <a:avLst/>
          </a:prstGeom>
        </p:spPr>
        <p:txBody>
          <a:bodyPr wrap="square" lIns="0" tIns="72000" rIns="0" bIns="72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CC1C57B-5831-4901-8605-655DBB075B2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91644" y="1454538"/>
            <a:ext cx="5265000" cy="781200"/>
          </a:xfrm>
          <a:prstGeom prst="rect">
            <a:avLst/>
          </a:prstGeom>
        </p:spPr>
        <p:txBody>
          <a:bodyPr wrap="square" lIns="0" tIns="72000" rIns="0" bIns="72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8AF01B-B7EE-69F0-3113-1E07C2D5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10D87C1-85C7-40B7-3EF5-0997E04A30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DBE383-AB10-CC3B-D342-10443E02C93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36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, Title and Subtitle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106790" y="1303338"/>
            <a:ext cx="7978421" cy="4487862"/>
          </a:xfrm>
          <a:prstGeom prst="roundRect">
            <a:avLst>
              <a:gd name="adj" fmla="val 38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08000">
            <a:normAutofit/>
          </a:bodyPr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92204-289D-4897-A24D-92B4E89E417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42D3BA-5EF1-4DB6-ACB2-E19A79A4A64E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A5764-43D8-49B1-8CCF-1E44D258B4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25ACE-65A6-48E3-AD24-12A240BC4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9DC526-9754-7DE6-EAC5-B9EB6B6E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C0347F-097D-6010-8D87-88D141F8B2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23D2E9-B2C7-255F-E578-0BCEF8C8BF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80677-148E-F381-0168-9327D51EF5CE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69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descreen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344A2-1C9C-FB10-07A8-CED6CF0274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42888" y="242888"/>
            <a:ext cx="11352439" cy="6384013"/>
          </a:xfrm>
          <a:prstGeom prst="roundRect">
            <a:avLst>
              <a:gd name="adj" fmla="val 27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8000" bIns="1224000" anchor="ctr">
            <a:norm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</p:spTree>
    <p:extLst>
      <p:ext uri="{BB962C8B-B14F-4D97-AF65-F5344CB8AC3E}">
        <p14:creationId xmlns:p14="http://schemas.microsoft.com/office/powerpoint/2010/main" val="20213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1303338"/>
            <a:ext cx="3652838" cy="4787862"/>
          </a:xfrm>
          <a:prstGeom prst="roundRect">
            <a:avLst>
              <a:gd name="adj" fmla="val 47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576000" bIns="72000" anchor="ctr">
            <a:noAutofit/>
          </a:bodyPr>
          <a:lstStyle>
            <a:lvl1pPr marL="0" indent="0" algn="ctr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[The image can then be scaled within the frame by using the ‘Crop’ feature in the ‘Picture Format’ tab of the ribbon.</a:t>
            </a:r>
            <a:r>
              <a:rPr lang="en-US" dirty="0"/>
              <a:t>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5B623F-E1ED-BC6F-EAB9-2F7C7BB5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5B934E4-D94D-494D-8E16-6927D2105C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C03FD5-9F96-2D56-07D6-C43A8485D860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3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9163369-E20E-4F1F-9100-6DD4DDB346C3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219C323-6E00-D14B-433A-AFFED48030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8000"/>
          </a:xfrm>
          <a:custGeom>
            <a:avLst/>
            <a:gdLst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26638 w 7554913"/>
              <a:gd name="connsiteY8" fmla="*/ 1402309 h 4788000"/>
              <a:gd name="connsiteX9" fmla="*/ 807326 w 7554913"/>
              <a:gd name="connsiteY9" fmla="*/ 937371 h 4788000"/>
              <a:gd name="connsiteX10" fmla="*/ 850924 w 7554913"/>
              <a:gd name="connsiteY10" fmla="*/ 893772 h 4788000"/>
              <a:gd name="connsiteX11" fmla="*/ 850924 w 7554913"/>
              <a:gd name="connsiteY11" fmla="*/ 639447 h 4788000"/>
              <a:gd name="connsiteX12" fmla="*/ 1360669 w 7554913"/>
              <a:gd name="connsiteY12" fmla="*/ 12872 h 4788000"/>
              <a:gd name="connsiteX13" fmla="*/ 1482160 w 7554913"/>
              <a:gd name="connsiteY13" fmla="*/ 815 h 4788000"/>
              <a:gd name="connsiteX14" fmla="*/ 1697038 w 7554913"/>
              <a:gd name="connsiteY14" fmla="*/ 815 h 47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8000">
                <a:moveTo>
                  <a:pt x="1697038" y="0"/>
                </a:moveTo>
                <a:lnTo>
                  <a:pt x="7378379" y="0"/>
                </a:lnTo>
                <a:cubicBezTo>
                  <a:pt x="7475876" y="0"/>
                  <a:pt x="7554913" y="79037"/>
                  <a:pt x="7554913" y="176534"/>
                </a:cubicBezTo>
                <a:lnTo>
                  <a:pt x="7554913" y="4611466"/>
                </a:lnTo>
                <a:cubicBezTo>
                  <a:pt x="7554913" y="4708963"/>
                  <a:pt x="7475876" y="4788000"/>
                  <a:pt x="7378379" y="4788000"/>
                </a:cubicBezTo>
                <a:lnTo>
                  <a:pt x="176534" y="4788000"/>
                </a:lnTo>
                <a:cubicBezTo>
                  <a:pt x="79037" y="4788000"/>
                  <a:pt x="0" y="4708963"/>
                  <a:pt x="0" y="4611466"/>
                </a:cubicBezTo>
                <a:lnTo>
                  <a:pt x="0" y="1489211"/>
                </a:lnTo>
                <a:lnTo>
                  <a:pt x="26638" y="1402309"/>
                </a:lnTo>
                <a:cubicBezTo>
                  <a:pt x="160159" y="1094053"/>
                  <a:pt x="469438" y="948270"/>
                  <a:pt x="807326" y="937371"/>
                </a:cubicBezTo>
                <a:cubicBezTo>
                  <a:pt x="836392" y="937371"/>
                  <a:pt x="850924" y="915573"/>
                  <a:pt x="850924" y="893772"/>
                </a:cubicBezTo>
                <a:lnTo>
                  <a:pt x="850924" y="639447"/>
                </a:lnTo>
                <a:cubicBezTo>
                  <a:pt x="850924" y="327898"/>
                  <a:pt x="1067897" y="71983"/>
                  <a:pt x="1360669" y="12872"/>
                </a:cubicBezTo>
                <a:lnTo>
                  <a:pt x="1482160" y="815"/>
                </a:lnTo>
                <a:lnTo>
                  <a:pt x="1697038" y="8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B84926-EEA3-D13A-C1FB-3FEC18A73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464933-1F00-DED1-00C8-C81A38AE38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DCCF40-1773-437E-7AB4-DDD201CB4D42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1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729584D-3365-47B8-9AC0-24723AB0A2D0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8DB8D52-5A42-AF02-A231-C38CC50C6F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7900"/>
          </a:xfrm>
          <a:custGeom>
            <a:avLst/>
            <a:gdLst>
              <a:gd name="connsiteX0" fmla="*/ 176482 w 7554913"/>
              <a:gd name="connsiteY0" fmla="*/ 0 h 4787900"/>
              <a:gd name="connsiteX1" fmla="*/ 7378431 w 7554913"/>
              <a:gd name="connsiteY1" fmla="*/ 0 h 4787900"/>
              <a:gd name="connsiteX2" fmla="*/ 7554913 w 7554913"/>
              <a:gd name="connsiteY2" fmla="*/ 176482 h 4787900"/>
              <a:gd name="connsiteX3" fmla="*/ 7554913 w 7554913"/>
              <a:gd name="connsiteY3" fmla="*/ 4611418 h 4787900"/>
              <a:gd name="connsiteX4" fmla="*/ 7378431 w 7554913"/>
              <a:gd name="connsiteY4" fmla="*/ 4787900 h 4787900"/>
              <a:gd name="connsiteX5" fmla="*/ 176482 w 7554913"/>
              <a:gd name="connsiteY5" fmla="*/ 4787900 h 4787900"/>
              <a:gd name="connsiteX6" fmla="*/ 0 w 7554913"/>
              <a:gd name="connsiteY6" fmla="*/ 4611418 h 4787900"/>
              <a:gd name="connsiteX7" fmla="*/ 0 w 7554913"/>
              <a:gd name="connsiteY7" fmla="*/ 2799479 h 4787900"/>
              <a:gd name="connsiteX8" fmla="*/ 3012 w 7554913"/>
              <a:gd name="connsiteY8" fmla="*/ 2763995 h 4787900"/>
              <a:gd name="connsiteX9" fmla="*/ 415133 w 7554913"/>
              <a:gd name="connsiteY9" fmla="*/ 2402680 h 4787900"/>
              <a:gd name="connsiteX10" fmla="*/ 415133 w 7554913"/>
              <a:gd name="connsiteY10" fmla="*/ 2385217 h 4787900"/>
              <a:gd name="connsiteX11" fmla="*/ 3012 w 7554913"/>
              <a:gd name="connsiteY11" fmla="*/ 2023907 h 4787900"/>
              <a:gd name="connsiteX12" fmla="*/ 0 w 7554913"/>
              <a:gd name="connsiteY12" fmla="*/ 1988423 h 4787900"/>
              <a:gd name="connsiteX13" fmla="*/ 0 w 7554913"/>
              <a:gd name="connsiteY13" fmla="*/ 176482 h 4787900"/>
              <a:gd name="connsiteX14" fmla="*/ 176482 w 755491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7900">
                <a:moveTo>
                  <a:pt x="176482" y="0"/>
                </a:moveTo>
                <a:lnTo>
                  <a:pt x="7378431" y="0"/>
                </a:lnTo>
                <a:cubicBezTo>
                  <a:pt x="7475899" y="0"/>
                  <a:pt x="7554913" y="79014"/>
                  <a:pt x="7554913" y="176482"/>
                </a:cubicBezTo>
                <a:lnTo>
                  <a:pt x="7554913" y="4611418"/>
                </a:lnTo>
                <a:cubicBezTo>
                  <a:pt x="7554913" y="4708886"/>
                  <a:pt x="7475899" y="4787900"/>
                  <a:pt x="7378431" y="4787900"/>
                </a:cubicBezTo>
                <a:lnTo>
                  <a:pt x="176482" y="4787900"/>
                </a:lnTo>
                <a:cubicBezTo>
                  <a:pt x="79014" y="4787900"/>
                  <a:pt x="0" y="4708886"/>
                  <a:pt x="0" y="4611418"/>
                </a:cubicBezTo>
                <a:lnTo>
                  <a:pt x="0" y="2799479"/>
                </a:lnTo>
                <a:lnTo>
                  <a:pt x="3012" y="2763995"/>
                </a:lnTo>
                <a:cubicBezTo>
                  <a:pt x="35433" y="2581833"/>
                  <a:pt x="179824" y="2466853"/>
                  <a:pt x="415133" y="2402680"/>
                </a:cubicBezTo>
                <a:cubicBezTo>
                  <a:pt x="425612" y="2399188"/>
                  <a:pt x="425612" y="2388709"/>
                  <a:pt x="415133" y="2385217"/>
                </a:cubicBezTo>
                <a:cubicBezTo>
                  <a:pt x="179824" y="2321043"/>
                  <a:pt x="35433" y="2206068"/>
                  <a:pt x="3012" y="2023907"/>
                </a:cubicBezTo>
                <a:lnTo>
                  <a:pt x="0" y="1988423"/>
                </a:lnTo>
                <a:lnTo>
                  <a:pt x="0" y="176482"/>
                </a:lnTo>
                <a:cubicBezTo>
                  <a:pt x="0" y="79014"/>
                  <a:pt x="79014" y="0"/>
                  <a:pt x="1764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744E32-9E6E-5A11-A7A0-D8AFCFED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AF8F91-23D2-DD88-482D-7FAFF27C51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B64EB2-7F66-5CCC-3945-F5156896877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9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DFB8F13-AB38-63DB-D1F1-86B6EF73DD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242888"/>
            <a:ext cx="3652838" cy="5848312"/>
          </a:xfrm>
          <a:custGeom>
            <a:avLst/>
            <a:gdLst>
              <a:gd name="connsiteX0" fmla="*/ 190569 w 3652838"/>
              <a:gd name="connsiteY0" fmla="*/ 0 h 5848312"/>
              <a:gd name="connsiteX1" fmla="*/ 3462269 w 3652838"/>
              <a:gd name="connsiteY1" fmla="*/ 0 h 5848312"/>
              <a:gd name="connsiteX2" fmla="*/ 3652838 w 3652838"/>
              <a:gd name="connsiteY2" fmla="*/ 190569 h 5848312"/>
              <a:gd name="connsiteX3" fmla="*/ 3652838 w 3652838"/>
              <a:gd name="connsiteY3" fmla="*/ 5657743 h 5848312"/>
              <a:gd name="connsiteX4" fmla="*/ 3462269 w 3652838"/>
              <a:gd name="connsiteY4" fmla="*/ 5848312 h 5848312"/>
              <a:gd name="connsiteX5" fmla="*/ 190569 w 3652838"/>
              <a:gd name="connsiteY5" fmla="*/ 5848312 h 5848312"/>
              <a:gd name="connsiteX6" fmla="*/ 0 w 3652838"/>
              <a:gd name="connsiteY6" fmla="*/ 5657743 h 5848312"/>
              <a:gd name="connsiteX7" fmla="*/ 0 w 3652838"/>
              <a:gd name="connsiteY7" fmla="*/ 3402065 h 5848312"/>
              <a:gd name="connsiteX8" fmla="*/ 7373 w 3652838"/>
              <a:gd name="connsiteY8" fmla="*/ 3315183 h 5848312"/>
              <a:gd name="connsiteX9" fmla="*/ 442863 w 3652838"/>
              <a:gd name="connsiteY9" fmla="*/ 2933380 h 5848312"/>
              <a:gd name="connsiteX10" fmla="*/ 442863 w 3652838"/>
              <a:gd name="connsiteY10" fmla="*/ 2914928 h 5848312"/>
              <a:gd name="connsiteX11" fmla="*/ 7373 w 3652838"/>
              <a:gd name="connsiteY11" fmla="*/ 2533130 h 5848312"/>
              <a:gd name="connsiteX12" fmla="*/ 0 w 3652838"/>
              <a:gd name="connsiteY12" fmla="*/ 2446249 h 5848312"/>
              <a:gd name="connsiteX13" fmla="*/ 0 w 3652838"/>
              <a:gd name="connsiteY13" fmla="*/ 190569 h 5848312"/>
              <a:gd name="connsiteX14" fmla="*/ 190569 w 3652838"/>
              <a:gd name="connsiteY14" fmla="*/ 0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2838" h="5848312">
                <a:moveTo>
                  <a:pt x="190569" y="0"/>
                </a:moveTo>
                <a:lnTo>
                  <a:pt x="3462269" y="0"/>
                </a:lnTo>
                <a:cubicBezTo>
                  <a:pt x="3567517" y="0"/>
                  <a:pt x="3652838" y="85321"/>
                  <a:pt x="3652838" y="190569"/>
                </a:cubicBezTo>
                <a:lnTo>
                  <a:pt x="3652838" y="5657743"/>
                </a:lnTo>
                <a:cubicBezTo>
                  <a:pt x="3652838" y="5762991"/>
                  <a:pt x="3567517" y="5848312"/>
                  <a:pt x="3462269" y="5848312"/>
                </a:cubicBezTo>
                <a:lnTo>
                  <a:pt x="190569" y="5848312"/>
                </a:lnTo>
                <a:cubicBezTo>
                  <a:pt x="85321" y="5848312"/>
                  <a:pt x="0" y="5762991"/>
                  <a:pt x="0" y="5657743"/>
                </a:cubicBezTo>
                <a:lnTo>
                  <a:pt x="0" y="3402065"/>
                </a:lnTo>
                <a:lnTo>
                  <a:pt x="7373" y="3315183"/>
                </a:lnTo>
                <a:cubicBezTo>
                  <a:pt x="41632" y="3122692"/>
                  <a:pt x="194211" y="3001193"/>
                  <a:pt x="442863" y="2933380"/>
                </a:cubicBezTo>
                <a:cubicBezTo>
                  <a:pt x="453936" y="2929691"/>
                  <a:pt x="453936" y="2918617"/>
                  <a:pt x="442863" y="2914928"/>
                </a:cubicBezTo>
                <a:cubicBezTo>
                  <a:pt x="194211" y="2847115"/>
                  <a:pt x="41632" y="2725620"/>
                  <a:pt x="7373" y="2533130"/>
                </a:cubicBezTo>
                <a:lnTo>
                  <a:pt x="0" y="2446249"/>
                </a:lnTo>
                <a:lnTo>
                  <a:pt x="0" y="190569"/>
                </a:lnTo>
                <a:cubicBezTo>
                  <a:pt x="0" y="85321"/>
                  <a:pt x="85321" y="0"/>
                  <a:pt x="1905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576000" rIns="108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02126E-B6A8-2921-6EF1-1AB371E2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7554912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475D3A0-2D66-AC67-134B-77A55D269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1FF2E9-41D3-FCB0-8100-2CB5AD7B063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31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1E2B43-F98E-82F3-DBAA-FC13402D7C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242888"/>
            <a:ext cx="7554914" cy="5848312"/>
          </a:xfrm>
          <a:custGeom>
            <a:avLst/>
            <a:gdLst>
              <a:gd name="connsiteX0" fmla="*/ 2145019 w 7554914"/>
              <a:gd name="connsiteY0" fmla="*/ 0 h 5848312"/>
              <a:gd name="connsiteX1" fmla="*/ 7370751 w 7554914"/>
              <a:gd name="connsiteY1" fmla="*/ 0 h 5848312"/>
              <a:gd name="connsiteX2" fmla="*/ 7554914 w 7554914"/>
              <a:gd name="connsiteY2" fmla="*/ 184163 h 5848312"/>
              <a:gd name="connsiteX3" fmla="*/ 7554914 w 7554914"/>
              <a:gd name="connsiteY3" fmla="*/ 5664149 h 5848312"/>
              <a:gd name="connsiteX4" fmla="*/ 7370751 w 7554914"/>
              <a:gd name="connsiteY4" fmla="*/ 5848312 h 5848312"/>
              <a:gd name="connsiteX5" fmla="*/ 184163 w 7554914"/>
              <a:gd name="connsiteY5" fmla="*/ 5848312 h 5848312"/>
              <a:gd name="connsiteX6" fmla="*/ 0 w 7554914"/>
              <a:gd name="connsiteY6" fmla="*/ 5664149 h 5848312"/>
              <a:gd name="connsiteX7" fmla="*/ 0 w 7554914"/>
              <a:gd name="connsiteY7" fmla="*/ 2161063 h 5848312"/>
              <a:gd name="connsiteX8" fmla="*/ 38324 w 7554914"/>
              <a:gd name="connsiteY8" fmla="*/ 2036037 h 5848312"/>
              <a:gd name="connsiteX9" fmla="*/ 1172960 w 7554914"/>
              <a:gd name="connsiteY9" fmla="*/ 1360305 h 5848312"/>
              <a:gd name="connsiteX10" fmla="*/ 1236325 w 7554914"/>
              <a:gd name="connsiteY10" fmla="*/ 1296939 h 5848312"/>
              <a:gd name="connsiteX11" fmla="*/ 1236325 w 7554914"/>
              <a:gd name="connsiteY11" fmla="*/ 927309 h 5848312"/>
              <a:gd name="connsiteX12" fmla="*/ 1977178 w 7554914"/>
              <a:gd name="connsiteY12" fmla="*/ 16657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4914" h="5848312">
                <a:moveTo>
                  <a:pt x="2145019" y="0"/>
                </a:moveTo>
                <a:lnTo>
                  <a:pt x="7370751" y="0"/>
                </a:lnTo>
                <a:cubicBezTo>
                  <a:pt x="7472461" y="0"/>
                  <a:pt x="7554914" y="82453"/>
                  <a:pt x="7554914" y="184163"/>
                </a:cubicBezTo>
                <a:lnTo>
                  <a:pt x="7554914" y="5664149"/>
                </a:lnTo>
                <a:cubicBezTo>
                  <a:pt x="7554914" y="5765859"/>
                  <a:pt x="7472461" y="5848312"/>
                  <a:pt x="7370751" y="5848312"/>
                </a:cubicBezTo>
                <a:lnTo>
                  <a:pt x="184163" y="5848312"/>
                </a:lnTo>
                <a:cubicBezTo>
                  <a:pt x="82453" y="5848312"/>
                  <a:pt x="0" y="5765859"/>
                  <a:pt x="0" y="5664149"/>
                </a:cubicBezTo>
                <a:lnTo>
                  <a:pt x="0" y="2161063"/>
                </a:lnTo>
                <a:lnTo>
                  <a:pt x="38324" y="2036037"/>
                </a:lnTo>
                <a:cubicBezTo>
                  <a:pt x="232381" y="1588024"/>
                  <a:pt x="681881" y="1376146"/>
                  <a:pt x="1172960" y="1360305"/>
                </a:cubicBezTo>
                <a:cubicBezTo>
                  <a:pt x="1215204" y="1360305"/>
                  <a:pt x="1236325" y="1328624"/>
                  <a:pt x="1236325" y="1296939"/>
                </a:cubicBezTo>
                <a:lnTo>
                  <a:pt x="1236325" y="927309"/>
                </a:lnTo>
                <a:cubicBezTo>
                  <a:pt x="1236325" y="474509"/>
                  <a:pt x="1551669" y="102568"/>
                  <a:pt x="1977178" y="166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576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4101"/>
            <a:ext cx="3652839" cy="449073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2993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8CFF33-B49E-9711-53F9-19D0CC0A1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390525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A3CE1FB-D5F5-92E1-9D34-DB8E8889C9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39052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91AF96-43AB-49E0-5AA2-71826DA9639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2100262"/>
            <a:ext cx="3652838" cy="369213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DC6169B-19DB-4994-BA6B-38503C57DC8A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C42DF1-9B7E-9A5C-E40E-35292FD97B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126" y="1303338"/>
            <a:ext cx="3480970" cy="796925"/>
          </a:xfrm>
        </p:spPr>
        <p:txBody>
          <a:bodyPr lIns="0" tIns="72000" rIns="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subheading text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42A83F9-173D-2F5C-840B-653949B4C5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48179" y="1303337"/>
            <a:ext cx="7977108" cy="4787900"/>
          </a:xfrm>
          <a:custGeom>
            <a:avLst/>
            <a:gdLst>
              <a:gd name="connsiteX0" fmla="*/ 594703 w 7977108"/>
              <a:gd name="connsiteY0" fmla="*/ 0 h 4787900"/>
              <a:gd name="connsiteX1" fmla="*/ 7804600 w 7977108"/>
              <a:gd name="connsiteY1" fmla="*/ 0 h 4787900"/>
              <a:gd name="connsiteX2" fmla="*/ 7977108 w 7977108"/>
              <a:gd name="connsiteY2" fmla="*/ 172508 h 4787900"/>
              <a:gd name="connsiteX3" fmla="*/ 7977108 w 7977108"/>
              <a:gd name="connsiteY3" fmla="*/ 4615392 h 4787900"/>
              <a:gd name="connsiteX4" fmla="*/ 7804600 w 7977108"/>
              <a:gd name="connsiteY4" fmla="*/ 4787900 h 4787900"/>
              <a:gd name="connsiteX5" fmla="*/ 594703 w 7977108"/>
              <a:gd name="connsiteY5" fmla="*/ 4787900 h 4787900"/>
              <a:gd name="connsiteX6" fmla="*/ 422195 w 7977108"/>
              <a:gd name="connsiteY6" fmla="*/ 4615392 h 4787900"/>
              <a:gd name="connsiteX7" fmla="*/ 422195 w 7977108"/>
              <a:gd name="connsiteY7" fmla="*/ 1002316 h 4787900"/>
              <a:gd name="connsiteX8" fmla="*/ 419981 w 7977108"/>
              <a:gd name="connsiteY8" fmla="*/ 976226 h 4787900"/>
              <a:gd name="connsiteX9" fmla="*/ 7859 w 7977108"/>
              <a:gd name="connsiteY9" fmla="*/ 614915 h 4787900"/>
              <a:gd name="connsiteX10" fmla="*/ 7859 w 7977108"/>
              <a:gd name="connsiteY10" fmla="*/ 597453 h 4787900"/>
              <a:gd name="connsiteX11" fmla="*/ 419981 w 7977108"/>
              <a:gd name="connsiteY11" fmla="*/ 236137 h 4787900"/>
              <a:gd name="connsiteX12" fmla="*/ 422195 w 7977108"/>
              <a:gd name="connsiteY12" fmla="*/ 210041 h 4787900"/>
              <a:gd name="connsiteX13" fmla="*/ 422195 w 7977108"/>
              <a:gd name="connsiteY13" fmla="*/ 172508 h 4787900"/>
              <a:gd name="connsiteX14" fmla="*/ 594703 w 7977108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77108" h="4787900">
                <a:moveTo>
                  <a:pt x="594703" y="0"/>
                </a:moveTo>
                <a:lnTo>
                  <a:pt x="7804600" y="0"/>
                </a:lnTo>
                <a:cubicBezTo>
                  <a:pt x="7899874" y="0"/>
                  <a:pt x="7977108" y="77234"/>
                  <a:pt x="7977108" y="172508"/>
                </a:cubicBezTo>
                <a:lnTo>
                  <a:pt x="7977108" y="4615392"/>
                </a:lnTo>
                <a:cubicBezTo>
                  <a:pt x="7977108" y="4710666"/>
                  <a:pt x="7899874" y="4787900"/>
                  <a:pt x="7804600" y="4787900"/>
                </a:cubicBezTo>
                <a:lnTo>
                  <a:pt x="594703" y="4787900"/>
                </a:lnTo>
                <a:cubicBezTo>
                  <a:pt x="499429" y="4787900"/>
                  <a:pt x="422195" y="4710666"/>
                  <a:pt x="422195" y="4615392"/>
                </a:cubicBezTo>
                <a:lnTo>
                  <a:pt x="422195" y="1002316"/>
                </a:lnTo>
                <a:lnTo>
                  <a:pt x="419981" y="976226"/>
                </a:lnTo>
                <a:cubicBezTo>
                  <a:pt x="387560" y="794064"/>
                  <a:pt x="243169" y="679089"/>
                  <a:pt x="7859" y="614915"/>
                </a:cubicBezTo>
                <a:cubicBezTo>
                  <a:pt x="-2620" y="611423"/>
                  <a:pt x="-2620" y="600944"/>
                  <a:pt x="7859" y="597453"/>
                </a:cubicBezTo>
                <a:cubicBezTo>
                  <a:pt x="243169" y="533278"/>
                  <a:pt x="387560" y="418299"/>
                  <a:pt x="419981" y="236137"/>
                </a:cubicBezTo>
                <a:lnTo>
                  <a:pt x="422195" y="210041"/>
                </a:lnTo>
                <a:lnTo>
                  <a:pt x="422195" y="172508"/>
                </a:lnTo>
                <a:cubicBezTo>
                  <a:pt x="422195" y="77234"/>
                  <a:pt x="499429" y="0"/>
                  <a:pt x="5947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00000" tIns="216000" rIns="540000" bIns="72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92BEDA-CC1A-B239-4AEA-C3F37E21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750812B-2C47-57D4-77B8-4674E6495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DE5D052-D1E8-918C-87BF-6E3142B87FE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DC8841-B149-2334-AF59-5558F485A757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C205A4-821A-253A-297E-0360320A4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015E68-9B94-B2B9-2F33-1D9732CC1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8F29C9-8F7E-1D4B-3005-616565FA7753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F7007A-5965-5814-8FF8-29077566CB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5010784"/>
            <a:ext cx="11150600" cy="5480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6A64F09-F5D8-B6EE-7ED5-2B69A4668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5558794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62EFE5-F00A-570F-E85D-A9685EA918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4399" y="2100263"/>
            <a:ext cx="5303202" cy="15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3338"/>
            <a:ext cx="5602288" cy="478592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23001" y="1303338"/>
            <a:ext cx="5602288" cy="2049077"/>
          </a:xfrm>
          <a:prstGeom prst="roundRect">
            <a:avLst>
              <a:gd name="adj" fmla="val 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23001" y="3383480"/>
            <a:ext cx="5602287" cy="298800"/>
          </a:xfrm>
          <a:prstGeom prst="rect">
            <a:avLst/>
          </a:prstGeom>
        </p:spPr>
        <p:txBody>
          <a:bodyPr lIns="0" tIns="72000" rIns="0" bIns="72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223001" y="3713345"/>
            <a:ext cx="5602288" cy="2048029"/>
          </a:xfrm>
          <a:prstGeom prst="roundRect">
            <a:avLst>
              <a:gd name="adj" fmla="val 84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223001" y="5792438"/>
            <a:ext cx="5602287" cy="298800"/>
          </a:xfrm>
          <a:prstGeom prst="rect">
            <a:avLst/>
          </a:prstGeom>
        </p:spPr>
        <p:txBody>
          <a:bodyPr lIns="0" tIns="72000" rIns="0" bIns="72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algn="r">
              <a:defRPr/>
            </a:lvl1pPr>
          </a:lstStyle>
          <a:p>
            <a:fld id="{D35EAFE1-FE5F-44CC-825D-16EBF058F4AD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A279A2-5C44-FF2E-B384-6E6E2D4B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A0BC10E-676C-5CAF-16CC-96A54F223F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5935EB-46DA-41B4-C62C-331192886E84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2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78592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8"/>
            <a:ext cx="3649663" cy="4471820"/>
          </a:xfrm>
          <a:prstGeom prst="roundRect">
            <a:avLst>
              <a:gd name="adj" fmla="val 48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rm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270376" y="5790465"/>
            <a:ext cx="3650970" cy="298800"/>
          </a:xfrm>
          <a:prstGeom prst="rect">
            <a:avLst/>
          </a:prstGeom>
        </p:spPr>
        <p:txBody>
          <a:bodyPr lIns="0" tIns="72000" rIns="0" bIns="72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172450" y="1303338"/>
            <a:ext cx="3650400" cy="4471200"/>
          </a:xfrm>
          <a:prstGeom prst="roundRect">
            <a:avLst>
              <a:gd name="adj" fmla="val 5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rm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172450" y="5792438"/>
            <a:ext cx="3652838" cy="298800"/>
          </a:xfrm>
          <a:prstGeom prst="rect">
            <a:avLst/>
          </a:prstGeom>
        </p:spPr>
        <p:txBody>
          <a:bodyPr lIns="0" tIns="72000" rIns="0" bIns="72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algn="r">
              <a:defRPr/>
            </a:lvl1pPr>
          </a:lstStyle>
          <a:p>
            <a:fld id="{B03DE9E3-FCC4-44C9-9C9C-3C907C61E776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258698-286C-88FD-70CB-ECDC7EEF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D5C8553-9D06-642B-D0A0-1E6DF4F5CE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C8E6EBF-1077-88CA-250A-BC3D173D625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1AFB533-57EF-4766-9D87-DAD3C67F4A40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125" y="5792400"/>
            <a:ext cx="11460163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E2FA657-3A41-6C8A-7C73-5FF4D5761F76}"/>
              </a:ext>
            </a:extLst>
          </p:cNvPr>
          <p:cNvSpPr>
            <a:spLocks noGrp="1"/>
          </p:cNvSpPr>
          <p:nvPr>
            <p:ph type="tbl" sz="quarter" idx="34" hasCustomPrompt="1"/>
          </p:nvPr>
        </p:nvSpPr>
        <p:spPr>
          <a:xfrm>
            <a:off x="365119" y="1303338"/>
            <a:ext cx="11459625" cy="448945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TABLE icon to insert table.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A4EB32-D948-C409-F1E5-9F712310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E30107F-6B57-65E7-BD35-CCB493B8D6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611BFB-31C6-6656-90B9-BB1C81967B2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8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84741D83-B006-4893-8541-66BA34E08C4B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6713" y="5792400"/>
            <a:ext cx="11460164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994D5C1-7836-1E91-87FA-56E472221EB3}"/>
              </a:ext>
            </a:extLst>
          </p:cNvPr>
          <p:cNvSpPr>
            <a:spLocks noGrp="1"/>
          </p:cNvSpPr>
          <p:nvPr>
            <p:ph type="chart" sz="quarter" idx="34" hasCustomPrompt="1"/>
          </p:nvPr>
        </p:nvSpPr>
        <p:spPr>
          <a:xfrm>
            <a:off x="365125" y="1303338"/>
            <a:ext cx="11460163" cy="4489062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GB" dirty="0"/>
              <a:t>Click CHART icons to insert chart.</a:t>
            </a:r>
            <a:br>
              <a:rPr lang="en-GB" dirty="0"/>
            </a:br>
            <a:r>
              <a:rPr lang="en-US" dirty="0"/>
              <a:t>Please ensure your chart title, legend, x and y axis titles are minimum 12 </a:t>
            </a:r>
            <a:r>
              <a:rPr lang="en-US" dirty="0" err="1"/>
              <a:t>pt</a:t>
            </a:r>
            <a:r>
              <a:rPr lang="en-US" dirty="0"/>
              <a:t>, Arial black for accessibility.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CEE79-8221-4C6C-2397-0791C954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091ECF0-259D-F144-9708-B8296C87B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3FC0E92-53E2-6353-15B7-7028E9E80A82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9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57A6D-CCB0-DF2D-0D9A-6184CE396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2BDB7-A7FE-AA4E-3952-EBCCAC237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6505-B9A2-3A36-B9B6-3E3CF07A64A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3924AB-56D4-343D-306B-195A924E9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84351E-5906-1465-ED52-DA75D363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2BDBB70-10FD-DDED-C062-9AA9276564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DFC7D-EB75-1C71-FBB6-74679DF5FB23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2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FB0EC8B-993B-9701-B3D4-2FBFA2652A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B7B165-5683-4F5F-9FF2-907EF7B970C8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4B64CB0-473B-DCCB-4EF6-AD25967272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0C223B-EC3F-01A9-ECD3-7E6A591C40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466546-C07E-BFBF-4B2F-E4D299013F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4800" y="5792400"/>
            <a:ext cx="11460164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F5241F-6CBA-AE82-8AEE-138E90E20F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28" t="12162" r="1499" b="12843"/>
          <a:stretch/>
        </p:blipFill>
        <p:spPr>
          <a:xfrm>
            <a:off x="219299" y="6191252"/>
            <a:ext cx="1215582" cy="5638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0C54E86-8E74-E1E1-9919-BF95D8B2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936C739-784E-0B16-D78E-DAACEC459B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BE41CA-ABEC-55CB-D62E-31831DAD300E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2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3EA56-5111-4037-9D95-99472C98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44B5-6D56-4B59-9C1D-2022F9BFF5DA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E7BCF-23E0-421B-8A21-1CDDB167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F21D1-F1DD-4945-8EF8-43393EDC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A2858F-078E-2E59-C8A6-5102082DA3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</p:spTree>
    <p:extLst>
      <p:ext uri="{BB962C8B-B14F-4D97-AF65-F5344CB8AC3E}">
        <p14:creationId xmlns:p14="http://schemas.microsoft.com/office/powerpoint/2010/main" val="6756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7EFD61-0B79-2619-1483-7B804B2C8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11460163" cy="1260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BC9BD8C-031D-7F0A-C46B-D38FB01367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11460164" cy="47520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B01FA46-1D8D-93AD-9A24-7740D438F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175" y="5967611"/>
            <a:ext cx="1401150" cy="4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05DD1F-ADCE-21F5-3B42-348B73562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8651875" cy="126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65F606-CDCB-0367-61AA-199FECCB3A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8651876" cy="47520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E066BEF-B097-8826-7B68-974384A3D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772" t="25173" r="16016" b="28870"/>
          <a:stretch/>
        </p:blipFill>
        <p:spPr>
          <a:xfrm>
            <a:off x="322824" y="5861243"/>
            <a:ext cx="1586940" cy="5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B20AFD6-6925-491B-B024-5E0A32A58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590" t="25173" r="17185" b="31039"/>
          <a:stretch/>
        </p:blipFill>
        <p:spPr>
          <a:xfrm>
            <a:off x="152399" y="2073890"/>
            <a:ext cx="11992273" cy="45396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90B266-F3BD-2613-5CB9-7E4A4FDFC416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8659A8-C764-F3A5-40B7-A3CB7A35D2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A717EDF-9AA4-491F-3311-9F14A5CFB89C}"/>
              </a:ext>
            </a:extLst>
          </p:cNvPr>
          <p:cNvSpPr/>
          <p:nvPr userDrawn="1"/>
        </p:nvSpPr>
        <p:spPr bwMode="auto">
          <a:xfrm>
            <a:off x="523973" y="6107998"/>
            <a:ext cx="1806576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AC67F3-7D0E-A071-327B-17B446179DB8}"/>
              </a:ext>
            </a:extLst>
          </p:cNvPr>
          <p:cNvSpPr/>
          <p:nvPr userDrawn="1"/>
        </p:nvSpPr>
        <p:spPr bwMode="auto">
          <a:xfrm>
            <a:off x="523973" y="4557510"/>
            <a:ext cx="1806576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30BA3B-88CD-41DE-E089-7100E3E52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7432" y="4557510"/>
            <a:ext cx="9414362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180000" bIns="72000" anchor="t" anchorCtr="0">
            <a:norm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C6E06B6-BD9A-7A5E-5A90-56308009FF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07432" y="6107998"/>
            <a:ext cx="9414362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72000" rIns="180000" bIns="72000" anchor="ctr" anchorCtr="0">
            <a:normAutofit/>
          </a:bodyPr>
          <a:lstStyle>
            <a:lvl1pPr marL="0" indent="0"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973" y="4990763"/>
            <a:ext cx="1806576" cy="1040352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E683597-5ADE-F2A0-A01C-FD8E476ABB8B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5F316B-6E9C-D66E-FE22-B16477918817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E4B35B0-1B56-815F-BA6C-0E89CBE6A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A99F019-A435-B954-ABA9-68CA4DD19B2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8B53D05A-F4B0-150E-FE9F-AB4DED2667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4399" y="2100263"/>
            <a:ext cx="5303202" cy="1598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64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R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03810C-0168-8013-6BD1-DF4493DB8F41}"/>
              </a:ext>
            </a:extLst>
          </p:cNvPr>
          <p:cNvSpPr/>
          <p:nvPr userDrawn="1"/>
        </p:nvSpPr>
        <p:spPr bwMode="auto">
          <a:xfrm>
            <a:off x="242888" y="242888"/>
            <a:ext cx="11704637" cy="58483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GB" sz="9600" kern="0" dirty="0">
                <a:solidFill>
                  <a:schemeClr val="bg1"/>
                </a:solidFill>
              </a:rPr>
              <a:t>Do not use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layouts that appear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after this point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FE542C-8ECE-F9C9-8F96-80B2751FAA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328" t="12162" r="1499" b="12843"/>
          <a:stretch/>
        </p:blipFill>
        <p:spPr>
          <a:xfrm>
            <a:off x="90711" y="6207919"/>
            <a:ext cx="1215582" cy="5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EB9A-D420-49F8-893F-D5CEC735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9FF087-654F-48CE-A0DD-F2ACADE8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B7CB-FA6C-4867-82DB-A2EC512AD37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5FAF4-35EA-4E74-9976-101DD774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0D153-45A7-49CB-9854-4258ECB1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83E2-9A85-4E19-9B06-7321DA0EF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7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78869" y="924738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57" indent="0">
              <a:buNone/>
              <a:defRPr/>
            </a:lvl2pPr>
            <a:lvl3pPr marL="533387" indent="0">
              <a:buNone/>
              <a:defRPr/>
            </a:lvl3pPr>
            <a:lvl4pPr marL="815954" indent="0">
              <a:buNone/>
              <a:defRPr/>
            </a:lvl4pPr>
            <a:lvl5pPr marL="1104872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02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500097" y="1177489"/>
            <a:ext cx="11217769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9872" y="5694572"/>
            <a:ext cx="11261093" cy="48662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4x3 core presentation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923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4x3 core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86825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78869" y="924738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57" indent="0">
              <a:buNone/>
              <a:defRPr/>
            </a:lvl2pPr>
            <a:lvl3pPr marL="533387" indent="0">
              <a:buNone/>
              <a:defRPr/>
            </a:lvl3pPr>
            <a:lvl4pPr marL="815954" indent="0">
              <a:buNone/>
              <a:defRPr/>
            </a:lvl4pPr>
            <a:lvl5pPr marL="1104872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682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4x3 core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59216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78869" y="924738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57" indent="0">
              <a:buNone/>
              <a:defRPr/>
            </a:lvl2pPr>
            <a:lvl3pPr marL="533387" indent="0">
              <a:buNone/>
              <a:defRPr/>
            </a:lvl3pPr>
            <a:lvl4pPr marL="815954" indent="0">
              <a:buNone/>
              <a:defRPr/>
            </a:lvl4pPr>
            <a:lvl5pPr marL="1104872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224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4x3 core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17691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/SPA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AC59E1C-A015-4BA4-AB7D-EC00F37B815F}"/>
              </a:ext>
            </a:extLst>
          </p:cNvPr>
          <p:cNvSpPr/>
          <p:nvPr userDrawn="1"/>
        </p:nvSpPr>
        <p:spPr bwMode="auto">
          <a:xfrm>
            <a:off x="365126" y="1307574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EBA022-30B3-B17F-5D7C-3A3D869D35FA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2778690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Key questions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5A742C-A049-77AC-C2E5-4272D118CC96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4249806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6507E6-44A7-B4B5-33F1-9F0C0DC0FDE1}"/>
              </a:ext>
            </a:extLst>
          </p:cNvPr>
          <p:cNvSpPr/>
          <p:nvPr userDrawn="1"/>
        </p:nvSpPr>
        <p:spPr bwMode="auto">
          <a:xfrm>
            <a:off x="365126" y="5720922"/>
            <a:ext cx="1806576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73ECA-2D04-B6E9-1FB4-377F08AA5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76886-926E-8975-E95D-5BCD6F82E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E9B4D-B613-11AE-72F8-5A0C3EBFD9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ABB6F2-78D4-BCC3-D950-5FAF7FCB8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7554912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 / paper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46E8B4-4C83-8DD1-80BB-CC03BD24AF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19B5E4-F2A8-7F44-855D-F41DDE3B3D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72450" y="694948"/>
            <a:ext cx="3649661" cy="352801"/>
          </a:xfrm>
        </p:spPr>
        <p:txBody>
          <a:bodyPr lIns="0" tIns="0" rIns="0" bIns="18000" anchor="b" anchorCtr="0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date of session 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5126" y="1777158"/>
            <a:ext cx="1695450" cy="926921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D6FC89-B057-E6C5-C8EA-1FC8CB31B6CA}"/>
              </a:ext>
            </a:extLst>
          </p:cNvPr>
          <p:cNvSpPr/>
          <p:nvPr userDrawn="1"/>
        </p:nvSpPr>
        <p:spPr bwMode="auto">
          <a:xfrm>
            <a:off x="8172450" y="242888"/>
            <a:ext cx="3654425" cy="4520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5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kern="0" dirty="0">
                <a:solidFill>
                  <a:schemeClr val="tx2"/>
                </a:solidFill>
              </a:rPr>
              <a:t>Session date: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166E02B-F260-FEAF-DDEB-67922AA11E6E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365126" y="3337172"/>
            <a:ext cx="1695450" cy="838023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key questions to be addressed at the meeting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EA22563-2363-AB1F-DC9F-7A5457933645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2C5C591-14F5-449A-187A-1D9A683E96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60405" y="1307574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rm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4077D3A-2E14-68B6-5E16-413475F36C3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60405" y="2778690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rm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Does XXX have further input on the proposals set out or require additional information?</a:t>
            </a:r>
            <a:br>
              <a:rPr lang="en-US" dirty="0"/>
            </a:br>
            <a:r>
              <a:rPr lang="en-US" dirty="0"/>
              <a:t>Is XXX supportive of the recommendation to x, y, z?</a:t>
            </a:r>
            <a:br>
              <a:rPr lang="en-US" dirty="0"/>
            </a:br>
            <a:r>
              <a:rPr lang="en-US" dirty="0"/>
              <a:t>Does XXX support the approach outlined to x, y, z?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DE7D720-AF89-6DE4-D2E5-33C7B01B7E9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0405" y="4249806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rm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Key steps following XXX review / decision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C53FB3B-975B-80D5-29B3-81DC27DCAC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60405" y="5720922"/>
            <a:ext cx="9557738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36000" rIns="0" bIns="36000"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6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00430-8A32-4EA0-BAD1-A7727B81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2794-638D-4328-B0BC-C610FB243ADC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6E0BB-62AD-47AF-909C-4F33FB56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EE5C-8451-457A-BD36-F438731D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071252-BD8E-4D3D-BF35-8427544DD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3176" y="242888"/>
            <a:ext cx="6712112" cy="5848350"/>
          </a:xfrm>
        </p:spPr>
        <p:txBody>
          <a:bodyPr lIns="0" tIns="180000" rIns="0" bIns="180000" anchor="t">
            <a:noAutofit/>
          </a:bodyPr>
          <a:lstStyle>
            <a:lvl1pPr marL="720000" indent="-7200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800"/>
            </a:lvl1pPr>
            <a:lvl2pPr marL="814742" indent="-457200">
              <a:buClr>
                <a:schemeClr val="tx2"/>
              </a:buClr>
              <a:buFont typeface="+mj-lt"/>
              <a:buAutoNum type="arabicPeriod"/>
              <a:defRPr/>
            </a:lvl2pPr>
            <a:lvl3pPr marL="1177182" indent="-457200">
              <a:buClr>
                <a:schemeClr val="tx2"/>
              </a:buClr>
              <a:buFont typeface="+mj-lt"/>
              <a:buAutoNum type="arabicPeriod"/>
              <a:defRPr/>
            </a:lvl3pPr>
            <a:lvl4pPr>
              <a:buClr>
                <a:schemeClr val="tx2"/>
              </a:buClr>
              <a:buFont typeface="+mj-lt"/>
              <a:buAutoNum type="arabicPeriod"/>
              <a:defRPr/>
            </a:lvl4pPr>
            <a:lvl5pPr>
              <a:buClr>
                <a:schemeClr val="tx2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GB" dirty="0"/>
              <a:t>Agenda point 1, add text here.</a:t>
            </a:r>
            <a:br>
              <a:rPr lang="en-GB" dirty="0"/>
            </a:br>
            <a:r>
              <a:rPr lang="en-GB" dirty="0"/>
              <a:t>Agenda point 2, add text here.</a:t>
            </a:r>
            <a:br>
              <a:rPr lang="en-GB" dirty="0"/>
            </a:br>
            <a:r>
              <a:rPr lang="en-GB" dirty="0"/>
              <a:t>Agenda point 3, add text here.</a:t>
            </a:r>
            <a:br>
              <a:rPr lang="en-GB" dirty="0"/>
            </a:br>
            <a:r>
              <a:rPr lang="en-GB" dirty="0"/>
              <a:t>Agenda point 4, add text here.</a:t>
            </a:r>
            <a:br>
              <a:rPr lang="en-GB" dirty="0"/>
            </a:br>
            <a:r>
              <a:rPr lang="en-GB" dirty="0"/>
              <a:t>Agenda point 5, add text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30E13A-9E76-B161-1416-CBE84BD2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474805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202868D-ACDF-6434-3575-872690D6A7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47480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4B05C-AADA-DE64-7CCE-6E374DE8A94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6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D48070-D695-60C2-898C-9832D9369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11162"/>
            <a:ext cx="11460164" cy="4484800"/>
          </a:xfrm>
          <a:custGeom>
            <a:avLst/>
            <a:gdLst>
              <a:gd name="connsiteX0" fmla="*/ 185682 w 11460164"/>
              <a:gd name="connsiteY0" fmla="*/ 0 h 4484800"/>
              <a:gd name="connsiteX1" fmla="*/ 11274482 w 11460164"/>
              <a:gd name="connsiteY1" fmla="*/ 0 h 4484800"/>
              <a:gd name="connsiteX2" fmla="*/ 11460164 w 11460164"/>
              <a:gd name="connsiteY2" fmla="*/ 185682 h 4484800"/>
              <a:gd name="connsiteX3" fmla="*/ 11460164 w 11460164"/>
              <a:gd name="connsiteY3" fmla="*/ 456183 h 4484800"/>
              <a:gd name="connsiteX4" fmla="*/ 11460164 w 11460164"/>
              <a:gd name="connsiteY4" fmla="*/ 715601 h 4484800"/>
              <a:gd name="connsiteX5" fmla="*/ 11460164 w 11460164"/>
              <a:gd name="connsiteY5" fmla="*/ 4299118 h 4484800"/>
              <a:gd name="connsiteX6" fmla="*/ 11274482 w 11460164"/>
              <a:gd name="connsiteY6" fmla="*/ 4484800 h 4484800"/>
              <a:gd name="connsiteX7" fmla="*/ 185682 w 11460164"/>
              <a:gd name="connsiteY7" fmla="*/ 4484800 h 4484800"/>
              <a:gd name="connsiteX8" fmla="*/ 0 w 11460164"/>
              <a:gd name="connsiteY8" fmla="*/ 4299118 h 4484800"/>
              <a:gd name="connsiteX9" fmla="*/ 0 w 11460164"/>
              <a:gd name="connsiteY9" fmla="*/ 715601 h 4484800"/>
              <a:gd name="connsiteX10" fmla="*/ 0 w 11460164"/>
              <a:gd name="connsiteY10" fmla="*/ 456183 h 4484800"/>
              <a:gd name="connsiteX11" fmla="*/ 0 w 11460164"/>
              <a:gd name="connsiteY11" fmla="*/ 185682 h 4484800"/>
              <a:gd name="connsiteX12" fmla="*/ 185682 w 11460164"/>
              <a:gd name="connsiteY12" fmla="*/ 0 h 44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60164" h="4484800">
                <a:moveTo>
                  <a:pt x="185682" y="0"/>
                </a:moveTo>
                <a:lnTo>
                  <a:pt x="11274482" y="0"/>
                </a:lnTo>
                <a:cubicBezTo>
                  <a:pt x="11377031" y="0"/>
                  <a:pt x="11460164" y="83133"/>
                  <a:pt x="11460164" y="185682"/>
                </a:cubicBezTo>
                <a:lnTo>
                  <a:pt x="11460164" y="456183"/>
                </a:lnTo>
                <a:lnTo>
                  <a:pt x="11460164" y="715601"/>
                </a:lnTo>
                <a:lnTo>
                  <a:pt x="11460164" y="4299118"/>
                </a:lnTo>
                <a:cubicBezTo>
                  <a:pt x="11460164" y="4401667"/>
                  <a:pt x="11377031" y="4484800"/>
                  <a:pt x="11274482" y="4484800"/>
                </a:cubicBezTo>
                <a:lnTo>
                  <a:pt x="185682" y="4484800"/>
                </a:lnTo>
                <a:cubicBezTo>
                  <a:pt x="83133" y="4484800"/>
                  <a:pt x="0" y="4401667"/>
                  <a:pt x="0" y="4299118"/>
                </a:cubicBezTo>
                <a:lnTo>
                  <a:pt x="0" y="715601"/>
                </a:lnTo>
                <a:lnTo>
                  <a:pt x="0" y="456183"/>
                </a:lnTo>
                <a:lnTo>
                  <a:pt x="0" y="185682"/>
                </a:lnTo>
                <a:cubicBezTo>
                  <a:pt x="0" y="83133"/>
                  <a:pt x="83133" y="0"/>
                  <a:pt x="1856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outside of grey holder please reduce the size of the font.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B731B-8FAA-4A1B-8740-D7002967C1C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84BE9-25CA-45B1-9061-9DCABA70A1E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0296A1-E119-4AEC-80A5-65FD719F963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C0D48C-007D-FEEC-D1DF-C0089187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F6E4BF1-5B10-6CC3-60CB-FA773CAB8A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9DCD39-6F77-D442-9C41-7FE9A4CBB7FE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6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51742-951B-4B8B-93F8-F6814A0074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920F6-7DEA-40DB-B124-F0789E5604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B722-CBB2-49EC-937E-10206DEB6B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E53DDB-FDB6-66D3-FC50-5426FF978D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03338"/>
            <a:ext cx="11460163" cy="4489450"/>
          </a:xfrm>
        </p:spPr>
        <p:txBody>
          <a:bodyPr lIns="0" tIns="180000" rIns="0" b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 </a:t>
            </a:r>
            <a:br>
              <a:rPr lang="en-US" dirty="0"/>
            </a:br>
            <a:r>
              <a:rPr lang="en-US" dirty="0"/>
              <a:t>If text content appears too large please reduce the size of this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A86B9-637F-F18A-3604-5A44F7C4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A89E078-B97D-529E-FF83-DF5AD69D51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D601A5-6CEE-D258-CCEB-85D1BB27BD8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1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456" y="1303338"/>
            <a:ext cx="11460701" cy="399600"/>
          </a:xfrm>
          <a:prstGeom prst="rect">
            <a:avLst/>
          </a:prstGeom>
        </p:spPr>
        <p:txBody>
          <a:bodyPr lIns="0" tIns="72000" rIns="0" bIns="72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GB" dirty="0"/>
              <a:t>Click to enter subheading text 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75D1F-3C7D-443F-9C73-9160E439AE1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C36D2BF-D8B1-4705-ABD7-209D78E9EBFF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0FAE2-40C5-48E8-A896-0682681B6AC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230C5-C173-4CDF-8F46-DDF8D7240B6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07AE8-19F2-04D9-93C9-C4F2357C2A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1702938"/>
            <a:ext cx="11460163" cy="4089850"/>
          </a:xfrm>
        </p:spPr>
        <p:txBody>
          <a:bodyPr lIns="0" tIns="180000" rIns="0" b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BDB392-CCE1-B2F2-5843-4AF9AE7D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9D93444-D1FE-4C3C-7B81-D2693144C1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45A9796-316D-7A43-F981-F6A071B72BBE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4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152BBA-B0F3-390F-177B-A659A0DA6D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72451" y="1303338"/>
            <a:ext cx="3652838" cy="4477804"/>
          </a:xfrm>
          <a:prstGeom prst="roundRect">
            <a:avLst>
              <a:gd name="adj" fmla="val 45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72451" y="5791943"/>
            <a:ext cx="3652837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5791943"/>
            <a:ext cx="7554913" cy="299295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5125" y="1303338"/>
            <a:ext cx="7554913" cy="4478337"/>
          </a:xfrm>
        </p:spPr>
        <p:txBody>
          <a:bodyPr lIns="0" tIns="234000" rIns="0" b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3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9338" y="6343650"/>
            <a:ext cx="5600700" cy="2698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288" y="6343650"/>
            <a:ext cx="540000" cy="2698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enter slide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8172450" y="6343650"/>
            <a:ext cx="2776537" cy="2698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6B58B4-0D72-4C8B-9355-854FB5782278}" type="datetime4">
              <a:rPr lang="en-GB" smtClean="0"/>
              <a:t>18 July 2023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C2AD35-7761-4742-BEF1-3D0CAD2E1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303338"/>
            <a:ext cx="11460163" cy="4787899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GB" dirty="0"/>
              <a:t>To increase bullet level, select your text &gt; press ‘Tab’.</a:t>
            </a:r>
            <a:br>
              <a:rPr lang="en-GB" dirty="0"/>
            </a:br>
            <a:r>
              <a:rPr lang="en-GB" dirty="0"/>
              <a:t>To decrease bullet level, select your text &gt; press ‘Shift’ + ‘Tab’.</a:t>
            </a:r>
            <a:br>
              <a:rPr lang="en-GB" dirty="0"/>
            </a:br>
            <a:r>
              <a:rPr lang="en-GB" dirty="0"/>
              <a:t>To remove bullet levels, select your text &gt; right click &gt; press ‘bullets’.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  <a:p>
            <a:pPr lvl="4"/>
            <a:endParaRPr lang="en-GB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B7C2D6E-A9EC-414F-8A58-3207DA98D6C5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6239" y="6354213"/>
            <a:ext cx="820737" cy="2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9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1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6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0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5993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19922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A6A6A6"/>
          </p15:clr>
        </p15:guide>
        <p15:guide id="2" pos="7680">
          <p15:clr>
            <a:srgbClr val="A6A6A6"/>
          </p15:clr>
        </p15:guide>
        <p15:guide id="3" pos="230">
          <p15:clr>
            <a:srgbClr val="A6A6A6"/>
          </p15:clr>
        </p15:guide>
        <p15:guide id="4" pos="1301">
          <p15:clr>
            <a:srgbClr val="A6A6A6"/>
          </p15:clr>
        </p15:guide>
        <p15:guide id="5" pos="1461">
          <p15:clr>
            <a:srgbClr val="A6A6A6"/>
          </p15:clr>
        </p15:guide>
        <p15:guide id="6" pos="2531">
          <p15:clr>
            <a:srgbClr val="A6A6A6"/>
          </p15:clr>
        </p15:guide>
        <p15:guide id="7" pos="2690">
          <p15:clr>
            <a:srgbClr val="A6A6A6"/>
          </p15:clr>
        </p15:guide>
        <p15:guide id="8" pos="3759">
          <p15:clr>
            <a:srgbClr val="A6A6A6"/>
          </p15:clr>
        </p15:guide>
        <p15:guide id="9" pos="3920">
          <p15:clr>
            <a:srgbClr val="A6A6A6"/>
          </p15:clr>
        </p15:guide>
        <p15:guide id="10" pos="4989">
          <p15:clr>
            <a:srgbClr val="A6A6A6"/>
          </p15:clr>
        </p15:guide>
        <p15:guide id="11" pos="5148">
          <p15:clr>
            <a:srgbClr val="A6A6A6"/>
          </p15:clr>
        </p15:guide>
        <p15:guide id="12" pos="6218">
          <p15:clr>
            <a:srgbClr val="A6A6A6"/>
          </p15:clr>
        </p15:guide>
        <p15:guide id="13" pos="6378">
          <p15:clr>
            <a:srgbClr val="A6A6A6"/>
          </p15:clr>
        </p15:guide>
        <p15:guide id="14" pos="7449">
          <p15:clr>
            <a:srgbClr val="A6A6A6"/>
          </p15:clr>
        </p15:guide>
        <p15:guide id="15" orient="horz">
          <p15:clr>
            <a:srgbClr val="A6A6A6"/>
          </p15:clr>
        </p15:guide>
        <p15:guide id="16" orient="horz" pos="4315">
          <p15:clr>
            <a:srgbClr val="A6A6A6"/>
          </p15:clr>
        </p15:guide>
        <p15:guide id="17" orient="horz" pos="153">
          <p15:clr>
            <a:srgbClr val="A6A6A6"/>
          </p15:clr>
        </p15:guide>
        <p15:guide id="18" orient="horz" pos="686">
          <p15:clr>
            <a:srgbClr val="A6A6A6"/>
          </p15:clr>
        </p15:guide>
        <p15:guide id="19" orient="horz" pos="821">
          <p15:clr>
            <a:srgbClr val="A6A6A6"/>
          </p15:clr>
        </p15:guide>
        <p15:guide id="20" orient="horz" pos="1323">
          <p15:clr>
            <a:srgbClr val="A6A6A6"/>
          </p15:clr>
        </p15:guide>
        <p15:guide id="21" orient="horz" pos="2330">
          <p15:clr>
            <a:srgbClr val="A6A6A6"/>
          </p15:clr>
        </p15:guide>
        <p15:guide id="22" orient="horz" pos="3335">
          <p15:clr>
            <a:srgbClr val="A6A6A6"/>
          </p15:clr>
        </p15:guide>
        <p15:guide id="23" orient="horz" pos="3837">
          <p15:clr>
            <a:srgbClr val="A6A6A6"/>
          </p15:clr>
        </p15:guide>
        <p15:guide id="24" orient="horz" pos="4166">
          <p15:clr>
            <a:srgbClr val="A6A6A6"/>
          </p15:clr>
        </p15:guide>
        <p15:guide id="25" orient="horz" pos="1827">
          <p15:clr>
            <a:srgbClr val="A4A3A4"/>
          </p15:clr>
        </p15:guide>
        <p15:guide id="26" orient="horz" pos="2832">
          <p15:clr>
            <a:srgbClr val="A4A3A4"/>
          </p15:clr>
        </p15:guide>
        <p15:guide id="27" orient="horz" pos="399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11" Type="http://schemas.openxmlformats.org/officeDocument/2006/relationships/image" Target="../media/image17.sv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8574-2F5E-4B88-B7BF-7F1F2727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780" y="250879"/>
            <a:ext cx="7577139" cy="338554"/>
          </a:xfrm>
        </p:spPr>
        <p:txBody>
          <a:bodyPr>
            <a:normAutofit fontScale="90000"/>
          </a:bodyPr>
          <a:lstStyle/>
          <a:p>
            <a:r>
              <a:rPr lang="en-GB" dirty="0"/>
              <a:t>UNITE Service Care Pathway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3FD1-651C-4311-B6FE-2D3419888C43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F533D-B52E-4A2F-BF72-0ADD2D94BD7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B8E2A9-CB2A-4959-9DA0-B16C097D7D0C}"/>
              </a:ext>
            </a:extLst>
          </p:cNvPr>
          <p:cNvGraphicFramePr/>
          <p:nvPr/>
        </p:nvGraphicFramePr>
        <p:xfrm>
          <a:off x="-290512" y="1299979"/>
          <a:ext cx="12430125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46500031-94F8-4B00-AAE4-05D1D974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8" y="250879"/>
            <a:ext cx="1303358" cy="10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 descr="Doctor">
            <a:extLst>
              <a:ext uri="{FF2B5EF4-FFF2-40B4-BE49-F238E27FC236}">
                <a16:creationId xmlns:a16="http://schemas.microsoft.com/office/drawing/2014/main" id="{87B7ABDD-504B-478D-9965-0B979FF50F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34563" y="3681785"/>
            <a:ext cx="781525" cy="781525"/>
          </a:xfrm>
          <a:prstGeom prst="rect">
            <a:avLst/>
          </a:prstGeom>
        </p:spPr>
      </p:pic>
      <p:pic>
        <p:nvPicPr>
          <p:cNvPr id="12" name="Graphic 11" descr="Cloud Computing">
            <a:extLst>
              <a:ext uri="{FF2B5EF4-FFF2-40B4-BE49-F238E27FC236}">
                <a16:creationId xmlns:a16="http://schemas.microsoft.com/office/drawing/2014/main" id="{196EA4F9-B60D-4587-A167-CDCA55CA29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56755" y="125407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395DF9-056F-46E8-82CA-29A81C0E5380}"/>
              </a:ext>
            </a:extLst>
          </p:cNvPr>
          <p:cNvSpPr txBox="1"/>
          <p:nvPr/>
        </p:nvSpPr>
        <p:spPr>
          <a:xfrm>
            <a:off x="350042" y="5466094"/>
            <a:ext cx="4143375" cy="641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ICS/LABA: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inhaled corticosteroid/long-acting beta-agonist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MDT: multidisciplinary team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OCS: Oral corticosteroids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21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SK ">
  <a:themeElements>
    <a:clrScheme name="GSK_Template_2022">
      <a:dk1>
        <a:srgbClr val="000000"/>
      </a:dk1>
      <a:lt1>
        <a:sysClr val="window" lastClr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F0EFED"/>
      </a:folHlink>
    </a:clrScheme>
    <a:fontScheme name="GSK_Template_2022">
      <a:majorFont>
        <a:latin typeface="Arial"/>
        <a:ea typeface=""/>
        <a:cs typeface="Noto Sans"/>
      </a:majorFont>
      <a:minorFont>
        <a:latin typeface="Arial"/>
        <a:ea typeface=""/>
        <a:cs typeface="Noto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indent="-285750" algn="l" eaLnBrk="0" fontAlgn="auto" hangingPunct="0">
          <a:spcBef>
            <a:spcPts val="300"/>
          </a:spcBef>
          <a:spcAft>
            <a:spcPts val="300"/>
          </a:spcAft>
          <a:buClr>
            <a:schemeClr val="tx2"/>
          </a:buClr>
          <a:buSzPct val="150000"/>
          <a:buFont typeface="Arial" panose="020B0604020202020204" pitchFamily="34" charset="0"/>
          <a:buChar char="•"/>
          <a:defRPr sz="1600" kern="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marL="285750" indent="-285750" algn="l">
          <a:spcBef>
            <a:spcPts val="300"/>
          </a:spcBef>
          <a:spcAft>
            <a:spcPts val="300"/>
          </a:spcAft>
          <a:buClr>
            <a:schemeClr val="tx2"/>
          </a:buClr>
          <a:buSzPct val="150000"/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1" id="{0F9AAB7D-1D41-470D-BDE9-0153B14481CB}" vid="{09603FEC-0634-44A1-BA85-3A41A49EB8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GSK </vt:lpstr>
      <vt:lpstr>UNITE Service Care Pathway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 Service Care Pathway</dc:title>
  <dc:creator>BLAKE, Tracy (NHS HAMPSHIRE AND ISLE OF WIGHT ICB - D9Y0V)</dc:creator>
  <cp:lastModifiedBy>BLAKE, Tracy (NHS HAMPSHIRE AND ISLE OF WIGHT ICB - D9Y0V)</cp:lastModifiedBy>
  <cp:revision>1</cp:revision>
  <dcterms:created xsi:type="dcterms:W3CDTF">2023-07-18T07:49:27Z</dcterms:created>
  <dcterms:modified xsi:type="dcterms:W3CDTF">2023-07-18T07:50:12Z</dcterms:modified>
</cp:coreProperties>
</file>