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handoutMasterIdLst>
    <p:handoutMasterId r:id="rId3"/>
  </p:handout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BD392B-7B27-DB41-A676-E284DAE06817}" type="datetimeFigureOut">
              <a:rPr lang="en-GB"/>
              <a:pPr/>
              <a:t>08/06/2023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1A5F25-6070-9F45-A2E5-BB284005B1A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17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71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8634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6189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7927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4160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2944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621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9267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908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D190D8-2B40-9E48-A8B7-DABEEB415F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5763" y="1700808"/>
            <a:ext cx="8229600" cy="223224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7" name="Picture 6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6D9CFCC0-84A1-A358-F449-59F2D6DA7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397" y="5570174"/>
            <a:ext cx="6489205" cy="10271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0627C97-2898-86D0-027F-304028AEE1E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781" y="260648"/>
            <a:ext cx="1639515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8164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1904" y="4944616"/>
            <a:ext cx="5486400" cy="284584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1904" y="1340768"/>
            <a:ext cx="5486400" cy="3384376"/>
          </a:xfrm>
        </p:spPr>
        <p:txBody>
          <a:bodyPr/>
          <a:lstStyle>
            <a:lvl1pPr marL="0" indent="0">
              <a:buNone/>
              <a:defRPr sz="3200">
                <a:solidFill>
                  <a:srgbClr val="00599B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498F4-F302-A341-8254-A133F073195D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D04C71-D749-E928-EFBB-F128E29300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781" y="260648"/>
            <a:ext cx="1639515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11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10CB4-71F0-2343-8993-59BB2A3CF37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17EF15-7EC9-3781-13EB-62C5948D84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781" y="260648"/>
            <a:ext cx="1639515" cy="720080"/>
          </a:xfrm>
          <a:prstGeom prst="rect">
            <a:avLst/>
          </a:prstGeom>
        </p:spPr>
      </p:pic>
      <p:pic>
        <p:nvPicPr>
          <p:cNvPr id="8" name="Picture 7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441762C4-4CA8-2F32-A7E0-EE68A043F27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666" y="5949279"/>
            <a:ext cx="3854550" cy="610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52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019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9A42-8D72-8946-BE7C-2EEA1840B46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170FDDF-3FC1-FC16-1BEC-C73E7BEAE6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781" y="260648"/>
            <a:ext cx="1639515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38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5678-BF99-0242-B63E-B759E6C7AE3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77E71D2-CB24-106B-4309-5DD10907DB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781" y="260648"/>
            <a:ext cx="1639515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14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564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93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532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96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altLang="en-US"/>
              <a:t>Date: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E639-8BBE-D74F-86DD-C23C1967D8C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150688-0E71-C095-C7AC-FA8E77E45816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781" y="260648"/>
            <a:ext cx="1639515" cy="720080"/>
          </a:xfrm>
          <a:prstGeom prst="rect">
            <a:avLst/>
          </a:prstGeom>
        </p:spPr>
      </p:pic>
      <p:pic>
        <p:nvPicPr>
          <p:cNvPr id="8" name="Picture 7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7CF43834-446C-B4D3-7AD2-9BB939267B35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666" y="5949279"/>
            <a:ext cx="3854550" cy="610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4449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68" r:id="rId19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amy.george@southernhealth.nhs.uk" TargetMode="Externa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"/>
          <p:cNvSpPr>
            <a:spLocks noGrp="1" noChangeArrowheads="1"/>
          </p:cNvSpPr>
          <p:nvPr>
            <p:ph type="title"/>
          </p:nvPr>
        </p:nvSpPr>
        <p:spPr>
          <a:xfrm>
            <a:off x="755576" y="476672"/>
            <a:ext cx="5904656" cy="652216"/>
          </a:xfrm>
          <a:noFill/>
        </p:spPr>
        <p:txBody>
          <a:bodyPr/>
          <a:lstStyle/>
          <a:p>
            <a:pPr algn="ctr" eaLnBrk="1" hangingPunct="1"/>
            <a:r>
              <a:rPr lang="en-GB" sz="18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Disability Psychiatry and Primary Care Liaison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07AD8D-04BD-6C5B-49DE-884EDB54FDB2}"/>
              </a:ext>
            </a:extLst>
          </p:cNvPr>
          <p:cNvSpPr txBox="1"/>
          <p:nvPr/>
        </p:nvSpPr>
        <p:spPr>
          <a:xfrm>
            <a:off x="591737" y="1071548"/>
            <a:ext cx="38884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Come and meet your local Learning Disability Psychiatrists for South East Hampshire and Southampton</a:t>
            </a:r>
          </a:p>
          <a:p>
            <a:endParaRPr lang="en-GB" dirty="0"/>
          </a:p>
          <a:p>
            <a:r>
              <a:rPr lang="en-GB" dirty="0"/>
              <a:t>11</a:t>
            </a:r>
            <a:r>
              <a:rPr lang="en-GB" baseline="30000" dirty="0"/>
              <a:t>th</a:t>
            </a:r>
            <a:r>
              <a:rPr lang="en-GB" dirty="0"/>
              <a:t> July 12.00-13.00</a:t>
            </a:r>
          </a:p>
          <a:p>
            <a:r>
              <a:rPr lang="en-GB" dirty="0"/>
              <a:t>MS Teams</a:t>
            </a:r>
          </a:p>
          <a:p>
            <a:endParaRPr lang="en-GB" dirty="0"/>
          </a:p>
          <a:p>
            <a:r>
              <a:rPr lang="en-GB" dirty="0"/>
              <a:t>Contact </a:t>
            </a:r>
            <a:r>
              <a:rPr lang="en-GB" dirty="0">
                <a:hlinkClick r:id="rId2"/>
              </a:rPr>
              <a:t>amy.george@southernhealth.nhs.uk</a:t>
            </a:r>
            <a:r>
              <a:rPr lang="en-GB" dirty="0"/>
              <a:t> to book on</a:t>
            </a:r>
          </a:p>
          <a:p>
            <a:endParaRPr lang="en-GB" dirty="0"/>
          </a:p>
          <a:p>
            <a:r>
              <a:rPr lang="en-GB" dirty="0"/>
              <a:t>Dr Sharif will also be talking about Dementia in Learning Disabilities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FA8B0C-B05E-447B-E71D-690B5C104E71}"/>
              </a:ext>
            </a:extLst>
          </p:cNvPr>
          <p:cNvSpPr/>
          <p:nvPr/>
        </p:nvSpPr>
        <p:spPr>
          <a:xfrm rot="990754">
            <a:off x="6313291" y="1356737"/>
            <a:ext cx="212216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Discussion</a:t>
            </a:r>
            <a:endParaRPr lang="en-US" sz="2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AE45A3-007D-C0F3-7F76-F360BB59234A}"/>
              </a:ext>
            </a:extLst>
          </p:cNvPr>
          <p:cNvSpPr/>
          <p:nvPr/>
        </p:nvSpPr>
        <p:spPr>
          <a:xfrm rot="20494588">
            <a:off x="5150160" y="1833814"/>
            <a:ext cx="1850082" cy="5980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Advice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F2DCCE-1EEF-59E9-4838-4BC56DB88C0F}"/>
              </a:ext>
            </a:extLst>
          </p:cNvPr>
          <p:cNvSpPr/>
          <p:nvPr/>
        </p:nvSpPr>
        <p:spPr>
          <a:xfrm>
            <a:off x="6450222" y="2478087"/>
            <a:ext cx="184829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Education</a:t>
            </a:r>
          </a:p>
        </p:txBody>
      </p:sp>
      <p:pic>
        <p:nvPicPr>
          <p:cNvPr id="7" name="Picture 6" descr="A person wearing glasses and a grey sweater&#10;&#10;Description automatically generated with low confidence">
            <a:extLst>
              <a:ext uri="{FF2B5EF4-FFF2-40B4-BE49-F238E27FC236}">
                <a16:creationId xmlns:a16="http://schemas.microsoft.com/office/drawing/2014/main" id="{19960920-B2AF-48A3-B92B-829A97F6BDA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197" y="1865348"/>
            <a:ext cx="1073205" cy="1511378"/>
          </a:xfrm>
          <a:prstGeom prst="rect">
            <a:avLst/>
          </a:prstGeom>
        </p:spPr>
      </p:pic>
      <p:pic>
        <p:nvPicPr>
          <p:cNvPr id="9" name="Picture 8" descr="A person with a blue lanyard&#10;&#10;Description automatically generated with low confidence">
            <a:extLst>
              <a:ext uri="{FF2B5EF4-FFF2-40B4-BE49-F238E27FC236}">
                <a16:creationId xmlns:a16="http://schemas.microsoft.com/office/drawing/2014/main" id="{E4F16E0E-6856-5F72-7ECB-6D658AEF46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852" y="3429000"/>
            <a:ext cx="1111307" cy="1466925"/>
          </a:xfrm>
          <a:prstGeom prst="rect">
            <a:avLst/>
          </a:prstGeom>
        </p:spPr>
      </p:pic>
      <p:pic>
        <p:nvPicPr>
          <p:cNvPr id="11" name="Picture 10" descr="A close-up of a person's face&#10;&#10;Description automatically generated">
            <a:extLst>
              <a:ext uri="{FF2B5EF4-FFF2-40B4-BE49-F238E27FC236}">
                <a16:creationId xmlns:a16="http://schemas.microsoft.com/office/drawing/2014/main" id="{514A5506-7F58-97C4-0692-39133F7D089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1" y="3085377"/>
            <a:ext cx="977950" cy="1568531"/>
          </a:xfrm>
          <a:prstGeom prst="rect">
            <a:avLst/>
          </a:prstGeom>
        </p:spPr>
      </p:pic>
      <p:pic>
        <p:nvPicPr>
          <p:cNvPr id="13" name="Picture 12" descr="A person smiling at the camera&#10;&#10;Description automatically generated with low confidence">
            <a:extLst>
              <a:ext uri="{FF2B5EF4-FFF2-40B4-BE49-F238E27FC236}">
                <a16:creationId xmlns:a16="http://schemas.microsoft.com/office/drawing/2014/main" id="{F4BD9A25-B30D-6745-E0B7-9E2464120C3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181" y="3429000"/>
            <a:ext cx="952549" cy="149232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148</TotalTime>
  <Words>53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</vt:lpstr>
      <vt:lpstr>Learning Disability Psychiatry and Primary Care Liaison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wilsonv02</dc:creator>
  <cp:lastModifiedBy>George, Amy</cp:lastModifiedBy>
  <cp:revision>23</cp:revision>
  <dcterms:created xsi:type="dcterms:W3CDTF">2011-05-09T09:03:34Z</dcterms:created>
  <dcterms:modified xsi:type="dcterms:W3CDTF">2023-06-08T09:32:47Z</dcterms:modified>
</cp:coreProperties>
</file>