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8" r:id="rId2"/>
    <p:sldId id="263" r:id="rId3"/>
    <p:sldId id="2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07206-1E2D-435B-8049-3EBA9A41B68B}" v="14" dt="2023-04-17T11:52:04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 snapToObjects="1">
      <p:cViewPr varScale="1">
        <p:scale>
          <a:sx n="64" d="100"/>
          <a:sy n="64" d="100"/>
        </p:scale>
        <p:origin x="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544D1-6997-974B-9AC2-39A17296016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7CD72-AFCD-8848-8A11-48F2B79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5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 slide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0D6F30-18DD-7F43-8F10-BC0751301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705200"/>
            <a:ext cx="3895200" cy="3816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  <a:latin typeface="AS TT Commons DemiBold" panose="020B010303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Subheading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2C9301A-24C2-8E45-B7A5-83F143CDE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1620000"/>
            <a:ext cx="8038799" cy="2725200"/>
          </a:xfrm>
        </p:spPr>
        <p:txBody>
          <a:bodyPr anchor="t" anchorCtr="0">
            <a:normAutofit/>
          </a:bodyPr>
          <a:lstStyle>
            <a:lvl1pPr>
              <a:defRPr sz="11167" b="1" i="0">
                <a:solidFill>
                  <a:schemeClr val="accent1"/>
                </a:solidFill>
                <a:latin typeface="AS TT Commons ExtraBold" panose="020B0103030102020204" pitchFamily="34" charset="0"/>
              </a:defRPr>
            </a:lvl1pPr>
          </a:lstStyle>
          <a:p>
            <a:r>
              <a:rPr lang="en-GB" dirty="0"/>
              <a:t>PowerPoint</a:t>
            </a:r>
            <a:br>
              <a:rPr lang="en-GB" dirty="0"/>
            </a:br>
            <a:r>
              <a:rPr lang="en-GB" dirty="0"/>
              <a:t>title here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AA6C47-6425-154E-B0E3-FB3CDC079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8800" y="4230000"/>
            <a:ext cx="5196798" cy="29231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A050591-BE9C-1F4B-A826-BB25596A84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000" y="-4375800"/>
            <a:ext cx="8751600" cy="87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29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white, no flow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E68D24-A2AA-1E4A-BF56-CB414D785B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514800"/>
            <a:ext cx="8038799" cy="5104950"/>
          </a:xfrm>
        </p:spPr>
        <p:txBody>
          <a:bodyPr wrap="square" anchor="t" anchorCtr="0">
            <a:normAutofit/>
          </a:bodyPr>
          <a:lstStyle>
            <a:lvl1pPr>
              <a:defRPr sz="11167" b="1" i="0">
                <a:solidFill>
                  <a:schemeClr val="accent1"/>
                </a:solidFill>
                <a:latin typeface="AS TT Commons ExtraBold" panose="020B0103030102020204" pitchFamily="34" charset="0"/>
              </a:defRPr>
            </a:lvl1pPr>
          </a:lstStyle>
          <a:p>
            <a:r>
              <a:rPr lang="en-GB" dirty="0"/>
              <a:t>Divider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48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E68D24-A2AA-1E4A-BF56-CB414D785B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514800"/>
            <a:ext cx="8038799" cy="5104950"/>
          </a:xfrm>
        </p:spPr>
        <p:txBody>
          <a:bodyPr wrap="square" anchor="t" anchorCtr="0">
            <a:normAutofit/>
          </a:bodyPr>
          <a:lstStyle>
            <a:lvl1pPr>
              <a:defRPr sz="11167" b="0" i="0">
                <a:latin typeface="AS TT Commons ExtraBold" panose="020B0103030102020204" pitchFamily="34" charset="0"/>
              </a:defRPr>
            </a:lvl1pPr>
          </a:lstStyle>
          <a:p>
            <a:r>
              <a:rPr lang="en-GB" dirty="0"/>
              <a:t>Divider title here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2EFF16D-50C2-D744-81CC-BB1E0AA45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720000">
            <a:off x="6116400" y="997200"/>
            <a:ext cx="11574000" cy="11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84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no flow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E68D24-A2AA-1E4A-BF56-CB414D785B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514800"/>
            <a:ext cx="8038799" cy="5104950"/>
          </a:xfrm>
        </p:spPr>
        <p:txBody>
          <a:bodyPr wrap="square" anchor="t" anchorCtr="0">
            <a:normAutofit/>
          </a:bodyPr>
          <a:lstStyle>
            <a:lvl1pPr>
              <a:defRPr sz="11167" b="1" i="0">
                <a:latin typeface="AS TT Commons ExtraBold" panose="020B0103030102020204" pitchFamily="34" charset="0"/>
              </a:defRPr>
            </a:lvl1pPr>
          </a:lstStyle>
          <a:p>
            <a:r>
              <a:rPr lang="en-GB" dirty="0"/>
              <a:t>Divider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75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744-44EA-214C-9BB0-95168116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95D7-2F15-9841-B199-1A968F208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D7C03-2BA0-5942-BB87-F0BB471A9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ADC8C-4172-9E45-8D3C-AAA3CD24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22DE-BC15-C34C-BB3B-8DA3CEFCC3A6}" type="datetime1">
              <a:rPr lang="en-GB" smtClean="0"/>
              <a:t>02/05/2023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B5EBD-1B34-6B4B-AC66-D79D9B9D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Alzheimer's Society |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72BBD-96E0-DE46-9635-B99D76B9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BF03-8AE0-8748-A3B2-FECAF976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0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F985-0944-D743-AAE7-30561203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2A201-6938-C348-A2EC-D2B218AD3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E1DC6-B531-994D-ADE5-92CB15585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B8D4C-64DA-4541-AADD-7483334E1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AC25-61BB-DD40-BC71-C02B17EB7D8A}" type="datetime1">
              <a:rPr lang="en-GB" smtClean="0"/>
              <a:t>02/05/2023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DA074-359B-944B-8DD1-61B27955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Alzheimer's Society |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5E103-3FE0-4746-A78D-9B3B4C06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BF03-8AE0-8748-A3B2-FECAF976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9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F124-2B39-FA42-90A9-4FDEEBB8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46EB5-635C-EF40-9FDA-8B773D796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2B988-EA1F-A14F-BE9E-A9CAB4E0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3BD9-9DAE-4149-B1DA-EBECFE7D70A5}" type="datetime1">
              <a:rPr lang="en-GB" smtClean="0"/>
              <a:t>02/05/2023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A4651-B067-6D4E-A1EF-7F1FDFF5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Alzheimer's Society |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1271E-4C0C-F147-88E8-03DC394B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BF03-8AE0-8748-A3B2-FECAF976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83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1F361-19AD-7C4B-8E31-2EFE83D2A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FA06A-CD32-634B-BBE6-9B4AE2549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A8092-AE45-F441-ACC7-E5F311705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93A4-E448-A445-9969-8805971429FE}" type="datetime1">
              <a:rPr lang="en-GB" smtClean="0"/>
              <a:t>02/05/2023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14A1D-3A4B-294D-ADBE-C02FA355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000" y="6400800"/>
            <a:ext cx="2300400" cy="125999"/>
          </a:xfrm>
        </p:spPr>
        <p:txBody>
          <a:bodyPr/>
          <a:lstStyle/>
          <a:p>
            <a:r>
              <a:rPr lang="en-US" dirty="0"/>
              <a:t>Alzheimer's Society |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FB087-6AB3-3B4E-B464-CBC18CBD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BF03-8AE0-8748-A3B2-FECAF976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no flower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0D6F30-18DD-7F43-8F10-BC0751301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705200"/>
            <a:ext cx="3895200" cy="381600"/>
          </a:xfr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tx2"/>
                </a:solidFill>
                <a:latin typeface="AS TT Commons DemiBold" panose="020B010303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Subheading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2C9301A-24C2-8E45-B7A5-83F143CDE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1620000"/>
            <a:ext cx="8038799" cy="2725200"/>
          </a:xfrm>
        </p:spPr>
        <p:txBody>
          <a:bodyPr anchor="t" anchorCtr="0">
            <a:normAutofit/>
          </a:bodyPr>
          <a:lstStyle>
            <a:lvl1pPr>
              <a:defRPr sz="11167" b="0" i="0">
                <a:solidFill>
                  <a:schemeClr val="accent1"/>
                </a:solidFill>
                <a:latin typeface="AS TT Commons ExtraBold" panose="020B0103030102020204" pitchFamily="34" charset="0"/>
              </a:defRPr>
            </a:lvl1pPr>
          </a:lstStyle>
          <a:p>
            <a:r>
              <a:rPr lang="en-GB" dirty="0"/>
              <a:t>PowerPoint</a:t>
            </a:r>
            <a:br>
              <a:rPr lang="en-GB" dirty="0"/>
            </a:br>
            <a:r>
              <a:rPr lang="en-GB" dirty="0"/>
              <a:t>title here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37A7DA-11C5-DE49-9598-AE5C8C513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8800" y="4230000"/>
            <a:ext cx="5196798" cy="292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7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 slide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0D6F30-18DD-7F43-8F10-BC0751301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705200"/>
            <a:ext cx="3895200" cy="3816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  <a:latin typeface="AS TT Commons DemiBold" panose="020B010303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subheading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2C9301A-24C2-8E45-B7A5-83F143CDE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1620000"/>
            <a:ext cx="8038799" cy="2725200"/>
          </a:xfrm>
        </p:spPr>
        <p:txBody>
          <a:bodyPr anchor="t" anchorCtr="0">
            <a:normAutofit/>
          </a:bodyPr>
          <a:lstStyle>
            <a:lvl1pPr>
              <a:defRPr sz="11167" b="0" i="0">
                <a:latin typeface="AS TT Commons ExtraBold" panose="020B0103030102020204" pitchFamily="34" charset="0"/>
              </a:defRPr>
            </a:lvl1pPr>
          </a:lstStyle>
          <a:p>
            <a:r>
              <a:rPr lang="en-GB" dirty="0"/>
              <a:t>PowerPoint</a:t>
            </a:r>
            <a:br>
              <a:rPr lang="en-GB" dirty="0"/>
            </a:br>
            <a:r>
              <a:rPr lang="en-GB" dirty="0"/>
              <a:t>title here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6C49CED-4E84-9341-9E39-543809497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8800" y="4230000"/>
            <a:ext cx="5198400" cy="29241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547F678-4BCA-304D-A252-E8D3C5C6EC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000" y="-4375800"/>
            <a:ext cx="8751600" cy="87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98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no flower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0D6F30-18DD-7F43-8F10-BC0751301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705200"/>
            <a:ext cx="3895200" cy="381600"/>
          </a:xfr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tx2"/>
                </a:solidFill>
                <a:latin typeface="AS TT Commons DemiBold" panose="020B010303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subheading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2C9301A-24C2-8E45-B7A5-83F143CDE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1620000"/>
            <a:ext cx="8038799" cy="2725200"/>
          </a:xfrm>
        </p:spPr>
        <p:txBody>
          <a:bodyPr anchor="t" anchorCtr="0">
            <a:normAutofit/>
          </a:bodyPr>
          <a:lstStyle>
            <a:lvl1pPr>
              <a:defRPr sz="11167" b="0" i="0">
                <a:latin typeface="AS TT Commons ExtraBold" panose="020B0103030102020204" pitchFamily="34" charset="0"/>
              </a:defRPr>
            </a:lvl1pPr>
          </a:lstStyle>
          <a:p>
            <a:r>
              <a:rPr lang="en-GB" dirty="0"/>
              <a:t>PowerPoint</a:t>
            </a:r>
            <a:br>
              <a:rPr lang="en-GB" dirty="0"/>
            </a:br>
            <a:r>
              <a:rPr lang="en-GB" dirty="0"/>
              <a:t>title here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A314297-14DB-6447-9F4E-43EEA4A1A5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8800" y="4230000"/>
            <a:ext cx="5198400" cy="29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76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3A15-C023-BA45-BDDB-3EF723460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7200"/>
            <a:ext cx="7786800" cy="763200"/>
          </a:xfrm>
        </p:spPr>
        <p:txBody>
          <a:bodyPr anchor="t" anchorCtr="0"/>
          <a:lstStyle>
            <a:lvl1pPr>
              <a:defRPr sz="6000" b="1" i="0">
                <a:solidFill>
                  <a:schemeClr val="accent1"/>
                </a:solidFill>
                <a:latin typeface="AS TT Commons ExtraBold" panose="020B0103030102020204" pitchFamily="34" charset="0"/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70542-5823-F146-A022-621CCB62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82E9-1DF2-2F41-B542-6E322748770C}" type="datetime1">
              <a:rPr lang="en-GB" smtClean="0"/>
              <a:t>02/05/2023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31276-6D2D-954B-88F2-FDAD7398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Alzheimer's Society |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BE796-1B7B-0147-8524-8FC86785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BF03-8AE0-8748-A3B2-FECAF976FF6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F8C1D80-473D-754E-BDAD-694880CE4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6400" y="-3762000"/>
            <a:ext cx="8751600" cy="87516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BB0A24-4869-714C-986D-B0B821BB93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749600"/>
            <a:ext cx="515706" cy="380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b="0" i="0">
                <a:solidFill>
                  <a:schemeClr val="accent1"/>
                </a:solidFill>
                <a:latin typeface="AS TT Commons ExtraBold" panose="020B0103030102020204" pitchFamily="34" charset="0"/>
              </a:defRPr>
            </a:lvl1pPr>
          </a:lstStyle>
          <a:p>
            <a:pPr lvl="0"/>
            <a:r>
              <a:rPr lang="en-GB" dirty="0"/>
              <a:t>01</a:t>
            </a:r>
          </a:p>
          <a:p>
            <a:pPr lvl="0"/>
            <a:r>
              <a:rPr lang="en-GB" dirty="0"/>
              <a:t>02</a:t>
            </a:r>
          </a:p>
          <a:p>
            <a:pPr lvl="0"/>
            <a:r>
              <a:rPr lang="en-GB" dirty="0"/>
              <a:t>03</a:t>
            </a:r>
          </a:p>
          <a:p>
            <a:pPr lvl="0"/>
            <a:r>
              <a:rPr lang="en-GB" dirty="0"/>
              <a:t>04</a:t>
            </a:r>
          </a:p>
          <a:p>
            <a:pPr lvl="0"/>
            <a:r>
              <a:rPr lang="en-GB" dirty="0"/>
              <a:t>05</a:t>
            </a:r>
          </a:p>
          <a:p>
            <a:pPr lvl="0"/>
            <a:r>
              <a:rPr lang="en-GB" dirty="0"/>
              <a:t>06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AAFB1AE-5348-4749-B0F8-94F5AA5F4A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0727" y="1749600"/>
            <a:ext cx="7582832" cy="3808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2"/>
                </a:solidFill>
                <a:latin typeface="AS TT Commons" panose="020B0103030102020204" pitchFamily="34" charset="0"/>
              </a:defRPr>
            </a:lvl1pPr>
          </a:lstStyle>
          <a:p>
            <a:pPr lvl="0"/>
            <a:r>
              <a:rPr lang="en-GB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82077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4F02-8A32-8E48-91B8-35CF42BA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7200"/>
            <a:ext cx="7786800" cy="763200"/>
          </a:xfrm>
        </p:spPr>
        <p:txBody>
          <a:bodyPr anchor="t" anchorCtr="0"/>
          <a:lstStyle>
            <a:lvl1pPr>
              <a:defRPr b="0" i="0">
                <a:solidFill>
                  <a:schemeClr val="accent1"/>
                </a:solidFill>
                <a:latin typeface="AS TT Commons ExtraBold" panose="020B0103030102020204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BD330-8C17-1B4A-AD33-7D549FA3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ADE8-1D84-3D40-BDD7-8FE5913895F4}" type="datetime1">
              <a:rPr lang="en-GB" smtClean="0"/>
              <a:t>02/05/2023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D8652-FE56-D343-82DE-9F96D412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Alzheimer's Society |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29E4A-5834-5349-974D-2E85E569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4F5ABF03-8AE0-8748-A3B2-FECAF976F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09065A-F412-9F42-8FC8-ACD25F211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64000"/>
            <a:ext cx="9780588" cy="4086225"/>
          </a:xfrm>
        </p:spPr>
        <p:txBody>
          <a:bodyPr/>
          <a:lstStyle>
            <a:lvl1pPr>
              <a:defRPr b="0" i="0">
                <a:latin typeface="AS TT Commons" panose="020B0103030102020204" pitchFamily="34" charset="0"/>
              </a:defRPr>
            </a:lvl1pPr>
            <a:lvl2pPr>
              <a:defRPr b="0" i="0">
                <a:latin typeface="AS TT Commons" panose="020B01030301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2562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o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B4DD-345C-AC4B-A11D-223E149E09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7200"/>
            <a:ext cx="7786800" cy="763200"/>
          </a:xfrm>
        </p:spPr>
        <p:txBody>
          <a:bodyPr anchor="t" anchorCtr="0"/>
          <a:lstStyle>
            <a:lvl1pPr>
              <a:defRPr b="0" i="0">
                <a:solidFill>
                  <a:schemeClr val="accent1"/>
                </a:solidFill>
                <a:latin typeface="AS TT Commons ExtraBold" panose="020B0103030102020204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C97CD-FDD7-0D4E-8D66-0A0DD5D1D1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681163"/>
            <a:ext cx="4543200" cy="586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600" b="1" i="0">
                <a:solidFill>
                  <a:schemeClr val="accent1"/>
                </a:solidFill>
                <a:latin typeface="AS TT Commons ExtraBold" panose="020B010303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Heading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94427-15EB-7E4C-B4CA-49455D30033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4400" y="1681163"/>
            <a:ext cx="4543200" cy="586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600" b="1" i="0">
                <a:solidFill>
                  <a:schemeClr val="accent1"/>
                </a:solidFill>
                <a:latin typeface="AS TT Commons ExtraBold" panose="020B010303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Heading 2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9A214-CBE5-CF4F-A2F6-84FA4CE0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48D0-462C-5E43-A762-9D6341FBFE21}" type="datetime1">
              <a:rPr lang="en-GB" smtClean="0"/>
              <a:t>02/05/2023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D5C9C-8BB6-9A42-B666-43CE2AC3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Alzheimer's Society |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97E7F-ABD7-6844-B68A-AC7BDF38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BF03-8AE0-8748-A3B2-FECAF976FF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461B3C-AFD9-0D49-93C0-FEEF63AED4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05074"/>
            <a:ext cx="4543200" cy="3394269"/>
          </a:xfrm>
        </p:spPr>
        <p:txBody>
          <a:bodyPr/>
          <a:lstStyle>
            <a:lvl1pPr>
              <a:defRPr b="0" i="0">
                <a:latin typeface="AS TT Commons" panose="020B0103030102020204" pitchFamily="34" charset="0"/>
              </a:defRPr>
            </a:lvl1pPr>
            <a:lvl2pPr>
              <a:defRPr b="0" i="0">
                <a:latin typeface="AS TT Commons" panose="020B0103030102020204" pitchFamily="34" charset="0"/>
              </a:defRPr>
            </a:lvl2pPr>
            <a:lvl3pPr>
              <a:defRPr b="0" i="0">
                <a:latin typeface="AS TT Commons" panose="020B0103030102020204" pitchFamily="34" charset="0"/>
              </a:defRPr>
            </a:lvl3pPr>
            <a:lvl4pPr>
              <a:defRPr b="0" i="0">
                <a:latin typeface="AS TT Commons" panose="020B0103030102020204" pitchFamily="34" charset="0"/>
              </a:defRPr>
            </a:lvl4pPr>
            <a:lvl5pPr>
              <a:defRPr b="0" i="0">
                <a:latin typeface="AS TT Commons" panose="020B010303010202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247AB6-BC88-0745-B827-6074B9CF63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4400" y="2505599"/>
            <a:ext cx="4543200" cy="3394269"/>
          </a:xfrm>
        </p:spPr>
        <p:txBody>
          <a:bodyPr/>
          <a:lstStyle>
            <a:lvl1pPr>
              <a:defRPr b="0" i="0">
                <a:latin typeface="AS TT Commons" panose="020B0103030102020204" pitchFamily="34" charset="0"/>
              </a:defRPr>
            </a:lvl1pPr>
            <a:lvl2pPr>
              <a:defRPr b="0" i="0">
                <a:latin typeface="AS TT Commons" panose="020B0103030102020204" pitchFamily="34" charset="0"/>
              </a:defRPr>
            </a:lvl2pPr>
            <a:lvl3pPr>
              <a:defRPr b="0" i="0">
                <a:latin typeface="AS TT Commons" panose="020B0103030102020204" pitchFamily="34" charset="0"/>
              </a:defRPr>
            </a:lvl3pPr>
            <a:lvl4pPr>
              <a:defRPr b="0" i="0">
                <a:latin typeface="AS TT Commons" panose="020B0103030102020204" pitchFamily="34" charset="0"/>
              </a:defRPr>
            </a:lvl4pPr>
            <a:lvl5pPr>
              <a:defRPr b="0" i="0">
                <a:latin typeface="AS TT Commons" panose="020B010303010202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6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0FE6-E597-0F4D-A919-65F7136E0F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3724276" cy="1276350"/>
          </a:xfrm>
        </p:spPr>
        <p:txBody>
          <a:bodyPr anchor="t" anchorCtr="0">
            <a:normAutofit/>
          </a:bodyPr>
          <a:lstStyle>
            <a:lvl1pPr>
              <a:defRPr sz="6000" b="1" i="0">
                <a:solidFill>
                  <a:schemeClr val="accent1"/>
                </a:solidFill>
                <a:latin typeface="AS TT Commons ExtraBold" panose="020B0103030102020204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25A5A-9D91-484B-AFE4-50CF07C71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2400" y="457200"/>
            <a:ext cx="7387200" cy="588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8BBD2-14A6-3C47-862F-17947327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407-D106-734F-B020-F4BCD60821D4}" type="datetime1">
              <a:rPr lang="en-GB" smtClean="0"/>
              <a:t>02/05/2023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63276-A040-8040-A061-25A57BB9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Alzheimer's Society |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279DC-18A7-E643-BD1F-95EE0F0B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BF03-8AE0-8748-A3B2-FECAF976FF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263036-3D9A-184E-8F33-C258313CDC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905000"/>
            <a:ext cx="3724275" cy="4132200"/>
          </a:xfrm>
        </p:spPr>
        <p:txBody>
          <a:bodyPr>
            <a:normAutofit/>
          </a:bodyPr>
          <a:lstStyle>
            <a:lvl1pPr>
              <a:defRPr sz="3000" b="0" i="0">
                <a:latin typeface="AS TT Commons" panose="020B0103030102020204" pitchFamily="34" charset="0"/>
              </a:defRPr>
            </a:lvl1pPr>
            <a:lvl2pPr>
              <a:defRPr sz="3000" b="0" i="0">
                <a:latin typeface="AS TT Commons" panose="020B0103030102020204" pitchFamily="34" charset="0"/>
              </a:defRPr>
            </a:lvl2pPr>
            <a:lvl3pPr>
              <a:defRPr sz="3000" b="0" i="0">
                <a:latin typeface="AS TT Commons" panose="020B0103030102020204" pitchFamily="34" charset="0"/>
              </a:defRPr>
            </a:lvl3pPr>
            <a:lvl4pPr>
              <a:defRPr sz="3000" b="0" i="0">
                <a:latin typeface="AS TT Commons" panose="020B0103030102020204" pitchFamily="34" charset="0"/>
              </a:defRPr>
            </a:lvl4pPr>
            <a:lvl5pPr>
              <a:defRPr sz="3000" b="0" i="0">
                <a:latin typeface="AS TT Commons" panose="020B010303010202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9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E68D24-A2AA-1E4A-BF56-CB414D785B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514800"/>
            <a:ext cx="8038799" cy="5104950"/>
          </a:xfrm>
        </p:spPr>
        <p:txBody>
          <a:bodyPr wrap="square" anchor="t" anchorCtr="0">
            <a:normAutofit/>
          </a:bodyPr>
          <a:lstStyle>
            <a:lvl1pPr>
              <a:defRPr sz="11167" b="0" i="0">
                <a:solidFill>
                  <a:schemeClr val="accent1"/>
                </a:solidFill>
                <a:latin typeface="AS TT Commons ExtraBold" panose="020B0103030102020204" pitchFamily="34" charset="0"/>
              </a:defRPr>
            </a:lvl1pPr>
          </a:lstStyle>
          <a:p>
            <a:r>
              <a:rPr lang="en-GB" dirty="0"/>
              <a:t>Divider title here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9FD8C1C-A46C-F14C-8D0C-C97F3CDA87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720000">
            <a:off x="6116400" y="997200"/>
            <a:ext cx="11574000" cy="11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72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6061F-D01E-7B47-B492-41FFED28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88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C200C-8935-CD43-967B-1AA29AC98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88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5B318-05AB-6445-84D3-D61D76530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61852" y="6400800"/>
            <a:ext cx="2743200" cy="125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9BA93CF-9FDE-1E45-822B-B784180E4E7C}" type="datetime1">
              <a:rPr lang="en-GB" smtClean="0"/>
              <a:t>02/05/2023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4B511-799E-A040-AE15-190B8BA14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2300400" cy="1259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Alzhimer's Society |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A65C1-3208-AC49-B6F3-DF1F90623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00800"/>
            <a:ext cx="382200" cy="125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5ABF03-8AE0-8748-A3B2-FECAF976FF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8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60" r:id="rId4"/>
    <p:sldLayoutId id="2147483651" r:id="rId5"/>
    <p:sldLayoutId id="2147483650" r:id="rId6"/>
    <p:sldLayoutId id="2147483653" r:id="rId7"/>
    <p:sldLayoutId id="2147483657" r:id="rId8"/>
    <p:sldLayoutId id="2147483664" r:id="rId9"/>
    <p:sldLayoutId id="2147483665" r:id="rId10"/>
    <p:sldLayoutId id="2147483655" r:id="rId11"/>
    <p:sldLayoutId id="2147483663" r:id="rId12"/>
    <p:sldLayoutId id="2147483652" r:id="rId13"/>
    <p:sldLayoutId id="2147483656" r:id="rId14"/>
    <p:sldLayoutId id="2147483658" r:id="rId15"/>
    <p:sldLayoutId id="214748365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800" indent="-2268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3000" b="0" i="0" kern="1200">
          <a:solidFill>
            <a:srgbClr val="000000"/>
          </a:solidFill>
          <a:latin typeface="AS TT Commons" panose="020B0103030102020204" pitchFamily="34" charset="0"/>
          <a:ea typeface="+mn-ea"/>
          <a:cs typeface="+mn-cs"/>
        </a:defRPr>
      </a:lvl1pPr>
      <a:lvl2pPr marL="226800" indent="226800" algn="l" defTabSz="226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b="0" i="0" kern="1200">
          <a:solidFill>
            <a:srgbClr val="000000"/>
          </a:solidFill>
          <a:latin typeface="AS TT Commons" panose="020B0103030102020204" pitchFamily="34" charset="0"/>
          <a:ea typeface="+mn-ea"/>
          <a:cs typeface="+mn-cs"/>
        </a:defRPr>
      </a:lvl2pPr>
      <a:lvl3pPr marL="226800" indent="226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b="0" i="0" kern="1200">
          <a:solidFill>
            <a:srgbClr val="000000"/>
          </a:solidFill>
          <a:latin typeface="AS TT Commons" panose="020B0103030102020204" pitchFamily="34" charset="0"/>
          <a:ea typeface="+mn-ea"/>
          <a:cs typeface="+mn-cs"/>
        </a:defRPr>
      </a:lvl3pPr>
      <a:lvl4pPr marL="226800" indent="226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b="0" i="0" kern="1200">
          <a:solidFill>
            <a:srgbClr val="000000"/>
          </a:solidFill>
          <a:latin typeface="AS TT Commons" panose="020B0103030102020204" pitchFamily="34" charset="0"/>
          <a:ea typeface="+mn-ea"/>
          <a:cs typeface="+mn-cs"/>
        </a:defRPr>
      </a:lvl4pPr>
      <a:lvl5pPr marL="226800" indent="226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b="0" i="0" kern="1200">
          <a:solidFill>
            <a:srgbClr val="000000"/>
          </a:solidFill>
          <a:latin typeface="AS TT Commons" panose="020B010303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Dementia.connect@alzheimers.org.u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E799F0-2780-C4B0-43B0-CE31523E5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508513"/>
            <a:ext cx="9849679" cy="2136912"/>
          </a:xfrm>
        </p:spPr>
        <p:txBody>
          <a:bodyPr>
            <a:no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07EFF"/>
                </a:solidFill>
                <a:effectLst/>
                <a:uLnTx/>
                <a:uFillTx/>
                <a:latin typeface="AS TT Commons ExtraBold" panose="020B0103030102020204" pitchFamily="34" charset="0"/>
                <a:ea typeface="+mj-ea"/>
                <a:cs typeface="+mj-cs"/>
              </a:rPr>
              <a:t>We offer telephone* advice and support services to the Southampton communities of SO14, SO15, SO16, SO17, SO18 &amp; SO19.</a:t>
            </a:r>
          </a:p>
          <a:p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07EFF"/>
                </a:solidFill>
                <a:effectLst/>
                <a:uLnTx/>
                <a:uFillTx/>
                <a:latin typeface="AS TT Commons ExtraBold" panose="020B0103030102020204" pitchFamily="34" charset="0"/>
                <a:ea typeface="+mj-ea"/>
                <a:cs typeface="+mj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07EFF"/>
                </a:solidFill>
                <a:effectLst/>
                <a:uLnTx/>
                <a:uFillTx/>
                <a:latin typeface="AS TT Commons ExtraBold" panose="020B0103030102020204" pitchFamily="34" charset="0"/>
                <a:ea typeface="+mj-ea"/>
                <a:cs typeface="+mj-cs"/>
              </a:rPr>
              <a:t>*Home visits can be arranged following an assessment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207EFF"/>
                </a:solidFill>
                <a:effectLst/>
                <a:uLnTx/>
                <a:uFillTx/>
                <a:latin typeface="AS TT Commons ExtraBold" panose="020B0103030102020204" pitchFamily="34" charset="0"/>
                <a:ea typeface="+mj-ea"/>
                <a:cs typeface="+mj-cs"/>
              </a:rPr>
              <a:t>of needs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07EFF"/>
              </a:solidFill>
              <a:effectLst/>
              <a:uLnTx/>
              <a:uFillTx/>
              <a:latin typeface="AS TT Commons ExtraBold" panose="020B0103030102020204" pitchFamily="34" charset="0"/>
              <a:ea typeface="+mj-ea"/>
              <a:cs typeface="+mj-cs"/>
            </a:endParaRPr>
          </a:p>
          <a:p>
            <a:pPr algn="just"/>
            <a:endParaRPr lang="en-GB" sz="2400" dirty="0">
              <a:solidFill>
                <a:srgbClr val="207EFF"/>
              </a:solidFill>
              <a:latin typeface="AS TT Commons ExtraBold" panose="020B0103030102020204" pitchFamily="34" charset="0"/>
              <a:ea typeface="+mj-ea"/>
              <a:cs typeface="+mj-cs"/>
            </a:endParaRPr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98C222-D3B8-8484-5DD2-EF21FC97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0152"/>
            <a:ext cx="8786191" cy="1384995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If you need support and advice regarding memory issues, ask your GP to make a referral to the:</a:t>
            </a:r>
            <a:br>
              <a:rPr lang="en-GB" sz="28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endParaRPr lang="en-GB" sz="3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710B4-F69A-2CA1-096B-D9364B9BC06E}"/>
              </a:ext>
            </a:extLst>
          </p:cNvPr>
          <p:cNvSpPr txBox="1"/>
          <p:nvPr/>
        </p:nvSpPr>
        <p:spPr>
          <a:xfrm>
            <a:off x="288235" y="1866970"/>
            <a:ext cx="85807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solidFill>
                <a:schemeClr val="tx2"/>
              </a:solidFill>
              <a:latin typeface="AS TT Commons ExtraBold" panose="020B0103030102020204" pitchFamily="34" charset="0"/>
            </a:endParaRPr>
          </a:p>
          <a:p>
            <a:pPr algn="ctr"/>
            <a:r>
              <a:rPr lang="en-GB" sz="3200" dirty="0">
                <a:solidFill>
                  <a:schemeClr val="tx2"/>
                </a:solidFill>
                <a:latin typeface="AS TT Commons ExtraBold" panose="020B0103030102020204" pitchFamily="34" charset="0"/>
              </a:rPr>
              <a:t>SO:Linked </a:t>
            </a:r>
            <a:r>
              <a:rPr lang="en-GB" sz="3200" dirty="0">
                <a:solidFill>
                  <a:schemeClr val="tx1"/>
                </a:solidFill>
                <a:latin typeface="AS TT Commons ExtraBold" panose="020B0103030102020204" pitchFamily="34" charset="0"/>
              </a:rPr>
              <a:t>Dementia Navigator’s at the Alzheimer’s Society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S TT Commons ExtraBold" panose="020B010303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C1CBB6-6094-CBE5-8723-9779482E3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5721464"/>
            <a:ext cx="317629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9FC2115-6D8C-B658-F23E-A2692DF54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2180126"/>
            <a:ext cx="10539665" cy="35413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50" dirty="0"/>
              <a:t>Referrals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50" dirty="0"/>
              <a:t>Signposting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50" dirty="0"/>
              <a:t>Information sharing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/>
              <a:t>Supporting the person &amp; loved one throughout the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/>
              <a:t>dementia  journey and after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50" dirty="0"/>
              <a:t>Referral route for SO:Linked – www.solinked.org.uk</a:t>
            </a:r>
          </a:p>
          <a:p>
            <a:endParaRPr lang="en-GB" sz="2400" b="1" dirty="0">
              <a:latin typeface="AS TT Commons ExtraBold" panose="020B0103030102020204" pitchFamily="34" charset="0"/>
            </a:endParaRPr>
          </a:p>
          <a:p>
            <a:r>
              <a:rPr lang="en-GB" sz="2400" b="1" dirty="0">
                <a:latin typeface="AS TT Commons ExtraBold" panose="020B0103030102020204" pitchFamily="34" charset="0"/>
              </a:rPr>
              <a:t>Dementia Connect T:</a:t>
            </a:r>
            <a:r>
              <a:rPr lang="en-GB" sz="2400" b="1" dirty="0">
                <a:solidFill>
                  <a:schemeClr val="tx2"/>
                </a:solidFill>
                <a:effectLst/>
                <a:latin typeface="AS TT Commons ExtraBold" panose="020B0103030102020204" pitchFamily="34" charset="0"/>
                <a:ea typeface="Calibri" panose="020F0502020204030204" pitchFamily="34" charset="0"/>
              </a:rPr>
              <a:t> 0333 150 3456 E: </a:t>
            </a:r>
            <a:r>
              <a:rPr lang="en-GB" sz="2000" b="1" u="sng" dirty="0">
                <a:solidFill>
                  <a:schemeClr val="tx2"/>
                </a:solidFill>
                <a:effectLst/>
                <a:latin typeface="AS TT Commons ExtraBold" panose="020B01030301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Dementia.connect@alzheimers.org.uk</a:t>
            </a:r>
            <a:endParaRPr lang="en-GB" sz="2000" b="1" dirty="0">
              <a:solidFill>
                <a:schemeClr val="tx2"/>
              </a:solidFill>
              <a:effectLst/>
              <a:latin typeface="AS TT Commons ExtraBold" panose="020B0103030102020204" pitchFamily="34" charset="0"/>
              <a:ea typeface="Calibri" panose="020F0502020204030204" pitchFamily="34" charset="0"/>
            </a:endParaRPr>
          </a:p>
          <a:p>
            <a:endParaRPr lang="en-GB" sz="29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EF8BCC-8AA3-8ED2-C65A-C34D8E4E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023730"/>
            <a:ext cx="8859126" cy="139148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3600" dirty="0"/>
            </a:br>
            <a:br>
              <a:rPr lang="en-GB" sz="4400" dirty="0"/>
            </a:br>
            <a:br>
              <a:rPr lang="en-GB" sz="5000" dirty="0"/>
            </a:br>
            <a:br>
              <a:rPr lang="en-GB" sz="5000" dirty="0"/>
            </a:br>
            <a:endParaRPr lang="en-GB" sz="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42FAE-07D2-00B9-6BAC-843B4C0B0462}"/>
              </a:ext>
            </a:extLst>
          </p:cNvPr>
          <p:cNvSpPr txBox="1"/>
          <p:nvPr/>
        </p:nvSpPr>
        <p:spPr>
          <a:xfrm>
            <a:off x="755373" y="795131"/>
            <a:ext cx="75835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S TT Commons ExtraBold" panose="020B0103030102020204" pitchFamily="34" charset="0"/>
              <a:ea typeface="+mj-ea"/>
              <a:cs typeface="+mj-cs"/>
            </a:endParaRPr>
          </a:p>
          <a:p>
            <a:pPr algn="ctr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S TT Commons ExtraBold" panose="020B0103030102020204" pitchFamily="34" charset="0"/>
                <a:ea typeface="+mj-ea"/>
                <a:cs typeface="+mj-cs"/>
              </a:rPr>
              <a:t>SO:Linked Dementia Navigators at the Alzheimer’s Society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2749F-6D16-F16E-E7B7-125DDFBA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3" y="5721463"/>
            <a:ext cx="317629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7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FB14B4-2DAD-D8CE-F427-2FC3C529A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345635"/>
            <a:ext cx="9607827" cy="4273825"/>
          </a:xfrm>
        </p:spPr>
        <p:txBody>
          <a:bodyPr>
            <a:normAutofit/>
          </a:bodyPr>
          <a:lstStyle/>
          <a:p>
            <a:pPr algn="ctr"/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S TT Commons ExtraBold" panose="020B0103030102020204" pitchFamily="34" charset="0"/>
                <a:ea typeface="+mn-ea"/>
                <a:cs typeface="+mn-cs"/>
              </a:rPr>
              <a:t>**New** </a:t>
            </a:r>
          </a:p>
          <a:p>
            <a:pPr algn="ctr"/>
            <a:r>
              <a:rPr lang="en-GB" sz="3200" b="0" dirty="0">
                <a:solidFill>
                  <a:schemeClr val="accent1"/>
                </a:solidFill>
                <a:latin typeface="AS TT Commons ExtraBold" panose="020B0103030102020204" pitchFamily="34" charset="0"/>
              </a:rPr>
              <a:t>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S TT Commons ExtraBold" panose="020B0103030102020204" pitchFamily="34" charset="0"/>
                <a:ea typeface="+mn-ea"/>
                <a:cs typeface="+mn-cs"/>
              </a:rPr>
              <a:t>very </a:t>
            </a:r>
            <a:r>
              <a:rPr lang="en-GB" sz="3200" b="0" dirty="0">
                <a:solidFill>
                  <a:schemeClr val="accent1"/>
                </a:solidFill>
                <a:latin typeface="AS TT Commons ExtraBold" panose="020B0103030102020204" pitchFamily="34" charset="0"/>
              </a:rPr>
              <a:t>Thursday - 1.00pm to 7.00pm</a:t>
            </a:r>
            <a:endParaRPr lang="en-GB" sz="3200" dirty="0">
              <a:solidFill>
                <a:schemeClr val="accent1"/>
              </a:solidFill>
            </a:endParaRPr>
          </a:p>
          <a:p>
            <a:pPr algn="ctr"/>
            <a:r>
              <a:rPr lang="en-GB" sz="1800" b="0" dirty="0">
                <a:solidFill>
                  <a:schemeClr val="accent1"/>
                </a:solidFill>
                <a:latin typeface="AS TT Commons ExtraBold" panose="020B0103030102020204" pitchFamily="34" charset="0"/>
              </a:rPr>
              <a:t>(starting 1</a:t>
            </a:r>
            <a:r>
              <a:rPr lang="en-GB" sz="1800" b="0" baseline="30000" dirty="0">
                <a:solidFill>
                  <a:schemeClr val="accent1"/>
                </a:solidFill>
                <a:latin typeface="AS TT Commons ExtraBold" panose="020B0103030102020204" pitchFamily="34" charset="0"/>
              </a:rPr>
              <a:t>st</a:t>
            </a:r>
            <a:r>
              <a:rPr lang="en-GB" sz="1800" b="0" dirty="0">
                <a:solidFill>
                  <a:schemeClr val="accent1"/>
                </a:solidFill>
                <a:latin typeface="AS TT Commons ExtraBold" panose="020B0103030102020204" pitchFamily="34" charset="0"/>
              </a:rPr>
              <a:t> June 2023)</a:t>
            </a:r>
          </a:p>
          <a:p>
            <a:pPr algn="ctr"/>
            <a:r>
              <a:rPr lang="en-GB" sz="3200" b="0" dirty="0">
                <a:solidFill>
                  <a:schemeClr val="accent1"/>
                </a:solidFill>
                <a:latin typeface="AS TT Commons ExtraBold" panose="020B0103030102020204" pitchFamily="34" charset="0"/>
              </a:rPr>
              <a:t>I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S TT Commons ExtraBold" panose="020B0103030102020204" pitchFamily="34" charset="0"/>
                <a:ea typeface="+mn-ea"/>
                <a:cs typeface="+mn-cs"/>
              </a:rPr>
              <a:t>nformation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S TT Commons ExtraBold" panose="020B0103030102020204" pitchFamily="34" charset="0"/>
                <a:ea typeface="+mn-ea"/>
                <a:cs typeface="+mn-cs"/>
              </a:rPr>
              <a:t> HUB at Southampton General </a:t>
            </a:r>
            <a:r>
              <a:rPr lang="en-GB" sz="3200" b="0" dirty="0">
                <a:solidFill>
                  <a:schemeClr val="accent1"/>
                </a:solidFill>
                <a:latin typeface="AS TT Commons ExtraBold" panose="020B0103030102020204" pitchFamily="34" charset="0"/>
              </a:rPr>
              <a:t>H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S TT Commons ExtraBold" panose="020B0103030102020204" pitchFamily="34" charset="0"/>
                <a:ea typeface="+mn-ea"/>
                <a:cs typeface="+mn-cs"/>
              </a:rPr>
              <a:t>ospital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S TT Commons ExtraBold" panose="020B0103030102020204" pitchFamily="34" charset="0"/>
              <a:ea typeface="+mn-ea"/>
              <a:cs typeface="+mn-cs"/>
            </a:endParaRPr>
          </a:p>
          <a:p>
            <a:pPr algn="ctr"/>
            <a:r>
              <a:rPr lang="en-GB" dirty="0">
                <a:solidFill>
                  <a:schemeClr val="accent1"/>
                </a:solidFill>
                <a:latin typeface="AS TT Commons ExtraBold" panose="020B0103030102020204" pitchFamily="34" charset="0"/>
              </a:rPr>
              <a:t>G Level, West Wing</a:t>
            </a:r>
            <a:endParaRPr lang="en-GB" dirty="0">
              <a:solidFill>
                <a:schemeClr val="accent1"/>
              </a:solidFill>
            </a:endParaRPr>
          </a:p>
          <a:p>
            <a:pPr algn="ctr"/>
            <a:r>
              <a:rPr lang="en-GB" dirty="0"/>
              <a:t>Share your experiences &amp; concerns, gain knowledge &amp; be supported in a safe, confidential space.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7E7A77-9809-3AE8-0E93-D7561A1A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78" y="1292088"/>
            <a:ext cx="7712765" cy="98397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877"/>
                </a:solidFill>
                <a:effectLst/>
                <a:uLnTx/>
                <a:uFillTx/>
                <a:latin typeface="AS TT Commons ExtraBold" panose="020B0103030102020204" pitchFamily="34" charset="0"/>
                <a:ea typeface="+mn-ea"/>
                <a:cs typeface="+mn-cs"/>
              </a:rPr>
              <a:t>SO:Linked Dementia Navigator’s at the Alzheimer’s Society</a:t>
            </a: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2C450-DA9C-ED5A-1DF9-3EB12845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5721463"/>
            <a:ext cx="317629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4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zheimer's Society">
      <a:dk1>
        <a:srgbClr val="002877"/>
      </a:dk1>
      <a:lt1>
        <a:srgbClr val="FFFFFF"/>
      </a:lt1>
      <a:dk2>
        <a:srgbClr val="002877"/>
      </a:dk2>
      <a:lt2>
        <a:srgbClr val="FFFFFF"/>
      </a:lt2>
      <a:accent1>
        <a:srgbClr val="207EFF"/>
      </a:accent1>
      <a:accent2>
        <a:srgbClr val="D2E5FF"/>
      </a:accent2>
      <a:accent3>
        <a:srgbClr val="FFC800"/>
      </a:accent3>
      <a:accent4>
        <a:srgbClr val="FF9500"/>
      </a:accent4>
      <a:accent5>
        <a:srgbClr val="FFE5A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 TT Commons">
      <a:majorFont>
        <a:latin typeface="AS TT Commons"/>
        <a:ea typeface=""/>
        <a:cs typeface=""/>
      </a:majorFont>
      <a:minorFont>
        <a:latin typeface="AS TT Commo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zheimer's Society - PowerPoint template" id="{D8A22B95-AD2C-4319-ADAD-CA6557715930}" vid="{108E2F9E-5769-4E94-8070-D192565BF2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Alzheimer's Society - PowerPoint template</Template>
  <TotalTime>316</TotalTime>
  <Words>186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AS TT Commons</vt:lpstr>
      <vt:lpstr>AS TT Commons DemiBold</vt:lpstr>
      <vt:lpstr>AS TT Commons ExtraBold</vt:lpstr>
      <vt:lpstr>Calibri</vt:lpstr>
      <vt:lpstr>Office Theme</vt:lpstr>
      <vt:lpstr>If you need support and advice regarding memory issues, ask your GP to make a referral to the:     </vt:lpstr>
      <vt:lpstr>    </vt:lpstr>
      <vt:lpstr>SO:Linked Dementia Navigator’s at the Alzheimer’s Society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Lukasz Szalach</dc:creator>
  <cp:lastModifiedBy>Julie Marron</cp:lastModifiedBy>
  <cp:revision>5</cp:revision>
  <dcterms:created xsi:type="dcterms:W3CDTF">2023-03-13T12:26:49Z</dcterms:created>
  <dcterms:modified xsi:type="dcterms:W3CDTF">2023-05-02T12:18:12Z</dcterms:modified>
</cp:coreProperties>
</file>