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BD392B-7B27-DB41-A676-E284DAE06817}" type="datetimeFigureOut">
              <a:rPr lang="en-GB"/>
              <a:pPr/>
              <a:t>11/01/2023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1A5F25-6070-9F45-A2E5-BB284005B1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7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69DD-D1AE-4456-9467-88ABC6C75F1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0707-880F-4002-9244-FDD3917BF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E40707-880F-4002-9244-FDD3917BFA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5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33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09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40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640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033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628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071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555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D190D8-2B40-9E48-A8B7-DABEEB415F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5763" y="1700808"/>
            <a:ext cx="8229600" cy="22322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 descr="Power-point-bgnd-Title-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77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4944616"/>
            <a:ext cx="5486400" cy="28458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1340768"/>
            <a:ext cx="5486400" cy="3384376"/>
          </a:xfrm>
        </p:spPr>
        <p:txBody>
          <a:bodyPr/>
          <a:lstStyle>
            <a:lvl1pPr marL="0" indent="0">
              <a:buNone/>
              <a:defRPr sz="3200">
                <a:solidFill>
                  <a:srgbClr val="00599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498F4-F302-A341-8254-A133F07319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1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0CB4-71F0-2343-8993-59BB2A3CF3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4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A42-8D72-8946-BE7C-2EEA1840B4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4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678-BF99-0242-B63E-B759E6C7AE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4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7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7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31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8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 descr="Power-point-bgnd-1.png">
            <a:extLst>
              <a:ext uri="{FF2B5EF4-FFF2-40B4-BE49-F238E27FC236}">
                <a16:creationId xmlns:a16="http://schemas.microsoft.com/office/drawing/2014/main" id="{CC2FB867-7AA3-4F94-BDBB-3EB6A41FC9AA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671" r:id="rId17"/>
    <p:sldLayoutId id="214748366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83F-07F5-42BA-9074-9479615E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43" y="640907"/>
            <a:ext cx="7169297" cy="952600"/>
          </a:xfrm>
        </p:spPr>
        <p:txBody>
          <a:bodyPr>
            <a:normAutofit fontScale="90000"/>
          </a:bodyPr>
          <a:lstStyle/>
          <a:p>
            <a:r>
              <a:rPr lang="en-GB" sz="2700" b="1" i="1" dirty="0"/>
              <a:t>Learning Disability (LD) Annual Health Check </a:t>
            </a:r>
            <a:r>
              <a:rPr lang="en-GB" sz="2700" b="1" i="1" dirty="0">
                <a:solidFill>
                  <a:srgbClr val="C00000"/>
                </a:solidFill>
              </a:rPr>
              <a:t>UPDATE </a:t>
            </a:r>
            <a:r>
              <a:rPr lang="en-GB" sz="2700" b="1" i="1" dirty="0"/>
              <a:t>January 2023</a:t>
            </a:r>
            <a:br>
              <a:rPr lang="en-GB" sz="2800" b="1" i="1" dirty="0">
                <a:solidFill>
                  <a:srgbClr val="00599B"/>
                </a:solidFill>
              </a:rPr>
            </a:br>
            <a:br>
              <a:rPr lang="en-GB" sz="2800" b="1" i="1" dirty="0">
                <a:solidFill>
                  <a:srgbClr val="00599B"/>
                </a:solidFill>
              </a:rPr>
            </a:b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5437B-A0F1-4770-9D95-809DFF5A788E}"/>
              </a:ext>
            </a:extLst>
          </p:cNvPr>
          <p:cNvSpPr txBox="1"/>
          <p:nvPr/>
        </p:nvSpPr>
        <p:spPr>
          <a:xfrm>
            <a:off x="264111" y="1916832"/>
            <a:ext cx="8568952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</a:rPr>
              <a:t>FOR PRIMARY CARE STAFF IN HAMPSHIRE AND SOUTHAMPTON</a:t>
            </a:r>
          </a:p>
          <a:p>
            <a:endParaRPr lang="en-GB" sz="2000" b="1" dirty="0">
              <a:solidFill>
                <a:srgbClr val="7030A0"/>
              </a:solidFill>
            </a:endParaRPr>
          </a:p>
          <a:p>
            <a:r>
              <a:rPr lang="en-GB" sz="2800" i="1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those that previously attended a full session)</a:t>
            </a:r>
          </a:p>
          <a:p>
            <a:r>
              <a:rPr lang="en-GB" sz="28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Disability Leads and Champions welcome!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endParaRPr lang="en-GB" sz="2800" b="1" baseline="300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sessions</a:t>
            </a:r>
            <a:r>
              <a:rPr lang="en-GB" sz="28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on:</a:t>
            </a:r>
          </a:p>
          <a:p>
            <a:r>
              <a:rPr lang="en-GB" sz="28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16th January 2023 @ 11:30-13:00 (with Amy)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aseline="30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aseline="30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book on a FREE –virtual session, please email: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amy.george@southernhealth.nhs.uk</a:t>
            </a:r>
            <a:br>
              <a:rPr lang="en-US" sz="2000" dirty="0"/>
            </a:br>
            <a:br>
              <a:rPr lang="en-GB" sz="28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aseline="30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aseline="30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aseline="30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/>
              <a:t>                              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rgbClr val="FFFF00"/>
              </a:solidFill>
            </a:endParaRPr>
          </a:p>
          <a:p>
            <a:endParaRPr lang="en-GB" b="1" dirty="0">
              <a:solidFill>
                <a:srgbClr val="FFFF00"/>
              </a:solidFill>
            </a:endParaRPr>
          </a:p>
          <a:p>
            <a:endParaRPr lang="en-GB" sz="1800" b="1" dirty="0">
              <a:solidFill>
                <a:srgbClr val="FFFF00"/>
              </a:solidFill>
            </a:endParaRPr>
          </a:p>
          <a:p>
            <a:endParaRPr lang="en-GB" sz="1800" b="1" dirty="0">
              <a:solidFill>
                <a:srgbClr val="FFFF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4C4B44-808E-4A8C-9FD2-FCD88437390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1977">
            <a:off x="5966045" y="2757114"/>
            <a:ext cx="2658065" cy="2110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39505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711</TotalTime>
  <Words>78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Wingdings 3</vt:lpstr>
      <vt:lpstr>Facet</vt:lpstr>
      <vt:lpstr>Learning Disability (LD) Annual Health Check UPDATE January 2023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wilsonv02</dc:creator>
  <cp:lastModifiedBy>Coates, Marta</cp:lastModifiedBy>
  <cp:revision>51</cp:revision>
  <dcterms:created xsi:type="dcterms:W3CDTF">2011-05-09T09:03:34Z</dcterms:created>
  <dcterms:modified xsi:type="dcterms:W3CDTF">2023-01-11T13:53:02Z</dcterms:modified>
</cp:coreProperties>
</file>