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BD392B-7B27-DB41-A676-E284DAE06817}" type="datetimeFigureOut">
              <a:rPr lang="en-GB"/>
              <a:pPr/>
              <a:t>16/11/2022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1A5F25-6070-9F45-A2E5-BB284005B1A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17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D190D8-2B40-9E48-A8B7-DABEEB415F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5763" y="1700808"/>
            <a:ext cx="8229600" cy="223224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 descr="Power-point-bgnd-Title-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7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D190D8-2B40-9E48-A8B7-DABEEB415F7B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2" name="Picture 1" descr="Power-point-bgnd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09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710CB4-71F0-2343-8993-59BB2A3CF3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45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99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5039"/>
            <a:ext cx="4038600" cy="30961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5039"/>
            <a:ext cx="4038600" cy="30961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19A42-8D72-8946-BE7C-2EEA1840B4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4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7969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154534"/>
            <a:ext cx="4029844" cy="6180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52936"/>
            <a:ext cx="4040188" cy="24482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3285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2936"/>
            <a:ext cx="4041775" cy="24482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25678-BF99-0242-B63E-B759E6C7AE3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76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904" y="4944616"/>
            <a:ext cx="5486400" cy="284584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1904" y="1340768"/>
            <a:ext cx="5486400" cy="3384376"/>
          </a:xfrm>
        </p:spPr>
        <p:txBody>
          <a:bodyPr/>
          <a:lstStyle>
            <a:lvl1pPr marL="0" indent="0">
              <a:buNone/>
              <a:defRPr sz="3200">
                <a:solidFill>
                  <a:srgbClr val="00599B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498F4-F302-A341-8254-A133F07319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11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96752"/>
            <a:ext cx="82296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60849"/>
            <a:ext cx="822960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2"/>
            <a:r>
              <a:rPr lang="en-GB" dirty="0"/>
              <a:t>Next level</a:t>
            </a:r>
          </a:p>
          <a:p>
            <a:pPr lvl="2"/>
            <a:r>
              <a:rPr lang="en-GB" dirty="0"/>
              <a:t>Next level</a:t>
            </a:r>
          </a:p>
          <a:p>
            <a:pPr lvl="2"/>
            <a:r>
              <a:rPr lang="en-GB" dirty="0"/>
              <a:t>Next level</a:t>
            </a:r>
          </a:p>
          <a:p>
            <a:pPr lvl="2"/>
            <a:r>
              <a:rPr lang="en-GB" dirty="0"/>
              <a:t>Next level</a:t>
            </a:r>
          </a:p>
          <a:p>
            <a:pPr lvl="2"/>
            <a:r>
              <a:rPr lang="en-GB" dirty="0"/>
              <a:t>Next level</a:t>
            </a:r>
          </a:p>
          <a:p>
            <a:pPr marL="627063" marR="0" lvl="2" indent="-266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8"/>
              </a:buBlip>
              <a:tabLst/>
              <a:defRPr/>
            </a:pPr>
            <a:r>
              <a:rPr lang="en-GB" dirty="0"/>
              <a:t>Next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445224"/>
            <a:ext cx="213360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r>
              <a:rPr lang="en-GB" altLang="en-US" dirty="0"/>
              <a:t>Date: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445224"/>
            <a:ext cx="289560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328" y="6245225"/>
            <a:ext cx="116247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3FE639-8BBE-D74F-86DD-C23C1967D8C1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2" name="Picture 1" descr="Power-point-bgnd-1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1" r:id="rId3"/>
    <p:sldLayoutId id="2147483663" r:id="rId4"/>
    <p:sldLayoutId id="2147483664" r:id="rId5"/>
    <p:sldLayoutId id="2147483668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599B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3200">
          <a:solidFill>
            <a:schemeClr val="bg2"/>
          </a:solidFill>
          <a:latin typeface="Arial"/>
          <a:ea typeface="ＭＳ Ｐゴシック" charset="0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2"/>
          </a:solidFill>
          <a:latin typeface="+mn-lt"/>
          <a:ea typeface="ＭＳ Ｐゴシック" charset="0"/>
        </a:defRPr>
      </a:lvl2pPr>
      <a:lvl3pPr marL="627063" marR="0" indent="-2667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Blip>
          <a:blip r:embed="rId8"/>
        </a:buBlip>
        <a:tabLst/>
        <a:defRPr sz="2400">
          <a:solidFill>
            <a:schemeClr val="bg2"/>
          </a:solidFill>
          <a:latin typeface="Arial"/>
          <a:ea typeface="ＭＳ Ｐゴシック" charset="0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ta.coates@southernhealth.nhs.uk" TargetMode="External"/><Relationship Id="rId2" Type="http://schemas.openxmlformats.org/officeDocument/2006/relationships/hyperlink" Target="mailto:amy.George@southernhealth.nhs.uk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southernhealth.nhs.uk/our-services/learning-disability-services/contact-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Grp="1" noChangeArrowheads="1"/>
          </p:cNvSpPr>
          <p:nvPr>
            <p:ph type="title"/>
          </p:nvPr>
        </p:nvSpPr>
        <p:spPr>
          <a:xfrm>
            <a:off x="251520" y="1027138"/>
            <a:ext cx="8229600" cy="720080"/>
          </a:xfrm>
          <a:noFill/>
        </p:spPr>
        <p:txBody>
          <a:bodyPr/>
          <a:lstStyle/>
          <a:p>
            <a:pPr algn="ctr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UPDATE: Changes to Learning Disability Strategic Health Facilitation Team</a:t>
            </a:r>
            <a:endParaRPr lang="en-GB" sz="2800" b="1" dirty="0">
              <a:solidFill>
                <a:schemeClr val="bg2"/>
              </a:solidFill>
              <a:latin typeface="Arial Rounded MT Bold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B04A11-3278-4931-BB94-330B787D7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80914"/>
            <a:ext cx="8435280" cy="3564309"/>
          </a:xfrm>
        </p:spPr>
        <p:txBody>
          <a:bodyPr/>
          <a:lstStyle/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Becky Sparks, Learning Disability Nurse &amp; Strategic Health Facilitator is leaving Southern Health NHS Foundation Trust on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GB" sz="1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 November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For Learning Disability health advice please contact either Amy George (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amy.George@southernhealth.nhs.uk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) or Marta Coates (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marta.coates@southernhealth.nhs.uk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)  Learning Disability Nurses &amp; Strategic Heath Facilitators </a:t>
            </a:r>
          </a:p>
          <a:p>
            <a:pPr marL="0" indent="0">
              <a:buNone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your local Community Learning Disability Health Team (click here to find your local team) </a:t>
            </a:r>
            <a:r>
              <a:rPr lang="en-GB" sz="1800" dirty="0">
                <a:hlinkClick r:id="rId4"/>
              </a:rPr>
              <a:t>Contact us :: Southern Health NHS Foundation Trust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Rounded MT Bol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97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Default Design</vt:lpstr>
      <vt:lpstr>UPDATE: Changes to Learning Disability Strategic Health Facilitation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wilsonv02</dc:creator>
  <cp:lastModifiedBy>KENNEDY, Freya (NHS HAMPSHIRE AND ISLE OF WIGHT ICB - D9Y0V)</cp:lastModifiedBy>
  <cp:revision>26</cp:revision>
  <dcterms:created xsi:type="dcterms:W3CDTF">2011-05-09T09:03:34Z</dcterms:created>
  <dcterms:modified xsi:type="dcterms:W3CDTF">2022-11-16T14:56:21Z</dcterms:modified>
</cp:coreProperties>
</file>