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14570783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9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8D9EA-C836-4607-B1F1-3E33C766297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3914-2008-4EBF-B501-E9704FA24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6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emf"/><Relationship Id="rId16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svg"/><Relationship Id="rId18" Type="http://schemas.openxmlformats.org/officeDocument/2006/relationships/image" Target="../media/image1.em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openxmlformats.org/officeDocument/2006/relationships/image" Target="../media/image18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6.svg"/><Relationship Id="rId1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svg"/><Relationship Id="rId1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image" Target="../media/image20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02E1DD-AF7A-0C40-A5D8-590BA8892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455" y="546604"/>
            <a:ext cx="3348330" cy="981407"/>
          </a:xfrm>
          <a:prstGeom prst="rect">
            <a:avLst/>
          </a:prstGeom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1AEDE7AE-3B6F-D448-A3DB-F73161AAF87F}"/>
              </a:ext>
            </a:extLst>
          </p:cNvPr>
          <p:cNvSpPr/>
          <p:nvPr userDrawn="1"/>
        </p:nvSpPr>
        <p:spPr>
          <a:xfrm>
            <a:off x="6105899" y="0"/>
            <a:ext cx="6113475" cy="6919338"/>
          </a:xfrm>
          <a:custGeom>
            <a:avLst/>
            <a:gdLst>
              <a:gd name="connsiteX0" fmla="*/ 365443 w 2634012"/>
              <a:gd name="connsiteY0" fmla="*/ 0 h 1663053"/>
              <a:gd name="connsiteX1" fmla="*/ 2634012 w 2634012"/>
              <a:gd name="connsiteY1" fmla="*/ 0 h 1663053"/>
              <a:gd name="connsiteX2" fmla="*/ 2268569 w 2634012"/>
              <a:gd name="connsiteY2" fmla="*/ 1663053 h 1663053"/>
              <a:gd name="connsiteX3" fmla="*/ 0 w 2634012"/>
              <a:gd name="connsiteY3" fmla="*/ 1663053 h 1663053"/>
              <a:gd name="connsiteX0" fmla="*/ 365443 w 2634012"/>
              <a:gd name="connsiteY0" fmla="*/ 0 h 1663053"/>
              <a:gd name="connsiteX1" fmla="*/ 1453852 w 2634012"/>
              <a:gd name="connsiteY1" fmla="*/ 5360 h 1663053"/>
              <a:gd name="connsiteX2" fmla="*/ 2634012 w 2634012"/>
              <a:gd name="connsiteY2" fmla="*/ 0 h 1663053"/>
              <a:gd name="connsiteX3" fmla="*/ 2268569 w 2634012"/>
              <a:gd name="connsiteY3" fmla="*/ 1663053 h 1663053"/>
              <a:gd name="connsiteX4" fmla="*/ 0 w 2634012"/>
              <a:gd name="connsiteY4" fmla="*/ 1663053 h 1663053"/>
              <a:gd name="connsiteX5" fmla="*/ 365443 w 2634012"/>
              <a:gd name="connsiteY5" fmla="*/ 0 h 1663053"/>
              <a:gd name="connsiteX0" fmla="*/ 365443 w 2634012"/>
              <a:gd name="connsiteY0" fmla="*/ 0 h 1672432"/>
              <a:gd name="connsiteX1" fmla="*/ 1453852 w 2634012"/>
              <a:gd name="connsiteY1" fmla="*/ 5360 h 1672432"/>
              <a:gd name="connsiteX2" fmla="*/ 2634012 w 2634012"/>
              <a:gd name="connsiteY2" fmla="*/ 0 h 1672432"/>
              <a:gd name="connsiteX3" fmla="*/ 2268569 w 2634012"/>
              <a:gd name="connsiteY3" fmla="*/ 1663053 h 1672432"/>
              <a:gd name="connsiteX4" fmla="*/ 1421690 w 2634012"/>
              <a:gd name="connsiteY4" fmla="*/ 1672432 h 1672432"/>
              <a:gd name="connsiteX5" fmla="*/ 0 w 2634012"/>
              <a:gd name="connsiteY5" fmla="*/ 1663053 h 1672432"/>
              <a:gd name="connsiteX6" fmla="*/ 365443 w 2634012"/>
              <a:gd name="connsiteY6" fmla="*/ 0 h 1672432"/>
              <a:gd name="connsiteX0" fmla="*/ 365443 w 2634012"/>
              <a:gd name="connsiteY0" fmla="*/ 0 h 1672432"/>
              <a:gd name="connsiteX1" fmla="*/ 1453852 w 2634012"/>
              <a:gd name="connsiteY1" fmla="*/ 5360 h 1672432"/>
              <a:gd name="connsiteX2" fmla="*/ 2634012 w 2634012"/>
              <a:gd name="connsiteY2" fmla="*/ 0 h 1672432"/>
              <a:gd name="connsiteX3" fmla="*/ 1421690 w 2634012"/>
              <a:gd name="connsiteY3" fmla="*/ 1672432 h 1672432"/>
              <a:gd name="connsiteX4" fmla="*/ 0 w 2634012"/>
              <a:gd name="connsiteY4" fmla="*/ 1663053 h 1672432"/>
              <a:gd name="connsiteX5" fmla="*/ 365443 w 2634012"/>
              <a:gd name="connsiteY5" fmla="*/ 0 h 1672432"/>
              <a:gd name="connsiteX0" fmla="*/ 365443 w 1453852"/>
              <a:gd name="connsiteY0" fmla="*/ 0 h 1672432"/>
              <a:gd name="connsiteX1" fmla="*/ 1453852 w 1453852"/>
              <a:gd name="connsiteY1" fmla="*/ 5360 h 1672432"/>
              <a:gd name="connsiteX2" fmla="*/ 1421690 w 1453852"/>
              <a:gd name="connsiteY2" fmla="*/ 1672432 h 1672432"/>
              <a:gd name="connsiteX3" fmla="*/ 0 w 1453852"/>
              <a:gd name="connsiteY3" fmla="*/ 1663053 h 1672432"/>
              <a:gd name="connsiteX4" fmla="*/ 365443 w 1453852"/>
              <a:gd name="connsiteY4" fmla="*/ 0 h 1672432"/>
              <a:gd name="connsiteX0" fmla="*/ 365443 w 1465645"/>
              <a:gd name="connsiteY0" fmla="*/ 0 h 1663053"/>
              <a:gd name="connsiteX1" fmla="*/ 1453852 w 1465645"/>
              <a:gd name="connsiteY1" fmla="*/ 5360 h 1663053"/>
              <a:gd name="connsiteX2" fmla="*/ 1465645 w 1465645"/>
              <a:gd name="connsiteY2" fmla="*/ 1649162 h 1663053"/>
              <a:gd name="connsiteX3" fmla="*/ 0 w 1465645"/>
              <a:gd name="connsiteY3" fmla="*/ 1663053 h 1663053"/>
              <a:gd name="connsiteX4" fmla="*/ 365443 w 1465645"/>
              <a:gd name="connsiteY4" fmla="*/ 0 h 1663053"/>
              <a:gd name="connsiteX0" fmla="*/ 365443 w 1469365"/>
              <a:gd name="connsiteY0" fmla="*/ 0 h 1663053"/>
              <a:gd name="connsiteX1" fmla="*/ 1469365 w 1469365"/>
              <a:gd name="connsiteY1" fmla="*/ 2774 h 1663053"/>
              <a:gd name="connsiteX2" fmla="*/ 1465645 w 1469365"/>
              <a:gd name="connsiteY2" fmla="*/ 1649162 h 1663053"/>
              <a:gd name="connsiteX3" fmla="*/ 0 w 1469365"/>
              <a:gd name="connsiteY3" fmla="*/ 1663053 h 1663053"/>
              <a:gd name="connsiteX4" fmla="*/ 365443 w 1469365"/>
              <a:gd name="connsiteY4" fmla="*/ 0 h 166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365" h="1663053">
                <a:moveTo>
                  <a:pt x="365443" y="0"/>
                </a:moveTo>
                <a:lnTo>
                  <a:pt x="1469365" y="2774"/>
                </a:lnTo>
                <a:lnTo>
                  <a:pt x="1465645" y="1649162"/>
                </a:lnTo>
                <a:lnTo>
                  <a:pt x="0" y="1663053"/>
                </a:lnTo>
                <a:lnTo>
                  <a:pt x="365443" y="0"/>
                </a:lnTo>
                <a:close/>
              </a:path>
            </a:pathLst>
          </a:custGeom>
          <a:blipFill dpi="0" rotWithShape="1"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73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03B5230-C0F1-2640-BAB4-3EFE989200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0887" y="6321495"/>
            <a:ext cx="2005216" cy="28039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A2D72A3-8C1C-5242-8E45-E06B4F29B9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8569" y="6321495"/>
            <a:ext cx="2005216" cy="28039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B0ADD68-4B3F-6E41-9032-3431759855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3750" y="6321495"/>
            <a:ext cx="2005216" cy="28039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836DFB9-44FB-3F41-888C-3215765D3BE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3206" y="6321495"/>
            <a:ext cx="2005216" cy="28039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4B035FA-46A9-6440-899C-4E3ABD808D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5525" y="6321495"/>
            <a:ext cx="2005216" cy="28039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456F4E8-8A81-CF47-A2E6-06732016548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57845" y="6321495"/>
            <a:ext cx="2005216" cy="2803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44392-2CBC-9F4D-AF66-F0D5904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018" y="6279127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DEE799-A46F-2A4A-A44D-A5F98EA08BA0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FCA7965-B0FA-624E-9843-128C9D49C92B}"/>
              </a:ext>
            </a:extLst>
          </p:cNvPr>
          <p:cNvSpPr/>
          <p:nvPr userDrawn="1"/>
        </p:nvSpPr>
        <p:spPr>
          <a:xfrm rot="751256">
            <a:off x="-193233" y="1680545"/>
            <a:ext cx="8770157" cy="4779074"/>
          </a:xfrm>
          <a:custGeom>
            <a:avLst/>
            <a:gdLst>
              <a:gd name="connsiteX0" fmla="*/ 6767719 w 8770157"/>
              <a:gd name="connsiteY0" fmla="*/ 444697 h 4779074"/>
              <a:gd name="connsiteX1" fmla="*/ 6767719 w 8770157"/>
              <a:gd name="connsiteY1" fmla="*/ 444698 h 4779074"/>
              <a:gd name="connsiteX2" fmla="*/ 8770157 w 8770157"/>
              <a:gd name="connsiteY2" fmla="*/ 0 h 4779074"/>
              <a:gd name="connsiteX3" fmla="*/ 8770156 w 8770157"/>
              <a:gd name="connsiteY3" fmla="*/ 2971057 h 4779074"/>
              <a:gd name="connsiteX4" fmla="*/ 6767718 w 8770157"/>
              <a:gd name="connsiteY4" fmla="*/ 3415754 h 4779074"/>
              <a:gd name="connsiteX5" fmla="*/ 2631231 w 8770157"/>
              <a:gd name="connsiteY5" fmla="*/ 4334377 h 4779074"/>
              <a:gd name="connsiteX6" fmla="*/ 628794 w 8770157"/>
              <a:gd name="connsiteY6" fmla="*/ 4779074 h 4779074"/>
              <a:gd name="connsiteX7" fmla="*/ 0 w 8770157"/>
              <a:gd name="connsiteY7" fmla="*/ 1947659 h 477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157" h="4779074">
                <a:moveTo>
                  <a:pt x="6767719" y="444697"/>
                </a:moveTo>
                <a:lnTo>
                  <a:pt x="6767719" y="444698"/>
                </a:lnTo>
                <a:lnTo>
                  <a:pt x="8770157" y="0"/>
                </a:lnTo>
                <a:lnTo>
                  <a:pt x="8770156" y="2971057"/>
                </a:lnTo>
                <a:lnTo>
                  <a:pt x="6767718" y="3415754"/>
                </a:lnTo>
                <a:lnTo>
                  <a:pt x="2631231" y="4334377"/>
                </a:lnTo>
                <a:lnTo>
                  <a:pt x="628794" y="4779074"/>
                </a:lnTo>
                <a:lnTo>
                  <a:pt x="0" y="19476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28806-87D9-C549-BA82-6CD90285A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19" y="3024457"/>
            <a:ext cx="6654182" cy="1329595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D7043-5DD7-5F43-8F51-F46BE671F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56" y="4796060"/>
            <a:ext cx="6669745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4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B2873866-53CA-604F-A417-A681AA8BD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0887" y="6321495"/>
            <a:ext cx="2005216" cy="28039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4510857-515E-124A-9DD8-F1D0E9162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8569" y="6321495"/>
            <a:ext cx="2005216" cy="28039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FA59DFD-FEE4-5F42-825D-91B187D044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3750" y="6321495"/>
            <a:ext cx="2005216" cy="28039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C3D8611-DEC4-3F43-9320-23E6864A2E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3206" y="6321495"/>
            <a:ext cx="2005216" cy="28039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46542C4-2E46-6F4C-A612-7B439264D77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5525" y="6321495"/>
            <a:ext cx="2005216" cy="28039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C5B48F4-9580-2C44-A5FE-86D4FFEE6C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57845" y="6321495"/>
            <a:ext cx="2005216" cy="280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670C81-E2A7-0249-A36F-1A78CA9FBD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30504" y="245828"/>
            <a:ext cx="2280638" cy="6684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753A-88E0-9A42-8176-287C3968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3" y="1621806"/>
            <a:ext cx="6810487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7DD9A-1004-7D48-9D5A-B2AF0035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7" y="440320"/>
            <a:ext cx="7845691" cy="473971"/>
          </a:xfrm>
        </p:spPr>
        <p:txBody>
          <a:bodyPr lIns="0" tIns="0" rIns="0" bIns="0" anchor="b" anchorCtr="0">
            <a:normAutofit/>
          </a:bodyPr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3DCA-EB59-1F48-8F3A-1AD7B7C3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7943" y="6278463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7D481D-C9E8-3645-880D-E1CC26F2A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2680FE-FB74-4A43-9D67-18B5BAA88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72000" y="1500327"/>
            <a:ext cx="3209395" cy="5202710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7F0C91-7808-1E4D-BC37-5383B8794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64960" y="1500327"/>
            <a:ext cx="3209395" cy="52027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753A-88E0-9A42-8176-287C3968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3" y="1621806"/>
            <a:ext cx="3250832" cy="43524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4F1DF2-C992-D149-A627-9A21807193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80887" y="6321495"/>
            <a:ext cx="2005216" cy="2803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1AC6C-DC73-754E-A843-E4BB90BF1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8569" y="6321495"/>
            <a:ext cx="2005216" cy="28039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DF85EA2-ECC1-F643-BF01-2E19E134F9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3750" y="6321495"/>
            <a:ext cx="2005216" cy="28039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EFDA409-BF8A-5C44-9C55-7DCF6540DE0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73206" y="6321495"/>
            <a:ext cx="2005216" cy="28039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3990F95-34B5-7148-8A50-CEEE2045F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65525" y="6321495"/>
            <a:ext cx="2005216" cy="2803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1435E89-D91A-994C-92E9-390385EB286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7845" y="6321495"/>
            <a:ext cx="2005216" cy="280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7DD9A-1004-7D48-9D5A-B2AF0035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7" y="440320"/>
            <a:ext cx="7845691" cy="473971"/>
          </a:xfrm>
        </p:spPr>
        <p:txBody>
          <a:bodyPr lIns="0" tIns="0" rIns="0" bIns="0" anchor="b" anchorCtr="0">
            <a:normAutofit/>
          </a:bodyPr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3DCA-EB59-1F48-8F3A-1AD7B7C3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7943" y="6278463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7D481D-C9E8-3645-880D-E1CC26F2A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5D266C-3669-0D45-BEF5-AA87F29DF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7039" y="1622028"/>
            <a:ext cx="7353935" cy="4351957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F5B616-C8E7-B941-B428-6CB5A32E139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330504" y="245828"/>
            <a:ext cx="2280638" cy="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5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753A-88E0-9A42-8176-287C3968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3" y="1621806"/>
            <a:ext cx="5337174" cy="43524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4F1DF2-C992-D149-A627-9A2180719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0887" y="6321495"/>
            <a:ext cx="2005216" cy="2803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E1AC6C-DC73-754E-A843-E4BB90BF10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8569" y="6321495"/>
            <a:ext cx="2005216" cy="28039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DF85EA2-ECC1-F643-BF01-2E19E134F9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3750" y="6321495"/>
            <a:ext cx="2005216" cy="28039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EFDA409-BF8A-5C44-9C55-7DCF6540DE0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3206" y="6321495"/>
            <a:ext cx="2005216" cy="28039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3990F95-34B5-7148-8A50-CEEE2045F5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5525" y="6321495"/>
            <a:ext cx="2005216" cy="2803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1435E89-D91A-994C-92E9-390385EB286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57845" y="6321495"/>
            <a:ext cx="2005216" cy="280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7DD9A-1004-7D48-9D5A-B2AF0035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7" y="440320"/>
            <a:ext cx="7845691" cy="473971"/>
          </a:xfrm>
        </p:spPr>
        <p:txBody>
          <a:bodyPr lIns="0" tIns="0" rIns="0" bIns="0" anchor="b" anchorCtr="0">
            <a:normAutofit/>
          </a:bodyPr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3DCA-EB59-1F48-8F3A-1AD7B7C3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7943" y="6278463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7D481D-C9E8-3645-880D-E1CC26F2A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5D266C-3669-0D45-BEF5-AA87F29DF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3800" y="1622028"/>
            <a:ext cx="5337174" cy="4351957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B49D60-B3A7-CE4B-942E-3FDF0B8D2A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30504" y="245828"/>
            <a:ext cx="2280638" cy="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D550E-6C44-F94E-9A0E-BDEC5598A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61"/>
            <a:ext cx="12192000" cy="68657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3D86E-36F1-E444-B139-6F9E0D9F4E14}"/>
              </a:ext>
            </a:extLst>
          </p:cNvPr>
          <p:cNvSpPr/>
          <p:nvPr userDrawn="1"/>
        </p:nvSpPr>
        <p:spPr>
          <a:xfrm>
            <a:off x="6855" y="-3861"/>
            <a:ext cx="12185145" cy="6861861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2">
                  <a:alpha val="25184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EECC1E9-A1A2-AE4E-A232-E3F30A2C9CA8}"/>
              </a:ext>
            </a:extLst>
          </p:cNvPr>
          <p:cNvSpPr/>
          <p:nvPr userDrawn="1"/>
        </p:nvSpPr>
        <p:spPr>
          <a:xfrm>
            <a:off x="6855" y="4070082"/>
            <a:ext cx="8676900" cy="1518358"/>
          </a:xfrm>
          <a:custGeom>
            <a:avLst/>
            <a:gdLst>
              <a:gd name="connsiteX0" fmla="*/ 0 w 8676900"/>
              <a:gd name="connsiteY0" fmla="*/ 0 h 1518358"/>
              <a:gd name="connsiteX1" fmla="*/ 8676900 w 8676900"/>
              <a:gd name="connsiteY1" fmla="*/ 0 h 1518358"/>
              <a:gd name="connsiteX2" fmla="*/ 8339706 w 8676900"/>
              <a:gd name="connsiteY2" fmla="*/ 1518358 h 1518358"/>
              <a:gd name="connsiteX3" fmla="*/ 6288484 w 8676900"/>
              <a:gd name="connsiteY3" fmla="*/ 1518358 h 1518358"/>
              <a:gd name="connsiteX4" fmla="*/ 2051221 w 8676900"/>
              <a:gd name="connsiteY4" fmla="*/ 1518358 h 1518358"/>
              <a:gd name="connsiteX5" fmla="*/ 0 w 8676900"/>
              <a:gd name="connsiteY5" fmla="*/ 1518358 h 151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6900" h="1518358">
                <a:moveTo>
                  <a:pt x="0" y="0"/>
                </a:moveTo>
                <a:lnTo>
                  <a:pt x="8676900" y="0"/>
                </a:lnTo>
                <a:lnTo>
                  <a:pt x="8339706" y="1518358"/>
                </a:lnTo>
                <a:lnTo>
                  <a:pt x="6288484" y="1518358"/>
                </a:lnTo>
                <a:lnTo>
                  <a:pt x="2051221" y="1518358"/>
                </a:lnTo>
                <a:lnTo>
                  <a:pt x="0" y="15183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AEC792-DD87-9248-BF5C-C3B1E20498B9}"/>
              </a:ext>
            </a:extLst>
          </p:cNvPr>
          <p:cNvGrpSpPr/>
          <p:nvPr userDrawn="1"/>
        </p:nvGrpSpPr>
        <p:grpSpPr>
          <a:xfrm>
            <a:off x="-103750" y="6321495"/>
            <a:ext cx="12466811" cy="280391"/>
            <a:chOff x="-103750" y="6592087"/>
            <a:chExt cx="12466811" cy="28039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0C7B985-6F99-C749-8E3F-84C7365C6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80887" y="6592087"/>
              <a:ext cx="2005216" cy="280391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536CB62-F88D-AF4E-A94D-796E96FD7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88569" y="6592087"/>
              <a:ext cx="2005216" cy="28039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1350B6A-CC05-A945-89EB-2BCCDC28CE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03750" y="6592087"/>
              <a:ext cx="2005216" cy="28039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3BECB85-79D8-3642-9A21-D6349F1CA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73206" y="6592087"/>
              <a:ext cx="2005216" cy="280391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43953AE-176F-0049-ABDA-C2063D715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65525" y="6592087"/>
              <a:ext cx="2005216" cy="280391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B1572C9-05FA-A941-AB3A-E509878AB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57845" y="6592087"/>
              <a:ext cx="2005216" cy="280391"/>
            </a:xfrm>
            <a:prstGeom prst="rect">
              <a:avLst/>
            </a:prstGeom>
          </p:spPr>
        </p:pic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438CE5F-DAEB-3847-83CF-9B7551CE00F4}"/>
              </a:ext>
            </a:extLst>
          </p:cNvPr>
          <p:cNvSpPr txBox="1">
            <a:spLocks/>
          </p:cNvSpPr>
          <p:nvPr userDrawn="1"/>
        </p:nvSpPr>
        <p:spPr>
          <a:xfrm>
            <a:off x="661018" y="6279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DEE799-A46F-2A4A-A44D-A5F98EA08BA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42D43-FABC-784E-90F7-0BFA2F77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481D-C9E8-3645-880D-E1CC26F2A97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1828D18-4EAC-9E4E-A727-CCEF60618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19" y="4579962"/>
            <a:ext cx="6654182" cy="49859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23 0.24946" pathEditMode="relative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3 0.24946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C194D-4926-114C-84DC-043AE1B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E1CD-CE3B-F04B-B420-7343B22E6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1426E-33CA-604A-9FEF-91A52EF20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E799-A46F-2A4A-A44D-A5F98EA08BA0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D1E6-B1AD-5E47-8EE3-B9EBD2BF7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E69D6-8270-EC4B-BC9C-EA17B7401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481D-C9E8-3645-880D-E1CC26F2A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75703-D41E-4CAC-B9B2-70D9C999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7" y="440320"/>
            <a:ext cx="8420530" cy="473971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Partner Member Nomination Form</a:t>
            </a:r>
            <a:br>
              <a:rPr lang="en-GB" sz="2000" dirty="0"/>
            </a:br>
            <a:r>
              <a:rPr lang="en-GB" sz="2000" b="0" dirty="0">
                <a:solidFill>
                  <a:schemeClr val="accent6"/>
                </a:solidFill>
              </a:rPr>
              <a:t>for return by 12 noon on Monday 6 June 2022 to </a:t>
            </a:r>
            <a:r>
              <a:rPr lang="en-GB" sz="2000" b="0" i="0" u="none" strike="noStrike" baseline="0" dirty="0">
                <a:solidFill>
                  <a:schemeClr val="accent6"/>
                </a:solidFill>
              </a:rPr>
              <a:t>hsiccg.icsceooffice@nhs.net </a:t>
            </a:r>
            <a:endParaRPr lang="en-GB" sz="20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0AC09E-12FD-40E4-89E5-29EA6C130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13063"/>
              </p:ext>
            </p:extLst>
          </p:nvPr>
        </p:nvGraphicFramePr>
        <p:xfrm>
          <a:off x="419449" y="1058904"/>
          <a:ext cx="6937696" cy="43925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10980">
                  <a:extLst>
                    <a:ext uri="{9D8B030D-6E8A-4147-A177-3AD203B41FA5}">
                      <a16:colId xmlns:a16="http://schemas.microsoft.com/office/drawing/2014/main" val="1696544438"/>
                    </a:ext>
                  </a:extLst>
                </a:gridCol>
                <a:gridCol w="4026716">
                  <a:extLst>
                    <a:ext uri="{9D8B030D-6E8A-4147-A177-3AD203B41FA5}">
                      <a16:colId xmlns:a16="http://schemas.microsoft.com/office/drawing/2014/main" val="3471983727"/>
                    </a:ext>
                  </a:extLst>
                </a:gridCol>
              </a:tblGrid>
              <a:tr h="4491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For completion by Nominee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10988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r>
                        <a:rPr lang="en-GB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73311"/>
                  </a:ext>
                </a:extLst>
              </a:tr>
              <a:tr h="701335">
                <a:tc>
                  <a:txBody>
                    <a:bodyPr/>
                    <a:lstStyle/>
                    <a:p>
                      <a:r>
                        <a:rPr lang="en-GB" sz="1600" dirty="0"/>
                        <a:t>Partner Member Role for which the nomination is being sought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95735"/>
                  </a:ext>
                </a:extLst>
              </a:tr>
              <a:tr h="996634">
                <a:tc>
                  <a:txBody>
                    <a:bodyPr/>
                    <a:lstStyle/>
                    <a:p>
                      <a:r>
                        <a:rPr lang="en-GB" sz="1600" dirty="0"/>
                        <a:t>Employing or associated organisation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743031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r>
                        <a:rPr lang="en-GB" sz="1600" dirty="0"/>
                        <a:t>Job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92330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r>
                        <a:rPr lang="en-GB" sz="160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91310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r>
                        <a:rPr lang="en-GB" sz="1600" dirty="0"/>
                        <a:t>Telephone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03794"/>
                  </a:ext>
                </a:extLst>
              </a:tr>
              <a:tr h="449100">
                <a:tc>
                  <a:txBody>
                    <a:bodyPr/>
                    <a:lstStyle/>
                    <a:p>
                      <a:r>
                        <a:rPr lang="en-GB" sz="16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865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A1EAC2-4FF7-43D9-8812-8F22B7D44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6460"/>
              </p:ext>
            </p:extLst>
          </p:nvPr>
        </p:nvGraphicFramePr>
        <p:xfrm>
          <a:off x="7642371" y="1050127"/>
          <a:ext cx="4130180" cy="220221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65090">
                  <a:extLst>
                    <a:ext uri="{9D8B030D-6E8A-4147-A177-3AD203B41FA5}">
                      <a16:colId xmlns:a16="http://schemas.microsoft.com/office/drawing/2014/main" val="1696544438"/>
                    </a:ext>
                  </a:extLst>
                </a:gridCol>
                <a:gridCol w="2065090">
                  <a:extLst>
                    <a:ext uri="{9D8B030D-6E8A-4147-A177-3AD203B41FA5}">
                      <a16:colId xmlns:a16="http://schemas.microsoft.com/office/drawing/2014/main" val="3471983727"/>
                    </a:ext>
                  </a:extLst>
                </a:gridCol>
              </a:tblGrid>
              <a:tr h="312569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For completion by Nominating Organisation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200" dirty="0"/>
                        <a:t>For completion by Nominating Organisation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1098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r>
                        <a:rPr lang="en-GB" sz="1200" dirty="0"/>
                        <a:t>Nominating Organisation</a:t>
                      </a:r>
                    </a:p>
                  </a:txBody>
                  <a:tcPr>
                    <a:solidFill>
                      <a:srgbClr val="00A39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00A39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73311"/>
                  </a:ext>
                </a:extLst>
              </a:tr>
              <a:tr h="404249">
                <a:tc>
                  <a:txBody>
                    <a:bodyPr/>
                    <a:lstStyle/>
                    <a:p>
                      <a:r>
                        <a:rPr lang="en-GB" sz="1200" dirty="0"/>
                        <a:t>Designated nominating individual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95735"/>
                  </a:ext>
                </a:extLst>
              </a:tr>
              <a:tr h="404249">
                <a:tc>
                  <a:txBody>
                    <a:bodyPr/>
                    <a:lstStyle/>
                    <a:p>
                      <a:r>
                        <a:rPr lang="en-GB" sz="1200" dirty="0"/>
                        <a:t>Designated nominating individual e-signature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743031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r>
                        <a:rPr lang="en-GB" sz="120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91310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r>
                        <a:rPr lang="en-GB" sz="1200" dirty="0"/>
                        <a:t>Telephone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037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A8C775-D697-42DA-A7AC-580106CED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49474"/>
              </p:ext>
            </p:extLst>
          </p:nvPr>
        </p:nvGraphicFramePr>
        <p:xfrm>
          <a:off x="7642371" y="3442331"/>
          <a:ext cx="4130180" cy="271047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65090">
                  <a:extLst>
                    <a:ext uri="{9D8B030D-6E8A-4147-A177-3AD203B41FA5}">
                      <a16:colId xmlns:a16="http://schemas.microsoft.com/office/drawing/2014/main" val="1696544438"/>
                    </a:ext>
                  </a:extLst>
                </a:gridCol>
                <a:gridCol w="2065090">
                  <a:extLst>
                    <a:ext uri="{9D8B030D-6E8A-4147-A177-3AD203B41FA5}">
                      <a16:colId xmlns:a16="http://schemas.microsoft.com/office/drawing/2014/main" val="3471983727"/>
                    </a:ext>
                  </a:extLst>
                </a:gridCol>
              </a:tblGrid>
              <a:tr h="333037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For completion by Seconding Organisations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GB" sz="1200" dirty="0"/>
                        <a:t>For completion by Seconding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10988"/>
                  </a:ext>
                </a:extLst>
              </a:tr>
              <a:tr h="265360">
                <a:tc>
                  <a:txBody>
                    <a:bodyPr/>
                    <a:lstStyle/>
                    <a:p>
                      <a:r>
                        <a:rPr lang="en-GB" sz="1200" dirty="0"/>
                        <a:t>Seconding Organisation 1</a:t>
                      </a:r>
                    </a:p>
                  </a:txBody>
                  <a:tcPr>
                    <a:solidFill>
                      <a:srgbClr val="00A39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39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73311"/>
                  </a:ext>
                </a:extLst>
              </a:tr>
              <a:tr h="408436">
                <a:tc>
                  <a:txBody>
                    <a:bodyPr/>
                    <a:lstStyle/>
                    <a:p>
                      <a:r>
                        <a:rPr lang="en-GB" sz="1200" dirty="0"/>
                        <a:t>Designated seconding individual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995735"/>
                  </a:ext>
                </a:extLst>
              </a:tr>
              <a:tr h="408436">
                <a:tc>
                  <a:txBody>
                    <a:bodyPr/>
                    <a:lstStyle/>
                    <a:p>
                      <a:r>
                        <a:rPr lang="en-GB" sz="1200" dirty="0"/>
                        <a:t>Designated seconding individual e-signature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743031"/>
                  </a:ext>
                </a:extLst>
              </a:tr>
              <a:tr h="265360">
                <a:tc>
                  <a:txBody>
                    <a:bodyPr/>
                    <a:lstStyle/>
                    <a:p>
                      <a:r>
                        <a:rPr lang="en-GB" sz="1200" dirty="0"/>
                        <a:t>Seconding Organisation 2</a:t>
                      </a:r>
                    </a:p>
                  </a:txBody>
                  <a:tcPr>
                    <a:solidFill>
                      <a:srgbClr val="00A39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6869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39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91310"/>
                  </a:ext>
                </a:extLst>
              </a:tr>
              <a:tr h="408436">
                <a:tc>
                  <a:txBody>
                    <a:bodyPr/>
                    <a:lstStyle/>
                    <a:p>
                      <a:r>
                        <a:rPr lang="en-GB" sz="1200" dirty="0"/>
                        <a:t>Designated seconding individual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20577"/>
                  </a:ext>
                </a:extLst>
              </a:tr>
              <a:tr h="408436">
                <a:tc>
                  <a:txBody>
                    <a:bodyPr/>
                    <a:lstStyle/>
                    <a:p>
                      <a:r>
                        <a:rPr lang="en-GB" sz="1200" dirty="0"/>
                        <a:t>Designated seconding individual e-signature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0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2571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IoW">
      <a:dk1>
        <a:srgbClr val="003087"/>
      </a:dk1>
      <a:lt1>
        <a:srgbClr val="FFFFFF"/>
      </a:lt1>
      <a:dk2>
        <a:srgbClr val="41B6E6"/>
      </a:dk2>
      <a:lt2>
        <a:srgbClr val="E8EDEE"/>
      </a:lt2>
      <a:accent1>
        <a:srgbClr val="DA281C"/>
      </a:accent1>
      <a:accent2>
        <a:srgbClr val="78BE20"/>
      </a:accent2>
      <a:accent3>
        <a:srgbClr val="FFB81C"/>
      </a:accent3>
      <a:accent4>
        <a:srgbClr val="00A399"/>
      </a:accent4>
      <a:accent5>
        <a:srgbClr val="AE2473"/>
      </a:accent5>
      <a:accent6>
        <a:srgbClr val="768692"/>
      </a:accent6>
      <a:hlink>
        <a:srgbClr val="005EB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91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Partner Member Nomination Form for return by 12 noon on Monday 6 June 2022 to hsiccg.icsceooffice@nhs.net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ICB Governance</dc:title>
  <dc:creator>LANGDON, Liane (NHS HAMPSHIRE, SOUTHAMPTON AND ISLE OF WIGHT CCG)</dc:creator>
  <cp:lastModifiedBy>HOWARTH, Fiona (NHS HAMPSHIRE, SOUTHAMPTON AND ISLE OF WIGHT CCG)</cp:lastModifiedBy>
  <cp:revision>32</cp:revision>
  <dcterms:created xsi:type="dcterms:W3CDTF">2022-04-05T07:55:14Z</dcterms:created>
  <dcterms:modified xsi:type="dcterms:W3CDTF">2022-05-18T13:56:38Z</dcterms:modified>
</cp:coreProperties>
</file>