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752" r:id="rId5"/>
  </p:sldMasterIdLst>
  <p:notesMasterIdLst>
    <p:notesMasterId r:id="rId7"/>
  </p:notesMasterIdLst>
  <p:handoutMasterIdLst>
    <p:handoutMasterId r:id="rId8"/>
  </p:handoutMasterIdLst>
  <p:sldIdLst>
    <p:sldId id="38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  <a:srgbClr val="000000"/>
    <a:srgbClr val="FBBA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AADB4A-DD7D-4DE8-AE64-F38C96A0D5DF}" v="4" dt="2021-04-21T10:17:33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2" autoAdjust="0"/>
    <p:restoredTop sz="96357" autoAdjust="0"/>
  </p:normalViewPr>
  <p:slideViewPr>
    <p:cSldViewPr snapToGrid="0">
      <p:cViewPr varScale="1">
        <p:scale>
          <a:sx n="108" d="100"/>
          <a:sy n="108" d="100"/>
        </p:scale>
        <p:origin x="1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89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C0E1A3-3AF2-46A2-B51F-FCE8DA824A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9515F-BC01-4AE6-A364-F50A61B207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2B7B0-EA51-457B-B65B-60441B32536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EFE268-722F-42B0-8946-BA0AA14601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2B599-41FB-4652-A34A-CCA1781F5D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6CD02-EB1A-456A-A757-6B43469EF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43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46F84-1E2D-454C-BECC-D993D2FB15B4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357A5-A22A-4334-8DF8-ABA91039FD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40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39565-6B50-4150-ABD5-ECE0C857C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FFE477E-4140-491C-B36C-2012D9E86E84}"/>
              </a:ext>
            </a:extLst>
          </p:cNvPr>
          <p:cNvSpPr/>
          <p:nvPr userDrawn="1"/>
        </p:nvSpPr>
        <p:spPr>
          <a:xfrm>
            <a:off x="6845300" y="4191000"/>
            <a:ext cx="5346700" cy="736600"/>
          </a:xfrm>
          <a:custGeom>
            <a:avLst/>
            <a:gdLst>
              <a:gd name="connsiteX0" fmla="*/ 368300 w 5346700"/>
              <a:gd name="connsiteY0" fmla="*/ 0 h 736600"/>
              <a:gd name="connsiteX1" fmla="*/ 5346700 w 5346700"/>
              <a:gd name="connsiteY1" fmla="*/ 0 h 736600"/>
              <a:gd name="connsiteX2" fmla="*/ 5346700 w 5346700"/>
              <a:gd name="connsiteY2" fmla="*/ 736600 h 736600"/>
              <a:gd name="connsiteX3" fmla="*/ 368300 w 5346700"/>
              <a:gd name="connsiteY3" fmla="*/ 736600 h 736600"/>
              <a:gd name="connsiteX4" fmla="*/ 0 w 5346700"/>
              <a:gd name="connsiteY4" fmla="*/ 368300 h 736600"/>
              <a:gd name="connsiteX5" fmla="*/ 368300 w 5346700"/>
              <a:gd name="connsiteY5" fmla="*/ 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6700" h="736600">
                <a:moveTo>
                  <a:pt x="368300" y="0"/>
                </a:moveTo>
                <a:lnTo>
                  <a:pt x="5346700" y="0"/>
                </a:lnTo>
                <a:lnTo>
                  <a:pt x="5346700" y="736600"/>
                </a:lnTo>
                <a:lnTo>
                  <a:pt x="368300" y="736600"/>
                </a:lnTo>
                <a:cubicBezTo>
                  <a:pt x="164894" y="736600"/>
                  <a:pt x="0" y="571706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ED2B7-789D-48D3-845F-B0EE1A13C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6300" y="1833563"/>
            <a:ext cx="4254500" cy="212883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20CC6-2136-4A58-91C3-1A411D200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6300" y="4302919"/>
            <a:ext cx="4254500" cy="512762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D6B991-1E19-4811-A1FD-04E9AC08BB88}"/>
              </a:ext>
            </a:extLst>
          </p:cNvPr>
          <p:cNvGrpSpPr/>
          <p:nvPr userDrawn="1"/>
        </p:nvGrpSpPr>
        <p:grpSpPr>
          <a:xfrm>
            <a:off x="9786622" y="508001"/>
            <a:ext cx="1724967" cy="622299"/>
            <a:chOff x="3663950" y="2217738"/>
            <a:chExt cx="2508251" cy="90487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BF59F9C-F30F-41E8-A161-AF1A18EAD1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9513" y="2217738"/>
              <a:ext cx="133350" cy="133350"/>
            </a:xfrm>
            <a:custGeom>
              <a:avLst/>
              <a:gdLst>
                <a:gd name="T0" fmla="*/ 1 w 41"/>
                <a:gd name="T1" fmla="*/ 19 h 41"/>
                <a:gd name="T2" fmla="*/ 22 w 41"/>
                <a:gd name="T3" fmla="*/ 1 h 41"/>
                <a:gd name="T4" fmla="*/ 40 w 41"/>
                <a:gd name="T5" fmla="*/ 23 h 41"/>
                <a:gd name="T6" fmla="*/ 18 w 41"/>
                <a:gd name="T7" fmla="*/ 40 h 41"/>
                <a:gd name="T8" fmla="*/ 1 w 41"/>
                <a:gd name="T9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1" y="19"/>
                  </a:moveTo>
                  <a:cubicBezTo>
                    <a:pt x="2" y="8"/>
                    <a:pt x="12" y="0"/>
                    <a:pt x="22" y="1"/>
                  </a:cubicBezTo>
                  <a:cubicBezTo>
                    <a:pt x="33" y="3"/>
                    <a:pt x="41" y="12"/>
                    <a:pt x="40" y="23"/>
                  </a:cubicBezTo>
                  <a:cubicBezTo>
                    <a:pt x="39" y="34"/>
                    <a:pt x="29" y="41"/>
                    <a:pt x="18" y="40"/>
                  </a:cubicBezTo>
                  <a:cubicBezTo>
                    <a:pt x="8" y="39"/>
                    <a:pt x="0" y="30"/>
                    <a:pt x="1" y="19"/>
                  </a:cubicBezTo>
                </a:path>
              </a:pathLst>
            </a:custGeom>
            <a:solidFill>
              <a:srgbClr val="FB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D02C02-C1B5-495B-B3A8-BCE8AC6907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3950" y="2419351"/>
              <a:ext cx="169863" cy="503238"/>
            </a:xfrm>
            <a:custGeom>
              <a:avLst/>
              <a:gdLst>
                <a:gd name="T0" fmla="*/ 51 w 107"/>
                <a:gd name="T1" fmla="*/ 317 h 317"/>
                <a:gd name="T2" fmla="*/ 51 w 107"/>
                <a:gd name="T3" fmla="*/ 48 h 317"/>
                <a:gd name="T4" fmla="*/ 0 w 107"/>
                <a:gd name="T5" fmla="*/ 48 h 317"/>
                <a:gd name="T6" fmla="*/ 0 w 107"/>
                <a:gd name="T7" fmla="*/ 0 h 317"/>
                <a:gd name="T8" fmla="*/ 107 w 107"/>
                <a:gd name="T9" fmla="*/ 0 h 317"/>
                <a:gd name="T10" fmla="*/ 107 w 107"/>
                <a:gd name="T11" fmla="*/ 317 h 317"/>
                <a:gd name="T12" fmla="*/ 51 w 107"/>
                <a:gd name="T13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317">
                  <a:moveTo>
                    <a:pt x="51" y="317"/>
                  </a:moveTo>
                  <a:lnTo>
                    <a:pt x="51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07" y="0"/>
                  </a:lnTo>
                  <a:lnTo>
                    <a:pt x="107" y="317"/>
                  </a:lnTo>
                  <a:lnTo>
                    <a:pt x="51" y="317"/>
                  </a:lnTo>
                  <a:close/>
                </a:path>
              </a:pathLst>
            </a:custGeom>
            <a:solidFill>
              <a:srgbClr val="6B6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63A1132-9AF5-424A-B72F-3552BDBAE0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17950" y="2409826"/>
              <a:ext cx="398463" cy="512763"/>
            </a:xfrm>
            <a:custGeom>
              <a:avLst/>
              <a:gdLst>
                <a:gd name="T0" fmla="*/ 95 w 122"/>
                <a:gd name="T1" fmla="*/ 157 h 157"/>
                <a:gd name="T2" fmla="*/ 95 w 122"/>
                <a:gd name="T3" fmla="*/ 68 h 157"/>
                <a:gd name="T4" fmla="*/ 88 w 122"/>
                <a:gd name="T5" fmla="*/ 33 h 157"/>
                <a:gd name="T6" fmla="*/ 63 w 122"/>
                <a:gd name="T7" fmla="*/ 23 h 157"/>
                <a:gd name="T8" fmla="*/ 43 w 122"/>
                <a:gd name="T9" fmla="*/ 29 h 157"/>
                <a:gd name="T10" fmla="*/ 27 w 122"/>
                <a:gd name="T11" fmla="*/ 43 h 157"/>
                <a:gd name="T12" fmla="*/ 27 w 122"/>
                <a:gd name="T13" fmla="*/ 157 h 157"/>
                <a:gd name="T14" fmla="*/ 0 w 122"/>
                <a:gd name="T15" fmla="*/ 157 h 157"/>
                <a:gd name="T16" fmla="*/ 0 w 122"/>
                <a:gd name="T17" fmla="*/ 3 h 157"/>
                <a:gd name="T18" fmla="*/ 19 w 122"/>
                <a:gd name="T19" fmla="*/ 3 h 157"/>
                <a:gd name="T20" fmla="*/ 27 w 122"/>
                <a:gd name="T21" fmla="*/ 23 h 157"/>
                <a:gd name="T22" fmla="*/ 72 w 122"/>
                <a:gd name="T23" fmla="*/ 0 h 157"/>
                <a:gd name="T24" fmla="*/ 122 w 122"/>
                <a:gd name="T25" fmla="*/ 62 h 157"/>
                <a:gd name="T26" fmla="*/ 122 w 122"/>
                <a:gd name="T27" fmla="*/ 157 h 157"/>
                <a:gd name="T28" fmla="*/ 95 w 122"/>
                <a:gd name="T2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57">
                  <a:moveTo>
                    <a:pt x="95" y="157"/>
                  </a:moveTo>
                  <a:cubicBezTo>
                    <a:pt x="95" y="68"/>
                    <a:pt x="95" y="68"/>
                    <a:pt x="95" y="68"/>
                  </a:cubicBezTo>
                  <a:cubicBezTo>
                    <a:pt x="95" y="51"/>
                    <a:pt x="93" y="40"/>
                    <a:pt x="88" y="33"/>
                  </a:cubicBezTo>
                  <a:cubicBezTo>
                    <a:pt x="83" y="26"/>
                    <a:pt x="74" y="23"/>
                    <a:pt x="63" y="23"/>
                  </a:cubicBezTo>
                  <a:cubicBezTo>
                    <a:pt x="56" y="23"/>
                    <a:pt x="50" y="25"/>
                    <a:pt x="43" y="29"/>
                  </a:cubicBezTo>
                  <a:cubicBezTo>
                    <a:pt x="36" y="33"/>
                    <a:pt x="31" y="37"/>
                    <a:pt x="27" y="43"/>
                  </a:cubicBezTo>
                  <a:cubicBezTo>
                    <a:pt x="27" y="157"/>
                    <a:pt x="27" y="157"/>
                    <a:pt x="27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6" y="8"/>
                    <a:pt x="51" y="0"/>
                    <a:pt x="72" y="0"/>
                  </a:cubicBezTo>
                  <a:cubicBezTo>
                    <a:pt x="106" y="0"/>
                    <a:pt x="122" y="21"/>
                    <a:pt x="122" y="62"/>
                  </a:cubicBezTo>
                  <a:cubicBezTo>
                    <a:pt x="122" y="157"/>
                    <a:pt x="122" y="157"/>
                    <a:pt x="122" y="157"/>
                  </a:cubicBezTo>
                  <a:lnTo>
                    <a:pt x="95" y="157"/>
                  </a:lnTo>
                  <a:close/>
                </a:path>
              </a:pathLst>
            </a:custGeom>
            <a:solidFill>
              <a:srgbClr val="6B6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7FAD8B9-9F3D-4626-9306-C83F30C393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84675" y="2387601"/>
              <a:ext cx="417513" cy="735013"/>
            </a:xfrm>
            <a:custGeom>
              <a:avLst/>
              <a:gdLst>
                <a:gd name="T0" fmla="*/ 61 w 128"/>
                <a:gd name="T1" fmla="*/ 29 h 225"/>
                <a:gd name="T2" fmla="*/ 37 w 128"/>
                <a:gd name="T3" fmla="*/ 39 h 225"/>
                <a:gd name="T4" fmla="*/ 28 w 128"/>
                <a:gd name="T5" fmla="*/ 64 h 225"/>
                <a:gd name="T6" fmla="*/ 37 w 128"/>
                <a:gd name="T7" fmla="*/ 91 h 225"/>
                <a:gd name="T8" fmla="*/ 61 w 128"/>
                <a:gd name="T9" fmla="*/ 101 h 225"/>
                <a:gd name="T10" fmla="*/ 84 w 128"/>
                <a:gd name="T11" fmla="*/ 91 h 225"/>
                <a:gd name="T12" fmla="*/ 92 w 128"/>
                <a:gd name="T13" fmla="*/ 64 h 225"/>
                <a:gd name="T14" fmla="*/ 83 w 128"/>
                <a:gd name="T15" fmla="*/ 39 h 225"/>
                <a:gd name="T16" fmla="*/ 61 w 128"/>
                <a:gd name="T17" fmla="*/ 29 h 225"/>
                <a:gd name="T18" fmla="*/ 3 w 128"/>
                <a:gd name="T19" fmla="*/ 207 h 225"/>
                <a:gd name="T20" fmla="*/ 17 w 128"/>
                <a:gd name="T21" fmla="*/ 185 h 225"/>
                <a:gd name="T22" fmla="*/ 62 w 128"/>
                <a:gd name="T23" fmla="*/ 201 h 225"/>
                <a:gd name="T24" fmla="*/ 91 w 128"/>
                <a:gd name="T25" fmla="*/ 194 h 225"/>
                <a:gd name="T26" fmla="*/ 102 w 128"/>
                <a:gd name="T27" fmla="*/ 178 h 225"/>
                <a:gd name="T28" fmla="*/ 75 w 128"/>
                <a:gd name="T29" fmla="*/ 160 h 225"/>
                <a:gd name="T30" fmla="*/ 58 w 128"/>
                <a:gd name="T31" fmla="*/ 162 h 225"/>
                <a:gd name="T32" fmla="*/ 39 w 128"/>
                <a:gd name="T33" fmla="*/ 164 h 225"/>
                <a:gd name="T34" fmla="*/ 6 w 128"/>
                <a:gd name="T35" fmla="*/ 140 h 225"/>
                <a:gd name="T36" fmla="*/ 14 w 128"/>
                <a:gd name="T37" fmla="*/ 126 h 225"/>
                <a:gd name="T38" fmla="*/ 33 w 128"/>
                <a:gd name="T39" fmla="*/ 117 h 225"/>
                <a:gd name="T40" fmla="*/ 0 w 128"/>
                <a:gd name="T41" fmla="*/ 64 h 225"/>
                <a:gd name="T42" fmla="*/ 17 w 128"/>
                <a:gd name="T43" fmla="*/ 23 h 225"/>
                <a:gd name="T44" fmla="*/ 59 w 128"/>
                <a:gd name="T45" fmla="*/ 7 h 225"/>
                <a:gd name="T46" fmla="*/ 95 w 128"/>
                <a:gd name="T47" fmla="*/ 16 h 225"/>
                <a:gd name="T48" fmla="*/ 108 w 128"/>
                <a:gd name="T49" fmla="*/ 0 h 225"/>
                <a:gd name="T50" fmla="*/ 126 w 128"/>
                <a:gd name="T51" fmla="*/ 17 h 225"/>
                <a:gd name="T52" fmla="*/ 110 w 128"/>
                <a:gd name="T53" fmla="*/ 29 h 225"/>
                <a:gd name="T54" fmla="*/ 120 w 128"/>
                <a:gd name="T55" fmla="*/ 65 h 225"/>
                <a:gd name="T56" fmla="*/ 106 w 128"/>
                <a:gd name="T57" fmla="*/ 104 h 225"/>
                <a:gd name="T58" fmla="*/ 67 w 128"/>
                <a:gd name="T59" fmla="*/ 122 h 225"/>
                <a:gd name="T60" fmla="*/ 45 w 128"/>
                <a:gd name="T61" fmla="*/ 125 h 225"/>
                <a:gd name="T62" fmla="*/ 34 w 128"/>
                <a:gd name="T63" fmla="*/ 128 h 225"/>
                <a:gd name="T64" fmla="*/ 27 w 128"/>
                <a:gd name="T65" fmla="*/ 135 h 225"/>
                <a:gd name="T66" fmla="*/ 41 w 128"/>
                <a:gd name="T67" fmla="*/ 141 h 225"/>
                <a:gd name="T68" fmla="*/ 61 w 128"/>
                <a:gd name="T69" fmla="*/ 139 h 225"/>
                <a:gd name="T70" fmla="*/ 80 w 128"/>
                <a:gd name="T71" fmla="*/ 136 h 225"/>
                <a:gd name="T72" fmla="*/ 116 w 128"/>
                <a:gd name="T73" fmla="*/ 147 h 225"/>
                <a:gd name="T74" fmla="*/ 128 w 128"/>
                <a:gd name="T75" fmla="*/ 177 h 225"/>
                <a:gd name="T76" fmla="*/ 109 w 128"/>
                <a:gd name="T77" fmla="*/ 212 h 225"/>
                <a:gd name="T78" fmla="*/ 61 w 128"/>
                <a:gd name="T79" fmla="*/ 225 h 225"/>
                <a:gd name="T80" fmla="*/ 29 w 128"/>
                <a:gd name="T81" fmla="*/ 220 h 225"/>
                <a:gd name="T82" fmla="*/ 3 w 128"/>
                <a:gd name="T83" fmla="*/ 20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225">
                  <a:moveTo>
                    <a:pt x="61" y="29"/>
                  </a:moveTo>
                  <a:cubicBezTo>
                    <a:pt x="51" y="29"/>
                    <a:pt x="43" y="32"/>
                    <a:pt x="37" y="39"/>
                  </a:cubicBezTo>
                  <a:cubicBezTo>
                    <a:pt x="31" y="46"/>
                    <a:pt x="28" y="54"/>
                    <a:pt x="28" y="64"/>
                  </a:cubicBezTo>
                  <a:cubicBezTo>
                    <a:pt x="28" y="75"/>
                    <a:pt x="31" y="83"/>
                    <a:pt x="37" y="91"/>
                  </a:cubicBezTo>
                  <a:cubicBezTo>
                    <a:pt x="43" y="98"/>
                    <a:pt x="51" y="101"/>
                    <a:pt x="61" y="101"/>
                  </a:cubicBezTo>
                  <a:cubicBezTo>
                    <a:pt x="70" y="101"/>
                    <a:pt x="78" y="98"/>
                    <a:pt x="84" y="91"/>
                  </a:cubicBezTo>
                  <a:cubicBezTo>
                    <a:pt x="89" y="84"/>
                    <a:pt x="92" y="75"/>
                    <a:pt x="92" y="64"/>
                  </a:cubicBezTo>
                  <a:cubicBezTo>
                    <a:pt x="92" y="54"/>
                    <a:pt x="89" y="46"/>
                    <a:pt x="83" y="39"/>
                  </a:cubicBezTo>
                  <a:cubicBezTo>
                    <a:pt x="77" y="32"/>
                    <a:pt x="70" y="29"/>
                    <a:pt x="61" y="29"/>
                  </a:cubicBezTo>
                  <a:moveTo>
                    <a:pt x="3" y="207"/>
                  </a:moveTo>
                  <a:cubicBezTo>
                    <a:pt x="17" y="185"/>
                    <a:pt x="17" y="185"/>
                    <a:pt x="17" y="185"/>
                  </a:cubicBezTo>
                  <a:cubicBezTo>
                    <a:pt x="33" y="196"/>
                    <a:pt x="48" y="201"/>
                    <a:pt x="62" y="201"/>
                  </a:cubicBezTo>
                  <a:cubicBezTo>
                    <a:pt x="74" y="201"/>
                    <a:pt x="84" y="199"/>
                    <a:pt x="91" y="194"/>
                  </a:cubicBezTo>
                  <a:cubicBezTo>
                    <a:pt x="98" y="190"/>
                    <a:pt x="102" y="185"/>
                    <a:pt x="102" y="178"/>
                  </a:cubicBezTo>
                  <a:cubicBezTo>
                    <a:pt x="102" y="166"/>
                    <a:pt x="93" y="160"/>
                    <a:pt x="75" y="160"/>
                  </a:cubicBezTo>
                  <a:cubicBezTo>
                    <a:pt x="72" y="160"/>
                    <a:pt x="66" y="161"/>
                    <a:pt x="58" y="162"/>
                  </a:cubicBezTo>
                  <a:cubicBezTo>
                    <a:pt x="50" y="164"/>
                    <a:pt x="43" y="164"/>
                    <a:pt x="39" y="164"/>
                  </a:cubicBezTo>
                  <a:cubicBezTo>
                    <a:pt x="17" y="164"/>
                    <a:pt x="6" y="156"/>
                    <a:pt x="6" y="140"/>
                  </a:cubicBezTo>
                  <a:cubicBezTo>
                    <a:pt x="6" y="134"/>
                    <a:pt x="9" y="130"/>
                    <a:pt x="14" y="126"/>
                  </a:cubicBezTo>
                  <a:cubicBezTo>
                    <a:pt x="19" y="122"/>
                    <a:pt x="25" y="119"/>
                    <a:pt x="33" y="117"/>
                  </a:cubicBezTo>
                  <a:cubicBezTo>
                    <a:pt x="11" y="107"/>
                    <a:pt x="0" y="89"/>
                    <a:pt x="0" y="64"/>
                  </a:cubicBezTo>
                  <a:cubicBezTo>
                    <a:pt x="0" y="47"/>
                    <a:pt x="6" y="34"/>
                    <a:pt x="17" y="23"/>
                  </a:cubicBezTo>
                  <a:cubicBezTo>
                    <a:pt x="28" y="12"/>
                    <a:pt x="42" y="7"/>
                    <a:pt x="59" y="7"/>
                  </a:cubicBezTo>
                  <a:cubicBezTo>
                    <a:pt x="74" y="7"/>
                    <a:pt x="86" y="10"/>
                    <a:pt x="95" y="16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7" y="38"/>
                    <a:pt x="120" y="50"/>
                    <a:pt x="120" y="65"/>
                  </a:cubicBezTo>
                  <a:cubicBezTo>
                    <a:pt x="120" y="81"/>
                    <a:pt x="115" y="94"/>
                    <a:pt x="106" y="104"/>
                  </a:cubicBezTo>
                  <a:cubicBezTo>
                    <a:pt x="96" y="115"/>
                    <a:pt x="83" y="121"/>
                    <a:pt x="67" y="122"/>
                  </a:cubicBezTo>
                  <a:cubicBezTo>
                    <a:pt x="45" y="125"/>
                    <a:pt x="45" y="125"/>
                    <a:pt x="45" y="125"/>
                  </a:cubicBezTo>
                  <a:cubicBezTo>
                    <a:pt x="42" y="125"/>
                    <a:pt x="38" y="126"/>
                    <a:pt x="34" y="128"/>
                  </a:cubicBezTo>
                  <a:cubicBezTo>
                    <a:pt x="29" y="130"/>
                    <a:pt x="27" y="132"/>
                    <a:pt x="27" y="135"/>
                  </a:cubicBezTo>
                  <a:cubicBezTo>
                    <a:pt x="27" y="139"/>
                    <a:pt x="32" y="141"/>
                    <a:pt x="41" y="141"/>
                  </a:cubicBezTo>
                  <a:cubicBezTo>
                    <a:pt x="45" y="141"/>
                    <a:pt x="52" y="140"/>
                    <a:pt x="61" y="139"/>
                  </a:cubicBezTo>
                  <a:cubicBezTo>
                    <a:pt x="69" y="137"/>
                    <a:pt x="76" y="136"/>
                    <a:pt x="80" y="136"/>
                  </a:cubicBezTo>
                  <a:cubicBezTo>
                    <a:pt x="95" y="136"/>
                    <a:pt x="107" y="140"/>
                    <a:pt x="116" y="147"/>
                  </a:cubicBezTo>
                  <a:cubicBezTo>
                    <a:pt x="124" y="155"/>
                    <a:pt x="128" y="165"/>
                    <a:pt x="128" y="177"/>
                  </a:cubicBezTo>
                  <a:cubicBezTo>
                    <a:pt x="128" y="192"/>
                    <a:pt x="122" y="203"/>
                    <a:pt x="109" y="212"/>
                  </a:cubicBezTo>
                  <a:cubicBezTo>
                    <a:pt x="97" y="221"/>
                    <a:pt x="80" y="225"/>
                    <a:pt x="61" y="225"/>
                  </a:cubicBezTo>
                  <a:cubicBezTo>
                    <a:pt x="51" y="225"/>
                    <a:pt x="40" y="223"/>
                    <a:pt x="29" y="220"/>
                  </a:cubicBezTo>
                  <a:cubicBezTo>
                    <a:pt x="18" y="216"/>
                    <a:pt x="9" y="212"/>
                    <a:pt x="3" y="207"/>
                  </a:cubicBezTo>
                </a:path>
              </a:pathLst>
            </a:custGeom>
            <a:solidFill>
              <a:srgbClr val="6B6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E342850-0900-4272-8122-CC827B67F3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38700" y="2409826"/>
              <a:ext cx="463550" cy="522288"/>
            </a:xfrm>
            <a:custGeom>
              <a:avLst/>
              <a:gdLst>
                <a:gd name="T0" fmla="*/ 74 w 142"/>
                <a:gd name="T1" fmla="*/ 23 h 160"/>
                <a:gd name="T2" fmla="*/ 43 w 142"/>
                <a:gd name="T3" fmla="*/ 35 h 160"/>
                <a:gd name="T4" fmla="*/ 29 w 142"/>
                <a:gd name="T5" fmla="*/ 63 h 160"/>
                <a:gd name="T6" fmla="*/ 115 w 142"/>
                <a:gd name="T7" fmla="*/ 63 h 160"/>
                <a:gd name="T8" fmla="*/ 105 w 142"/>
                <a:gd name="T9" fmla="*/ 35 h 160"/>
                <a:gd name="T10" fmla="*/ 74 w 142"/>
                <a:gd name="T11" fmla="*/ 23 h 160"/>
                <a:gd name="T12" fmla="*/ 140 w 142"/>
                <a:gd name="T13" fmla="*/ 83 h 160"/>
                <a:gd name="T14" fmla="*/ 29 w 142"/>
                <a:gd name="T15" fmla="*/ 83 h 160"/>
                <a:gd name="T16" fmla="*/ 44 w 142"/>
                <a:gd name="T17" fmla="*/ 125 h 160"/>
                <a:gd name="T18" fmla="*/ 77 w 142"/>
                <a:gd name="T19" fmla="*/ 137 h 160"/>
                <a:gd name="T20" fmla="*/ 117 w 142"/>
                <a:gd name="T21" fmla="*/ 124 h 160"/>
                <a:gd name="T22" fmla="*/ 128 w 142"/>
                <a:gd name="T23" fmla="*/ 143 h 160"/>
                <a:gd name="T24" fmla="*/ 109 w 142"/>
                <a:gd name="T25" fmla="*/ 154 h 160"/>
                <a:gd name="T26" fmla="*/ 72 w 142"/>
                <a:gd name="T27" fmla="*/ 160 h 160"/>
                <a:gd name="T28" fmla="*/ 22 w 142"/>
                <a:gd name="T29" fmla="*/ 141 h 160"/>
                <a:gd name="T30" fmla="*/ 0 w 142"/>
                <a:gd name="T31" fmla="*/ 82 h 160"/>
                <a:gd name="T32" fmla="*/ 23 w 142"/>
                <a:gd name="T33" fmla="*/ 21 h 160"/>
                <a:gd name="T34" fmla="*/ 72 w 142"/>
                <a:gd name="T35" fmla="*/ 0 h 160"/>
                <a:gd name="T36" fmla="*/ 124 w 142"/>
                <a:gd name="T37" fmla="*/ 19 h 160"/>
                <a:gd name="T38" fmla="*/ 142 w 142"/>
                <a:gd name="T39" fmla="*/ 66 h 160"/>
                <a:gd name="T40" fmla="*/ 140 w 142"/>
                <a:gd name="T41" fmla="*/ 8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60">
                  <a:moveTo>
                    <a:pt x="74" y="23"/>
                  </a:moveTo>
                  <a:cubicBezTo>
                    <a:pt x="61" y="23"/>
                    <a:pt x="51" y="27"/>
                    <a:pt x="43" y="35"/>
                  </a:cubicBezTo>
                  <a:cubicBezTo>
                    <a:pt x="35" y="42"/>
                    <a:pt x="30" y="52"/>
                    <a:pt x="29" y="63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52"/>
                    <a:pt x="112" y="43"/>
                    <a:pt x="105" y="35"/>
                  </a:cubicBezTo>
                  <a:cubicBezTo>
                    <a:pt x="97" y="27"/>
                    <a:pt x="87" y="23"/>
                    <a:pt x="74" y="23"/>
                  </a:cubicBezTo>
                  <a:moveTo>
                    <a:pt x="140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101"/>
                    <a:pt x="34" y="115"/>
                    <a:pt x="44" y="125"/>
                  </a:cubicBezTo>
                  <a:cubicBezTo>
                    <a:pt x="52" y="133"/>
                    <a:pt x="64" y="137"/>
                    <a:pt x="77" y="137"/>
                  </a:cubicBezTo>
                  <a:cubicBezTo>
                    <a:pt x="93" y="137"/>
                    <a:pt x="106" y="133"/>
                    <a:pt x="117" y="124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4" y="148"/>
                    <a:pt x="117" y="151"/>
                    <a:pt x="109" y="154"/>
                  </a:cubicBezTo>
                  <a:cubicBezTo>
                    <a:pt x="98" y="158"/>
                    <a:pt x="85" y="160"/>
                    <a:pt x="72" y="160"/>
                  </a:cubicBezTo>
                  <a:cubicBezTo>
                    <a:pt x="53" y="160"/>
                    <a:pt x="36" y="154"/>
                    <a:pt x="22" y="141"/>
                  </a:cubicBezTo>
                  <a:cubicBezTo>
                    <a:pt x="7" y="126"/>
                    <a:pt x="0" y="107"/>
                    <a:pt x="0" y="82"/>
                  </a:cubicBezTo>
                  <a:cubicBezTo>
                    <a:pt x="0" y="57"/>
                    <a:pt x="8" y="36"/>
                    <a:pt x="23" y="21"/>
                  </a:cubicBezTo>
                  <a:cubicBezTo>
                    <a:pt x="37" y="7"/>
                    <a:pt x="53" y="0"/>
                    <a:pt x="72" y="0"/>
                  </a:cubicBezTo>
                  <a:cubicBezTo>
                    <a:pt x="94" y="0"/>
                    <a:pt x="112" y="6"/>
                    <a:pt x="124" y="19"/>
                  </a:cubicBezTo>
                  <a:cubicBezTo>
                    <a:pt x="136" y="31"/>
                    <a:pt x="142" y="46"/>
                    <a:pt x="142" y="66"/>
                  </a:cubicBezTo>
                  <a:cubicBezTo>
                    <a:pt x="142" y="72"/>
                    <a:pt x="142" y="78"/>
                    <a:pt x="140" y="83"/>
                  </a:cubicBezTo>
                </a:path>
              </a:pathLst>
            </a:custGeom>
            <a:solidFill>
              <a:srgbClr val="6B6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6F7DD2B-7643-4151-BEE0-8F66A034CE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0513" y="2419351"/>
              <a:ext cx="411163" cy="512763"/>
            </a:xfrm>
            <a:custGeom>
              <a:avLst/>
              <a:gdLst>
                <a:gd name="T0" fmla="*/ 28 w 126"/>
                <a:gd name="T1" fmla="*/ 0 h 157"/>
                <a:gd name="T2" fmla="*/ 28 w 126"/>
                <a:gd name="T3" fmla="*/ 98 h 157"/>
                <a:gd name="T4" fmla="*/ 59 w 126"/>
                <a:gd name="T5" fmla="*/ 134 h 157"/>
                <a:gd name="T6" fmla="*/ 84 w 126"/>
                <a:gd name="T7" fmla="*/ 126 h 157"/>
                <a:gd name="T8" fmla="*/ 99 w 126"/>
                <a:gd name="T9" fmla="*/ 108 h 157"/>
                <a:gd name="T10" fmla="*/ 99 w 126"/>
                <a:gd name="T11" fmla="*/ 0 h 157"/>
                <a:gd name="T12" fmla="*/ 126 w 126"/>
                <a:gd name="T13" fmla="*/ 0 h 157"/>
                <a:gd name="T14" fmla="*/ 126 w 126"/>
                <a:gd name="T15" fmla="*/ 154 h 157"/>
                <a:gd name="T16" fmla="*/ 99 w 126"/>
                <a:gd name="T17" fmla="*/ 154 h 157"/>
                <a:gd name="T18" fmla="*/ 99 w 126"/>
                <a:gd name="T19" fmla="*/ 133 h 157"/>
                <a:gd name="T20" fmla="*/ 80 w 126"/>
                <a:gd name="T21" fmla="*/ 150 h 157"/>
                <a:gd name="T22" fmla="*/ 53 w 126"/>
                <a:gd name="T23" fmla="*/ 157 h 157"/>
                <a:gd name="T24" fmla="*/ 14 w 126"/>
                <a:gd name="T25" fmla="*/ 143 h 157"/>
                <a:gd name="T26" fmla="*/ 0 w 126"/>
                <a:gd name="T27" fmla="*/ 101 h 157"/>
                <a:gd name="T28" fmla="*/ 0 w 126"/>
                <a:gd name="T29" fmla="*/ 0 h 157"/>
                <a:gd name="T30" fmla="*/ 28 w 126"/>
                <a:gd name="T3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" h="157">
                  <a:moveTo>
                    <a:pt x="28" y="0"/>
                  </a:moveTo>
                  <a:cubicBezTo>
                    <a:pt x="28" y="98"/>
                    <a:pt x="28" y="98"/>
                    <a:pt x="28" y="98"/>
                  </a:cubicBezTo>
                  <a:cubicBezTo>
                    <a:pt x="28" y="122"/>
                    <a:pt x="38" y="134"/>
                    <a:pt x="59" y="134"/>
                  </a:cubicBezTo>
                  <a:cubicBezTo>
                    <a:pt x="68" y="134"/>
                    <a:pt x="76" y="132"/>
                    <a:pt x="84" y="126"/>
                  </a:cubicBezTo>
                  <a:cubicBezTo>
                    <a:pt x="91" y="121"/>
                    <a:pt x="96" y="115"/>
                    <a:pt x="99" y="108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154"/>
                    <a:pt x="126" y="154"/>
                    <a:pt x="126" y="154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95" y="139"/>
                    <a:pt x="89" y="145"/>
                    <a:pt x="80" y="150"/>
                  </a:cubicBezTo>
                  <a:cubicBezTo>
                    <a:pt x="71" y="155"/>
                    <a:pt x="62" y="157"/>
                    <a:pt x="53" y="157"/>
                  </a:cubicBezTo>
                  <a:cubicBezTo>
                    <a:pt x="36" y="157"/>
                    <a:pt x="23" y="153"/>
                    <a:pt x="14" y="143"/>
                  </a:cubicBezTo>
                  <a:cubicBezTo>
                    <a:pt x="5" y="133"/>
                    <a:pt x="0" y="119"/>
                    <a:pt x="0" y="10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6B6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82113B7-B0E1-434E-9A73-59B3FB7499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2409826"/>
              <a:ext cx="328613" cy="522288"/>
            </a:xfrm>
            <a:custGeom>
              <a:avLst/>
              <a:gdLst>
                <a:gd name="T0" fmla="*/ 0 w 101"/>
                <a:gd name="T1" fmla="*/ 148 h 160"/>
                <a:gd name="T2" fmla="*/ 10 w 101"/>
                <a:gd name="T3" fmla="*/ 122 h 160"/>
                <a:gd name="T4" fmla="*/ 47 w 101"/>
                <a:gd name="T5" fmla="*/ 137 h 160"/>
                <a:gd name="T6" fmla="*/ 72 w 101"/>
                <a:gd name="T7" fmla="*/ 116 h 160"/>
                <a:gd name="T8" fmla="*/ 47 w 101"/>
                <a:gd name="T9" fmla="*/ 90 h 160"/>
                <a:gd name="T10" fmla="*/ 22 w 101"/>
                <a:gd name="T11" fmla="*/ 77 h 160"/>
                <a:gd name="T12" fmla="*/ 10 w 101"/>
                <a:gd name="T13" fmla="*/ 66 h 160"/>
                <a:gd name="T14" fmla="*/ 3 w 101"/>
                <a:gd name="T15" fmla="*/ 54 h 160"/>
                <a:gd name="T16" fmla="*/ 1 w 101"/>
                <a:gd name="T17" fmla="*/ 40 h 160"/>
                <a:gd name="T18" fmla="*/ 15 w 101"/>
                <a:gd name="T19" fmla="*/ 11 h 160"/>
                <a:gd name="T20" fmla="*/ 51 w 101"/>
                <a:gd name="T21" fmla="*/ 0 h 160"/>
                <a:gd name="T22" fmla="*/ 94 w 101"/>
                <a:gd name="T23" fmla="*/ 11 h 160"/>
                <a:gd name="T24" fmla="*/ 86 w 101"/>
                <a:gd name="T25" fmla="*/ 36 h 160"/>
                <a:gd name="T26" fmla="*/ 53 w 101"/>
                <a:gd name="T27" fmla="*/ 23 h 160"/>
                <a:gd name="T28" fmla="*/ 36 w 101"/>
                <a:gd name="T29" fmla="*/ 28 h 160"/>
                <a:gd name="T30" fmla="*/ 30 w 101"/>
                <a:gd name="T31" fmla="*/ 39 h 160"/>
                <a:gd name="T32" fmla="*/ 47 w 101"/>
                <a:gd name="T33" fmla="*/ 62 h 160"/>
                <a:gd name="T34" fmla="*/ 66 w 101"/>
                <a:gd name="T35" fmla="*/ 71 h 160"/>
                <a:gd name="T36" fmla="*/ 93 w 101"/>
                <a:gd name="T37" fmla="*/ 90 h 160"/>
                <a:gd name="T38" fmla="*/ 101 w 101"/>
                <a:gd name="T39" fmla="*/ 116 h 160"/>
                <a:gd name="T40" fmla="*/ 86 w 101"/>
                <a:gd name="T41" fmla="*/ 149 h 160"/>
                <a:gd name="T42" fmla="*/ 46 w 101"/>
                <a:gd name="T43" fmla="*/ 160 h 160"/>
                <a:gd name="T44" fmla="*/ 0 w 101"/>
                <a:gd name="T45" fmla="*/ 14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160">
                  <a:moveTo>
                    <a:pt x="0" y="148"/>
                  </a:moveTo>
                  <a:cubicBezTo>
                    <a:pt x="10" y="122"/>
                    <a:pt x="10" y="122"/>
                    <a:pt x="10" y="122"/>
                  </a:cubicBezTo>
                  <a:cubicBezTo>
                    <a:pt x="25" y="132"/>
                    <a:pt x="37" y="137"/>
                    <a:pt x="47" y="137"/>
                  </a:cubicBezTo>
                  <a:cubicBezTo>
                    <a:pt x="63" y="137"/>
                    <a:pt x="72" y="130"/>
                    <a:pt x="72" y="116"/>
                  </a:cubicBezTo>
                  <a:cubicBezTo>
                    <a:pt x="72" y="106"/>
                    <a:pt x="64" y="97"/>
                    <a:pt x="47" y="90"/>
                  </a:cubicBezTo>
                  <a:cubicBezTo>
                    <a:pt x="35" y="84"/>
                    <a:pt x="26" y="80"/>
                    <a:pt x="22" y="77"/>
                  </a:cubicBezTo>
                  <a:cubicBezTo>
                    <a:pt x="18" y="74"/>
                    <a:pt x="14" y="70"/>
                    <a:pt x="10" y="66"/>
                  </a:cubicBezTo>
                  <a:cubicBezTo>
                    <a:pt x="7" y="63"/>
                    <a:pt x="5" y="59"/>
                    <a:pt x="3" y="54"/>
                  </a:cubicBezTo>
                  <a:cubicBezTo>
                    <a:pt x="2" y="50"/>
                    <a:pt x="1" y="45"/>
                    <a:pt x="1" y="40"/>
                  </a:cubicBezTo>
                  <a:cubicBezTo>
                    <a:pt x="1" y="28"/>
                    <a:pt x="6" y="18"/>
                    <a:pt x="15" y="11"/>
                  </a:cubicBezTo>
                  <a:cubicBezTo>
                    <a:pt x="24" y="4"/>
                    <a:pt x="36" y="0"/>
                    <a:pt x="51" y="0"/>
                  </a:cubicBezTo>
                  <a:cubicBezTo>
                    <a:pt x="62" y="0"/>
                    <a:pt x="76" y="4"/>
                    <a:pt x="94" y="11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75" y="27"/>
                    <a:pt x="64" y="23"/>
                    <a:pt x="53" y="23"/>
                  </a:cubicBezTo>
                  <a:cubicBezTo>
                    <a:pt x="46" y="23"/>
                    <a:pt x="41" y="25"/>
                    <a:pt x="36" y="28"/>
                  </a:cubicBezTo>
                  <a:cubicBezTo>
                    <a:pt x="32" y="31"/>
                    <a:pt x="30" y="35"/>
                    <a:pt x="30" y="39"/>
                  </a:cubicBezTo>
                  <a:cubicBezTo>
                    <a:pt x="30" y="49"/>
                    <a:pt x="35" y="57"/>
                    <a:pt x="47" y="6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78" y="76"/>
                    <a:pt x="87" y="83"/>
                    <a:pt x="93" y="90"/>
                  </a:cubicBezTo>
                  <a:cubicBezTo>
                    <a:pt x="98" y="97"/>
                    <a:pt x="101" y="105"/>
                    <a:pt x="101" y="116"/>
                  </a:cubicBezTo>
                  <a:cubicBezTo>
                    <a:pt x="101" y="130"/>
                    <a:pt x="96" y="141"/>
                    <a:pt x="86" y="149"/>
                  </a:cubicBezTo>
                  <a:cubicBezTo>
                    <a:pt x="76" y="156"/>
                    <a:pt x="63" y="160"/>
                    <a:pt x="46" y="160"/>
                  </a:cubicBezTo>
                  <a:cubicBezTo>
                    <a:pt x="30" y="160"/>
                    <a:pt x="14" y="156"/>
                    <a:pt x="0" y="148"/>
                  </a:cubicBezTo>
                </a:path>
              </a:pathLst>
            </a:custGeom>
            <a:solidFill>
              <a:srgbClr val="6B6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0243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11500-00F8-4965-84B4-14C20B61B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3732C-FC7F-4DE3-88A8-A46C602C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&amp; Footer to edit footer text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06D75-FF9B-4780-94C9-D353E2FA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C637-5006-4E50-A83C-29CEB747C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4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EF98BD-1ACC-47C2-B49D-F6204597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&amp; Footer to edit footer text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A0906-AC26-44F3-9B49-2006953D6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C637-5006-4E50-A83C-29CEB747C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82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BA769D5-0090-43AE-92CC-BA773EE398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outdoor&#10;&#10;Description generated with very high confidence">
            <a:extLst>
              <a:ext uri="{FF2B5EF4-FFF2-40B4-BE49-F238E27FC236}">
                <a16:creationId xmlns:a16="http://schemas.microsoft.com/office/drawing/2014/main" id="{7ADC0115-36E6-43AD-88D9-AFB0EBC73C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81B402-A2D9-41F5-A030-FC4C105AC78E}"/>
              </a:ext>
            </a:extLst>
          </p:cNvPr>
          <p:cNvSpPr/>
          <p:nvPr userDrawn="1"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2A60FFA-B29B-4135-BF82-3D9B589CE82F}"/>
              </a:ext>
            </a:extLst>
          </p:cNvPr>
          <p:cNvSpPr/>
          <p:nvPr userDrawn="1"/>
        </p:nvSpPr>
        <p:spPr>
          <a:xfrm>
            <a:off x="695326" y="2119449"/>
            <a:ext cx="11496674" cy="2645018"/>
          </a:xfrm>
          <a:custGeom>
            <a:avLst/>
            <a:gdLst>
              <a:gd name="connsiteX0" fmla="*/ 1322509 w 11496675"/>
              <a:gd name="connsiteY0" fmla="*/ 0 h 2645018"/>
              <a:gd name="connsiteX1" fmla="*/ 11496675 w 11496675"/>
              <a:gd name="connsiteY1" fmla="*/ 0 h 2645018"/>
              <a:gd name="connsiteX2" fmla="*/ 11496675 w 11496675"/>
              <a:gd name="connsiteY2" fmla="*/ 2645018 h 2645018"/>
              <a:gd name="connsiteX3" fmla="*/ 1322509 w 11496675"/>
              <a:gd name="connsiteY3" fmla="*/ 2645018 h 2645018"/>
              <a:gd name="connsiteX4" fmla="*/ 0 w 11496675"/>
              <a:gd name="connsiteY4" fmla="*/ 1322509 h 2645018"/>
              <a:gd name="connsiteX5" fmla="*/ 1322509 w 11496675"/>
              <a:gd name="connsiteY5" fmla="*/ 0 h 264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96675" h="2645018">
                <a:moveTo>
                  <a:pt x="1322509" y="0"/>
                </a:moveTo>
                <a:lnTo>
                  <a:pt x="11496675" y="0"/>
                </a:lnTo>
                <a:lnTo>
                  <a:pt x="11496675" y="2645018"/>
                </a:lnTo>
                <a:lnTo>
                  <a:pt x="1322509" y="2645018"/>
                </a:lnTo>
                <a:cubicBezTo>
                  <a:pt x="592109" y="2645018"/>
                  <a:pt x="0" y="2052909"/>
                  <a:pt x="0" y="1322509"/>
                </a:cubicBezTo>
                <a:cubicBezTo>
                  <a:pt x="0" y="592109"/>
                  <a:pt x="592109" y="0"/>
                  <a:pt x="1322509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B128BB5-F9DA-4533-9030-A4C29E845C6E}"/>
              </a:ext>
            </a:extLst>
          </p:cNvPr>
          <p:cNvSpPr/>
          <p:nvPr userDrawn="1"/>
        </p:nvSpPr>
        <p:spPr>
          <a:xfrm>
            <a:off x="905606" y="2329730"/>
            <a:ext cx="2224456" cy="22244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EF98BD-1ACC-47C2-B49D-F6204597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&amp; Footer to edit footer text</a:t>
            </a:r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F484F4A-901C-4BFF-B4C5-68DE978131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7251" y="2788416"/>
            <a:ext cx="1281166" cy="12811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B2CFC1-2612-4614-BC4E-BC801476A29C}"/>
              </a:ext>
            </a:extLst>
          </p:cNvPr>
          <p:cNvSpPr/>
          <p:nvPr userDrawn="1"/>
        </p:nvSpPr>
        <p:spPr>
          <a:xfrm>
            <a:off x="3522951" y="2657128"/>
            <a:ext cx="79737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9600" b="1" kern="1200" cap="all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THANK YOU</a:t>
            </a:r>
            <a:endParaRPr lang="en-US" sz="9600" b="1" kern="1200" cap="all" baseline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172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clothing, man, indoor&#10;&#10;Description generated with very high confidence">
            <a:extLst>
              <a:ext uri="{FF2B5EF4-FFF2-40B4-BE49-F238E27FC236}">
                <a16:creationId xmlns:a16="http://schemas.microsoft.com/office/drawing/2014/main" id="{5A2AF239-AC0A-4440-93DD-736D00FE7B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FFE477E-4140-491C-B36C-2012D9E86E84}"/>
              </a:ext>
            </a:extLst>
          </p:cNvPr>
          <p:cNvSpPr/>
          <p:nvPr userDrawn="1"/>
        </p:nvSpPr>
        <p:spPr>
          <a:xfrm>
            <a:off x="6845300" y="4191000"/>
            <a:ext cx="5346700" cy="736600"/>
          </a:xfrm>
          <a:custGeom>
            <a:avLst/>
            <a:gdLst>
              <a:gd name="connsiteX0" fmla="*/ 368300 w 5346700"/>
              <a:gd name="connsiteY0" fmla="*/ 0 h 736600"/>
              <a:gd name="connsiteX1" fmla="*/ 5346700 w 5346700"/>
              <a:gd name="connsiteY1" fmla="*/ 0 h 736600"/>
              <a:gd name="connsiteX2" fmla="*/ 5346700 w 5346700"/>
              <a:gd name="connsiteY2" fmla="*/ 736600 h 736600"/>
              <a:gd name="connsiteX3" fmla="*/ 368300 w 5346700"/>
              <a:gd name="connsiteY3" fmla="*/ 736600 h 736600"/>
              <a:gd name="connsiteX4" fmla="*/ 0 w 5346700"/>
              <a:gd name="connsiteY4" fmla="*/ 368300 h 736600"/>
              <a:gd name="connsiteX5" fmla="*/ 368300 w 5346700"/>
              <a:gd name="connsiteY5" fmla="*/ 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6700" h="736600">
                <a:moveTo>
                  <a:pt x="368300" y="0"/>
                </a:moveTo>
                <a:lnTo>
                  <a:pt x="5346700" y="0"/>
                </a:lnTo>
                <a:lnTo>
                  <a:pt x="5346700" y="736600"/>
                </a:lnTo>
                <a:lnTo>
                  <a:pt x="368300" y="736600"/>
                </a:lnTo>
                <a:cubicBezTo>
                  <a:pt x="164894" y="736600"/>
                  <a:pt x="0" y="571706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ED2B7-789D-48D3-845F-B0EE1A13C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6300" y="1833563"/>
            <a:ext cx="4254500" cy="212883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20CC6-2136-4A58-91C3-1A411D200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6300" y="4302919"/>
            <a:ext cx="4254500" cy="512762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D6B991-1E19-4811-A1FD-04E9AC08BB88}"/>
              </a:ext>
            </a:extLst>
          </p:cNvPr>
          <p:cNvGrpSpPr/>
          <p:nvPr userDrawn="1"/>
        </p:nvGrpSpPr>
        <p:grpSpPr>
          <a:xfrm>
            <a:off x="9786622" y="508001"/>
            <a:ext cx="1724967" cy="622299"/>
            <a:chOff x="3663950" y="2217738"/>
            <a:chExt cx="2508251" cy="90487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BF59F9C-F30F-41E8-A161-AF1A18EAD1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9513" y="2217738"/>
              <a:ext cx="133350" cy="133350"/>
            </a:xfrm>
            <a:custGeom>
              <a:avLst/>
              <a:gdLst>
                <a:gd name="T0" fmla="*/ 1 w 41"/>
                <a:gd name="T1" fmla="*/ 19 h 41"/>
                <a:gd name="T2" fmla="*/ 22 w 41"/>
                <a:gd name="T3" fmla="*/ 1 h 41"/>
                <a:gd name="T4" fmla="*/ 40 w 41"/>
                <a:gd name="T5" fmla="*/ 23 h 41"/>
                <a:gd name="T6" fmla="*/ 18 w 41"/>
                <a:gd name="T7" fmla="*/ 40 h 41"/>
                <a:gd name="T8" fmla="*/ 1 w 41"/>
                <a:gd name="T9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1" y="19"/>
                  </a:moveTo>
                  <a:cubicBezTo>
                    <a:pt x="2" y="8"/>
                    <a:pt x="12" y="0"/>
                    <a:pt x="22" y="1"/>
                  </a:cubicBezTo>
                  <a:cubicBezTo>
                    <a:pt x="33" y="3"/>
                    <a:pt x="41" y="12"/>
                    <a:pt x="40" y="23"/>
                  </a:cubicBezTo>
                  <a:cubicBezTo>
                    <a:pt x="39" y="34"/>
                    <a:pt x="29" y="41"/>
                    <a:pt x="18" y="40"/>
                  </a:cubicBezTo>
                  <a:cubicBezTo>
                    <a:pt x="8" y="39"/>
                    <a:pt x="0" y="30"/>
                    <a:pt x="1" y="19"/>
                  </a:cubicBezTo>
                </a:path>
              </a:pathLst>
            </a:custGeom>
            <a:solidFill>
              <a:srgbClr val="FB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D02C02-C1B5-495B-B3A8-BCE8AC6907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3950" y="2419351"/>
              <a:ext cx="169863" cy="503238"/>
            </a:xfrm>
            <a:custGeom>
              <a:avLst/>
              <a:gdLst>
                <a:gd name="T0" fmla="*/ 51 w 107"/>
                <a:gd name="T1" fmla="*/ 317 h 317"/>
                <a:gd name="T2" fmla="*/ 51 w 107"/>
                <a:gd name="T3" fmla="*/ 48 h 317"/>
                <a:gd name="T4" fmla="*/ 0 w 107"/>
                <a:gd name="T5" fmla="*/ 48 h 317"/>
                <a:gd name="T6" fmla="*/ 0 w 107"/>
                <a:gd name="T7" fmla="*/ 0 h 317"/>
                <a:gd name="T8" fmla="*/ 107 w 107"/>
                <a:gd name="T9" fmla="*/ 0 h 317"/>
                <a:gd name="T10" fmla="*/ 107 w 107"/>
                <a:gd name="T11" fmla="*/ 317 h 317"/>
                <a:gd name="T12" fmla="*/ 51 w 107"/>
                <a:gd name="T13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317">
                  <a:moveTo>
                    <a:pt x="51" y="317"/>
                  </a:moveTo>
                  <a:lnTo>
                    <a:pt x="51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07" y="0"/>
                  </a:lnTo>
                  <a:lnTo>
                    <a:pt x="107" y="317"/>
                  </a:lnTo>
                  <a:lnTo>
                    <a:pt x="51" y="317"/>
                  </a:lnTo>
                  <a:close/>
                </a:path>
              </a:pathLst>
            </a:custGeom>
            <a:solidFill>
              <a:srgbClr val="6B6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63A1132-9AF5-424A-B72F-3552BDBAE0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17950" y="2409826"/>
              <a:ext cx="398463" cy="512763"/>
            </a:xfrm>
            <a:custGeom>
              <a:avLst/>
              <a:gdLst>
                <a:gd name="T0" fmla="*/ 95 w 122"/>
                <a:gd name="T1" fmla="*/ 157 h 157"/>
                <a:gd name="T2" fmla="*/ 95 w 122"/>
                <a:gd name="T3" fmla="*/ 68 h 157"/>
                <a:gd name="T4" fmla="*/ 88 w 122"/>
                <a:gd name="T5" fmla="*/ 33 h 157"/>
                <a:gd name="T6" fmla="*/ 63 w 122"/>
                <a:gd name="T7" fmla="*/ 23 h 157"/>
                <a:gd name="T8" fmla="*/ 43 w 122"/>
                <a:gd name="T9" fmla="*/ 29 h 157"/>
                <a:gd name="T10" fmla="*/ 27 w 122"/>
                <a:gd name="T11" fmla="*/ 43 h 157"/>
                <a:gd name="T12" fmla="*/ 27 w 122"/>
                <a:gd name="T13" fmla="*/ 157 h 157"/>
                <a:gd name="T14" fmla="*/ 0 w 122"/>
                <a:gd name="T15" fmla="*/ 157 h 157"/>
                <a:gd name="T16" fmla="*/ 0 w 122"/>
                <a:gd name="T17" fmla="*/ 3 h 157"/>
                <a:gd name="T18" fmla="*/ 19 w 122"/>
                <a:gd name="T19" fmla="*/ 3 h 157"/>
                <a:gd name="T20" fmla="*/ 27 w 122"/>
                <a:gd name="T21" fmla="*/ 23 h 157"/>
                <a:gd name="T22" fmla="*/ 72 w 122"/>
                <a:gd name="T23" fmla="*/ 0 h 157"/>
                <a:gd name="T24" fmla="*/ 122 w 122"/>
                <a:gd name="T25" fmla="*/ 62 h 157"/>
                <a:gd name="T26" fmla="*/ 122 w 122"/>
                <a:gd name="T27" fmla="*/ 157 h 157"/>
                <a:gd name="T28" fmla="*/ 95 w 122"/>
                <a:gd name="T2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57">
                  <a:moveTo>
                    <a:pt x="95" y="157"/>
                  </a:moveTo>
                  <a:cubicBezTo>
                    <a:pt x="95" y="68"/>
                    <a:pt x="95" y="68"/>
                    <a:pt x="95" y="68"/>
                  </a:cubicBezTo>
                  <a:cubicBezTo>
                    <a:pt x="95" y="51"/>
                    <a:pt x="93" y="40"/>
                    <a:pt x="88" y="33"/>
                  </a:cubicBezTo>
                  <a:cubicBezTo>
                    <a:pt x="83" y="26"/>
                    <a:pt x="74" y="23"/>
                    <a:pt x="63" y="23"/>
                  </a:cubicBezTo>
                  <a:cubicBezTo>
                    <a:pt x="56" y="23"/>
                    <a:pt x="50" y="25"/>
                    <a:pt x="43" y="29"/>
                  </a:cubicBezTo>
                  <a:cubicBezTo>
                    <a:pt x="36" y="33"/>
                    <a:pt x="31" y="37"/>
                    <a:pt x="27" y="43"/>
                  </a:cubicBezTo>
                  <a:cubicBezTo>
                    <a:pt x="27" y="157"/>
                    <a:pt x="27" y="157"/>
                    <a:pt x="27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6" y="8"/>
                    <a:pt x="51" y="0"/>
                    <a:pt x="72" y="0"/>
                  </a:cubicBezTo>
                  <a:cubicBezTo>
                    <a:pt x="106" y="0"/>
                    <a:pt x="122" y="21"/>
                    <a:pt x="122" y="62"/>
                  </a:cubicBezTo>
                  <a:cubicBezTo>
                    <a:pt x="122" y="157"/>
                    <a:pt x="122" y="157"/>
                    <a:pt x="122" y="157"/>
                  </a:cubicBezTo>
                  <a:lnTo>
                    <a:pt x="95" y="157"/>
                  </a:lnTo>
                  <a:close/>
                </a:path>
              </a:pathLst>
            </a:custGeom>
            <a:solidFill>
              <a:srgbClr val="6B6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7FAD8B9-9F3D-4626-9306-C83F30C393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84675" y="2387601"/>
              <a:ext cx="417513" cy="735013"/>
            </a:xfrm>
            <a:custGeom>
              <a:avLst/>
              <a:gdLst>
                <a:gd name="T0" fmla="*/ 61 w 128"/>
                <a:gd name="T1" fmla="*/ 29 h 225"/>
                <a:gd name="T2" fmla="*/ 37 w 128"/>
                <a:gd name="T3" fmla="*/ 39 h 225"/>
                <a:gd name="T4" fmla="*/ 28 w 128"/>
                <a:gd name="T5" fmla="*/ 64 h 225"/>
                <a:gd name="T6" fmla="*/ 37 w 128"/>
                <a:gd name="T7" fmla="*/ 91 h 225"/>
                <a:gd name="T8" fmla="*/ 61 w 128"/>
                <a:gd name="T9" fmla="*/ 101 h 225"/>
                <a:gd name="T10" fmla="*/ 84 w 128"/>
                <a:gd name="T11" fmla="*/ 91 h 225"/>
                <a:gd name="T12" fmla="*/ 92 w 128"/>
                <a:gd name="T13" fmla="*/ 64 h 225"/>
                <a:gd name="T14" fmla="*/ 83 w 128"/>
                <a:gd name="T15" fmla="*/ 39 h 225"/>
                <a:gd name="T16" fmla="*/ 61 w 128"/>
                <a:gd name="T17" fmla="*/ 29 h 225"/>
                <a:gd name="T18" fmla="*/ 3 w 128"/>
                <a:gd name="T19" fmla="*/ 207 h 225"/>
                <a:gd name="T20" fmla="*/ 17 w 128"/>
                <a:gd name="T21" fmla="*/ 185 h 225"/>
                <a:gd name="T22" fmla="*/ 62 w 128"/>
                <a:gd name="T23" fmla="*/ 201 h 225"/>
                <a:gd name="T24" fmla="*/ 91 w 128"/>
                <a:gd name="T25" fmla="*/ 194 h 225"/>
                <a:gd name="T26" fmla="*/ 102 w 128"/>
                <a:gd name="T27" fmla="*/ 178 h 225"/>
                <a:gd name="T28" fmla="*/ 75 w 128"/>
                <a:gd name="T29" fmla="*/ 160 h 225"/>
                <a:gd name="T30" fmla="*/ 58 w 128"/>
                <a:gd name="T31" fmla="*/ 162 h 225"/>
                <a:gd name="T32" fmla="*/ 39 w 128"/>
                <a:gd name="T33" fmla="*/ 164 h 225"/>
                <a:gd name="T34" fmla="*/ 6 w 128"/>
                <a:gd name="T35" fmla="*/ 140 h 225"/>
                <a:gd name="T36" fmla="*/ 14 w 128"/>
                <a:gd name="T37" fmla="*/ 126 h 225"/>
                <a:gd name="T38" fmla="*/ 33 w 128"/>
                <a:gd name="T39" fmla="*/ 117 h 225"/>
                <a:gd name="T40" fmla="*/ 0 w 128"/>
                <a:gd name="T41" fmla="*/ 64 h 225"/>
                <a:gd name="T42" fmla="*/ 17 w 128"/>
                <a:gd name="T43" fmla="*/ 23 h 225"/>
                <a:gd name="T44" fmla="*/ 59 w 128"/>
                <a:gd name="T45" fmla="*/ 7 h 225"/>
                <a:gd name="T46" fmla="*/ 95 w 128"/>
                <a:gd name="T47" fmla="*/ 16 h 225"/>
                <a:gd name="T48" fmla="*/ 108 w 128"/>
                <a:gd name="T49" fmla="*/ 0 h 225"/>
                <a:gd name="T50" fmla="*/ 126 w 128"/>
                <a:gd name="T51" fmla="*/ 17 h 225"/>
                <a:gd name="T52" fmla="*/ 110 w 128"/>
                <a:gd name="T53" fmla="*/ 29 h 225"/>
                <a:gd name="T54" fmla="*/ 120 w 128"/>
                <a:gd name="T55" fmla="*/ 65 h 225"/>
                <a:gd name="T56" fmla="*/ 106 w 128"/>
                <a:gd name="T57" fmla="*/ 104 h 225"/>
                <a:gd name="T58" fmla="*/ 67 w 128"/>
                <a:gd name="T59" fmla="*/ 122 h 225"/>
                <a:gd name="T60" fmla="*/ 45 w 128"/>
                <a:gd name="T61" fmla="*/ 125 h 225"/>
                <a:gd name="T62" fmla="*/ 34 w 128"/>
                <a:gd name="T63" fmla="*/ 128 h 225"/>
                <a:gd name="T64" fmla="*/ 27 w 128"/>
                <a:gd name="T65" fmla="*/ 135 h 225"/>
                <a:gd name="T66" fmla="*/ 41 w 128"/>
                <a:gd name="T67" fmla="*/ 141 h 225"/>
                <a:gd name="T68" fmla="*/ 61 w 128"/>
                <a:gd name="T69" fmla="*/ 139 h 225"/>
                <a:gd name="T70" fmla="*/ 80 w 128"/>
                <a:gd name="T71" fmla="*/ 136 h 225"/>
                <a:gd name="T72" fmla="*/ 116 w 128"/>
                <a:gd name="T73" fmla="*/ 147 h 225"/>
                <a:gd name="T74" fmla="*/ 128 w 128"/>
                <a:gd name="T75" fmla="*/ 177 h 225"/>
                <a:gd name="T76" fmla="*/ 109 w 128"/>
                <a:gd name="T77" fmla="*/ 212 h 225"/>
                <a:gd name="T78" fmla="*/ 61 w 128"/>
                <a:gd name="T79" fmla="*/ 225 h 225"/>
                <a:gd name="T80" fmla="*/ 29 w 128"/>
                <a:gd name="T81" fmla="*/ 220 h 225"/>
                <a:gd name="T82" fmla="*/ 3 w 128"/>
                <a:gd name="T83" fmla="*/ 20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225">
                  <a:moveTo>
                    <a:pt x="61" y="29"/>
                  </a:moveTo>
                  <a:cubicBezTo>
                    <a:pt x="51" y="29"/>
                    <a:pt x="43" y="32"/>
                    <a:pt x="37" y="39"/>
                  </a:cubicBezTo>
                  <a:cubicBezTo>
                    <a:pt x="31" y="46"/>
                    <a:pt x="28" y="54"/>
                    <a:pt x="28" y="64"/>
                  </a:cubicBezTo>
                  <a:cubicBezTo>
                    <a:pt x="28" y="75"/>
                    <a:pt x="31" y="83"/>
                    <a:pt x="37" y="91"/>
                  </a:cubicBezTo>
                  <a:cubicBezTo>
                    <a:pt x="43" y="98"/>
                    <a:pt x="51" y="101"/>
                    <a:pt x="61" y="101"/>
                  </a:cubicBezTo>
                  <a:cubicBezTo>
                    <a:pt x="70" y="101"/>
                    <a:pt x="78" y="98"/>
                    <a:pt x="84" y="91"/>
                  </a:cubicBezTo>
                  <a:cubicBezTo>
                    <a:pt x="89" y="84"/>
                    <a:pt x="92" y="75"/>
                    <a:pt x="92" y="64"/>
                  </a:cubicBezTo>
                  <a:cubicBezTo>
                    <a:pt x="92" y="54"/>
                    <a:pt x="89" y="46"/>
                    <a:pt x="83" y="39"/>
                  </a:cubicBezTo>
                  <a:cubicBezTo>
                    <a:pt x="77" y="32"/>
                    <a:pt x="70" y="29"/>
                    <a:pt x="61" y="29"/>
                  </a:cubicBezTo>
                  <a:moveTo>
                    <a:pt x="3" y="207"/>
                  </a:moveTo>
                  <a:cubicBezTo>
                    <a:pt x="17" y="185"/>
                    <a:pt x="17" y="185"/>
                    <a:pt x="17" y="185"/>
                  </a:cubicBezTo>
                  <a:cubicBezTo>
                    <a:pt x="33" y="196"/>
                    <a:pt x="48" y="201"/>
                    <a:pt x="62" y="201"/>
                  </a:cubicBezTo>
                  <a:cubicBezTo>
                    <a:pt x="74" y="201"/>
                    <a:pt x="84" y="199"/>
                    <a:pt x="91" y="194"/>
                  </a:cubicBezTo>
                  <a:cubicBezTo>
                    <a:pt x="98" y="190"/>
                    <a:pt x="102" y="185"/>
                    <a:pt x="102" y="178"/>
                  </a:cubicBezTo>
                  <a:cubicBezTo>
                    <a:pt x="102" y="166"/>
                    <a:pt x="93" y="160"/>
                    <a:pt x="75" y="160"/>
                  </a:cubicBezTo>
                  <a:cubicBezTo>
                    <a:pt x="72" y="160"/>
                    <a:pt x="66" y="161"/>
                    <a:pt x="58" y="162"/>
                  </a:cubicBezTo>
                  <a:cubicBezTo>
                    <a:pt x="50" y="164"/>
                    <a:pt x="43" y="164"/>
                    <a:pt x="39" y="164"/>
                  </a:cubicBezTo>
                  <a:cubicBezTo>
                    <a:pt x="17" y="164"/>
                    <a:pt x="6" y="156"/>
                    <a:pt x="6" y="140"/>
                  </a:cubicBezTo>
                  <a:cubicBezTo>
                    <a:pt x="6" y="134"/>
                    <a:pt x="9" y="130"/>
                    <a:pt x="14" y="126"/>
                  </a:cubicBezTo>
                  <a:cubicBezTo>
                    <a:pt x="19" y="122"/>
                    <a:pt x="25" y="119"/>
                    <a:pt x="33" y="117"/>
                  </a:cubicBezTo>
                  <a:cubicBezTo>
                    <a:pt x="11" y="107"/>
                    <a:pt x="0" y="89"/>
                    <a:pt x="0" y="64"/>
                  </a:cubicBezTo>
                  <a:cubicBezTo>
                    <a:pt x="0" y="47"/>
                    <a:pt x="6" y="34"/>
                    <a:pt x="17" y="23"/>
                  </a:cubicBezTo>
                  <a:cubicBezTo>
                    <a:pt x="28" y="12"/>
                    <a:pt x="42" y="7"/>
                    <a:pt x="59" y="7"/>
                  </a:cubicBezTo>
                  <a:cubicBezTo>
                    <a:pt x="74" y="7"/>
                    <a:pt x="86" y="10"/>
                    <a:pt x="95" y="16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7" y="38"/>
                    <a:pt x="120" y="50"/>
                    <a:pt x="120" y="65"/>
                  </a:cubicBezTo>
                  <a:cubicBezTo>
                    <a:pt x="120" y="81"/>
                    <a:pt x="115" y="94"/>
                    <a:pt x="106" y="104"/>
                  </a:cubicBezTo>
                  <a:cubicBezTo>
                    <a:pt x="96" y="115"/>
                    <a:pt x="83" y="121"/>
                    <a:pt x="67" y="122"/>
                  </a:cubicBezTo>
                  <a:cubicBezTo>
                    <a:pt x="45" y="125"/>
                    <a:pt x="45" y="125"/>
                    <a:pt x="45" y="125"/>
                  </a:cubicBezTo>
                  <a:cubicBezTo>
                    <a:pt x="42" y="125"/>
                    <a:pt x="38" y="126"/>
                    <a:pt x="34" y="128"/>
                  </a:cubicBezTo>
                  <a:cubicBezTo>
                    <a:pt x="29" y="130"/>
                    <a:pt x="27" y="132"/>
                    <a:pt x="27" y="135"/>
                  </a:cubicBezTo>
                  <a:cubicBezTo>
                    <a:pt x="27" y="139"/>
                    <a:pt x="32" y="141"/>
                    <a:pt x="41" y="141"/>
                  </a:cubicBezTo>
                  <a:cubicBezTo>
                    <a:pt x="45" y="141"/>
                    <a:pt x="52" y="140"/>
                    <a:pt x="61" y="139"/>
                  </a:cubicBezTo>
                  <a:cubicBezTo>
                    <a:pt x="69" y="137"/>
                    <a:pt x="76" y="136"/>
                    <a:pt x="80" y="136"/>
                  </a:cubicBezTo>
                  <a:cubicBezTo>
                    <a:pt x="95" y="136"/>
                    <a:pt x="107" y="140"/>
                    <a:pt x="116" y="147"/>
                  </a:cubicBezTo>
                  <a:cubicBezTo>
                    <a:pt x="124" y="155"/>
                    <a:pt x="128" y="165"/>
                    <a:pt x="128" y="177"/>
                  </a:cubicBezTo>
                  <a:cubicBezTo>
                    <a:pt x="128" y="192"/>
                    <a:pt x="122" y="203"/>
                    <a:pt x="109" y="212"/>
                  </a:cubicBezTo>
                  <a:cubicBezTo>
                    <a:pt x="97" y="221"/>
                    <a:pt x="80" y="225"/>
                    <a:pt x="61" y="225"/>
                  </a:cubicBezTo>
                  <a:cubicBezTo>
                    <a:pt x="51" y="225"/>
                    <a:pt x="40" y="223"/>
                    <a:pt x="29" y="220"/>
                  </a:cubicBezTo>
                  <a:cubicBezTo>
                    <a:pt x="18" y="216"/>
                    <a:pt x="9" y="212"/>
                    <a:pt x="3" y="207"/>
                  </a:cubicBezTo>
                </a:path>
              </a:pathLst>
            </a:custGeom>
            <a:solidFill>
              <a:srgbClr val="6B6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E342850-0900-4272-8122-CC827B67F3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38700" y="2409826"/>
              <a:ext cx="463550" cy="522288"/>
            </a:xfrm>
            <a:custGeom>
              <a:avLst/>
              <a:gdLst>
                <a:gd name="T0" fmla="*/ 74 w 142"/>
                <a:gd name="T1" fmla="*/ 23 h 160"/>
                <a:gd name="T2" fmla="*/ 43 w 142"/>
                <a:gd name="T3" fmla="*/ 35 h 160"/>
                <a:gd name="T4" fmla="*/ 29 w 142"/>
                <a:gd name="T5" fmla="*/ 63 h 160"/>
                <a:gd name="T6" fmla="*/ 115 w 142"/>
                <a:gd name="T7" fmla="*/ 63 h 160"/>
                <a:gd name="T8" fmla="*/ 105 w 142"/>
                <a:gd name="T9" fmla="*/ 35 h 160"/>
                <a:gd name="T10" fmla="*/ 74 w 142"/>
                <a:gd name="T11" fmla="*/ 23 h 160"/>
                <a:gd name="T12" fmla="*/ 140 w 142"/>
                <a:gd name="T13" fmla="*/ 83 h 160"/>
                <a:gd name="T14" fmla="*/ 29 w 142"/>
                <a:gd name="T15" fmla="*/ 83 h 160"/>
                <a:gd name="T16" fmla="*/ 44 w 142"/>
                <a:gd name="T17" fmla="*/ 125 h 160"/>
                <a:gd name="T18" fmla="*/ 77 w 142"/>
                <a:gd name="T19" fmla="*/ 137 h 160"/>
                <a:gd name="T20" fmla="*/ 117 w 142"/>
                <a:gd name="T21" fmla="*/ 124 h 160"/>
                <a:gd name="T22" fmla="*/ 128 w 142"/>
                <a:gd name="T23" fmla="*/ 143 h 160"/>
                <a:gd name="T24" fmla="*/ 109 w 142"/>
                <a:gd name="T25" fmla="*/ 154 h 160"/>
                <a:gd name="T26" fmla="*/ 72 w 142"/>
                <a:gd name="T27" fmla="*/ 160 h 160"/>
                <a:gd name="T28" fmla="*/ 22 w 142"/>
                <a:gd name="T29" fmla="*/ 141 h 160"/>
                <a:gd name="T30" fmla="*/ 0 w 142"/>
                <a:gd name="T31" fmla="*/ 82 h 160"/>
                <a:gd name="T32" fmla="*/ 23 w 142"/>
                <a:gd name="T33" fmla="*/ 21 h 160"/>
                <a:gd name="T34" fmla="*/ 72 w 142"/>
                <a:gd name="T35" fmla="*/ 0 h 160"/>
                <a:gd name="T36" fmla="*/ 124 w 142"/>
                <a:gd name="T37" fmla="*/ 19 h 160"/>
                <a:gd name="T38" fmla="*/ 142 w 142"/>
                <a:gd name="T39" fmla="*/ 66 h 160"/>
                <a:gd name="T40" fmla="*/ 140 w 142"/>
                <a:gd name="T41" fmla="*/ 8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60">
                  <a:moveTo>
                    <a:pt x="74" y="23"/>
                  </a:moveTo>
                  <a:cubicBezTo>
                    <a:pt x="61" y="23"/>
                    <a:pt x="51" y="27"/>
                    <a:pt x="43" y="35"/>
                  </a:cubicBezTo>
                  <a:cubicBezTo>
                    <a:pt x="35" y="42"/>
                    <a:pt x="30" y="52"/>
                    <a:pt x="29" y="63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52"/>
                    <a:pt x="112" y="43"/>
                    <a:pt x="105" y="35"/>
                  </a:cubicBezTo>
                  <a:cubicBezTo>
                    <a:pt x="97" y="27"/>
                    <a:pt x="87" y="23"/>
                    <a:pt x="74" y="23"/>
                  </a:cubicBezTo>
                  <a:moveTo>
                    <a:pt x="140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101"/>
                    <a:pt x="34" y="115"/>
                    <a:pt x="44" y="125"/>
                  </a:cubicBezTo>
                  <a:cubicBezTo>
                    <a:pt x="52" y="133"/>
                    <a:pt x="64" y="137"/>
                    <a:pt x="77" y="137"/>
                  </a:cubicBezTo>
                  <a:cubicBezTo>
                    <a:pt x="93" y="137"/>
                    <a:pt x="106" y="133"/>
                    <a:pt x="117" y="124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4" y="148"/>
                    <a:pt x="117" y="151"/>
                    <a:pt x="109" y="154"/>
                  </a:cubicBezTo>
                  <a:cubicBezTo>
                    <a:pt x="98" y="158"/>
                    <a:pt x="85" y="160"/>
                    <a:pt x="72" y="160"/>
                  </a:cubicBezTo>
                  <a:cubicBezTo>
                    <a:pt x="53" y="160"/>
                    <a:pt x="36" y="154"/>
                    <a:pt x="22" y="141"/>
                  </a:cubicBezTo>
                  <a:cubicBezTo>
                    <a:pt x="7" y="126"/>
                    <a:pt x="0" y="107"/>
                    <a:pt x="0" y="82"/>
                  </a:cubicBezTo>
                  <a:cubicBezTo>
                    <a:pt x="0" y="57"/>
                    <a:pt x="8" y="36"/>
                    <a:pt x="23" y="21"/>
                  </a:cubicBezTo>
                  <a:cubicBezTo>
                    <a:pt x="37" y="7"/>
                    <a:pt x="53" y="0"/>
                    <a:pt x="72" y="0"/>
                  </a:cubicBezTo>
                  <a:cubicBezTo>
                    <a:pt x="94" y="0"/>
                    <a:pt x="112" y="6"/>
                    <a:pt x="124" y="19"/>
                  </a:cubicBezTo>
                  <a:cubicBezTo>
                    <a:pt x="136" y="31"/>
                    <a:pt x="142" y="46"/>
                    <a:pt x="142" y="66"/>
                  </a:cubicBezTo>
                  <a:cubicBezTo>
                    <a:pt x="142" y="72"/>
                    <a:pt x="142" y="78"/>
                    <a:pt x="140" y="83"/>
                  </a:cubicBezTo>
                </a:path>
              </a:pathLst>
            </a:custGeom>
            <a:solidFill>
              <a:srgbClr val="6B6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6F7DD2B-7643-4151-BEE0-8F66A034CE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0513" y="2419351"/>
              <a:ext cx="411163" cy="512763"/>
            </a:xfrm>
            <a:custGeom>
              <a:avLst/>
              <a:gdLst>
                <a:gd name="T0" fmla="*/ 28 w 126"/>
                <a:gd name="T1" fmla="*/ 0 h 157"/>
                <a:gd name="T2" fmla="*/ 28 w 126"/>
                <a:gd name="T3" fmla="*/ 98 h 157"/>
                <a:gd name="T4" fmla="*/ 59 w 126"/>
                <a:gd name="T5" fmla="*/ 134 h 157"/>
                <a:gd name="T6" fmla="*/ 84 w 126"/>
                <a:gd name="T7" fmla="*/ 126 h 157"/>
                <a:gd name="T8" fmla="*/ 99 w 126"/>
                <a:gd name="T9" fmla="*/ 108 h 157"/>
                <a:gd name="T10" fmla="*/ 99 w 126"/>
                <a:gd name="T11" fmla="*/ 0 h 157"/>
                <a:gd name="T12" fmla="*/ 126 w 126"/>
                <a:gd name="T13" fmla="*/ 0 h 157"/>
                <a:gd name="T14" fmla="*/ 126 w 126"/>
                <a:gd name="T15" fmla="*/ 154 h 157"/>
                <a:gd name="T16" fmla="*/ 99 w 126"/>
                <a:gd name="T17" fmla="*/ 154 h 157"/>
                <a:gd name="T18" fmla="*/ 99 w 126"/>
                <a:gd name="T19" fmla="*/ 133 h 157"/>
                <a:gd name="T20" fmla="*/ 80 w 126"/>
                <a:gd name="T21" fmla="*/ 150 h 157"/>
                <a:gd name="T22" fmla="*/ 53 w 126"/>
                <a:gd name="T23" fmla="*/ 157 h 157"/>
                <a:gd name="T24" fmla="*/ 14 w 126"/>
                <a:gd name="T25" fmla="*/ 143 h 157"/>
                <a:gd name="T26" fmla="*/ 0 w 126"/>
                <a:gd name="T27" fmla="*/ 101 h 157"/>
                <a:gd name="T28" fmla="*/ 0 w 126"/>
                <a:gd name="T29" fmla="*/ 0 h 157"/>
                <a:gd name="T30" fmla="*/ 28 w 126"/>
                <a:gd name="T3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" h="157">
                  <a:moveTo>
                    <a:pt x="28" y="0"/>
                  </a:moveTo>
                  <a:cubicBezTo>
                    <a:pt x="28" y="98"/>
                    <a:pt x="28" y="98"/>
                    <a:pt x="28" y="98"/>
                  </a:cubicBezTo>
                  <a:cubicBezTo>
                    <a:pt x="28" y="122"/>
                    <a:pt x="38" y="134"/>
                    <a:pt x="59" y="134"/>
                  </a:cubicBezTo>
                  <a:cubicBezTo>
                    <a:pt x="68" y="134"/>
                    <a:pt x="76" y="132"/>
                    <a:pt x="84" y="126"/>
                  </a:cubicBezTo>
                  <a:cubicBezTo>
                    <a:pt x="91" y="121"/>
                    <a:pt x="96" y="115"/>
                    <a:pt x="99" y="108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154"/>
                    <a:pt x="126" y="154"/>
                    <a:pt x="126" y="154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95" y="139"/>
                    <a:pt x="89" y="145"/>
                    <a:pt x="80" y="150"/>
                  </a:cubicBezTo>
                  <a:cubicBezTo>
                    <a:pt x="71" y="155"/>
                    <a:pt x="62" y="157"/>
                    <a:pt x="53" y="157"/>
                  </a:cubicBezTo>
                  <a:cubicBezTo>
                    <a:pt x="36" y="157"/>
                    <a:pt x="23" y="153"/>
                    <a:pt x="14" y="143"/>
                  </a:cubicBezTo>
                  <a:cubicBezTo>
                    <a:pt x="5" y="133"/>
                    <a:pt x="0" y="119"/>
                    <a:pt x="0" y="10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6B6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82113B7-B0E1-434E-9A73-59B3FB7499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2409826"/>
              <a:ext cx="328613" cy="522288"/>
            </a:xfrm>
            <a:custGeom>
              <a:avLst/>
              <a:gdLst>
                <a:gd name="T0" fmla="*/ 0 w 101"/>
                <a:gd name="T1" fmla="*/ 148 h 160"/>
                <a:gd name="T2" fmla="*/ 10 w 101"/>
                <a:gd name="T3" fmla="*/ 122 h 160"/>
                <a:gd name="T4" fmla="*/ 47 w 101"/>
                <a:gd name="T5" fmla="*/ 137 h 160"/>
                <a:gd name="T6" fmla="*/ 72 w 101"/>
                <a:gd name="T7" fmla="*/ 116 h 160"/>
                <a:gd name="T8" fmla="*/ 47 w 101"/>
                <a:gd name="T9" fmla="*/ 90 h 160"/>
                <a:gd name="T10" fmla="*/ 22 w 101"/>
                <a:gd name="T11" fmla="*/ 77 h 160"/>
                <a:gd name="T12" fmla="*/ 10 w 101"/>
                <a:gd name="T13" fmla="*/ 66 h 160"/>
                <a:gd name="T14" fmla="*/ 3 w 101"/>
                <a:gd name="T15" fmla="*/ 54 h 160"/>
                <a:gd name="T16" fmla="*/ 1 w 101"/>
                <a:gd name="T17" fmla="*/ 40 h 160"/>
                <a:gd name="T18" fmla="*/ 15 w 101"/>
                <a:gd name="T19" fmla="*/ 11 h 160"/>
                <a:gd name="T20" fmla="*/ 51 w 101"/>
                <a:gd name="T21" fmla="*/ 0 h 160"/>
                <a:gd name="T22" fmla="*/ 94 w 101"/>
                <a:gd name="T23" fmla="*/ 11 h 160"/>
                <a:gd name="T24" fmla="*/ 86 w 101"/>
                <a:gd name="T25" fmla="*/ 36 h 160"/>
                <a:gd name="T26" fmla="*/ 53 w 101"/>
                <a:gd name="T27" fmla="*/ 23 h 160"/>
                <a:gd name="T28" fmla="*/ 36 w 101"/>
                <a:gd name="T29" fmla="*/ 28 h 160"/>
                <a:gd name="T30" fmla="*/ 30 w 101"/>
                <a:gd name="T31" fmla="*/ 39 h 160"/>
                <a:gd name="T32" fmla="*/ 47 w 101"/>
                <a:gd name="T33" fmla="*/ 62 h 160"/>
                <a:gd name="T34" fmla="*/ 66 w 101"/>
                <a:gd name="T35" fmla="*/ 71 h 160"/>
                <a:gd name="T36" fmla="*/ 93 w 101"/>
                <a:gd name="T37" fmla="*/ 90 h 160"/>
                <a:gd name="T38" fmla="*/ 101 w 101"/>
                <a:gd name="T39" fmla="*/ 116 h 160"/>
                <a:gd name="T40" fmla="*/ 86 w 101"/>
                <a:gd name="T41" fmla="*/ 149 h 160"/>
                <a:gd name="T42" fmla="*/ 46 w 101"/>
                <a:gd name="T43" fmla="*/ 160 h 160"/>
                <a:gd name="T44" fmla="*/ 0 w 101"/>
                <a:gd name="T45" fmla="*/ 14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160">
                  <a:moveTo>
                    <a:pt x="0" y="148"/>
                  </a:moveTo>
                  <a:cubicBezTo>
                    <a:pt x="10" y="122"/>
                    <a:pt x="10" y="122"/>
                    <a:pt x="10" y="122"/>
                  </a:cubicBezTo>
                  <a:cubicBezTo>
                    <a:pt x="25" y="132"/>
                    <a:pt x="37" y="137"/>
                    <a:pt x="47" y="137"/>
                  </a:cubicBezTo>
                  <a:cubicBezTo>
                    <a:pt x="63" y="137"/>
                    <a:pt x="72" y="130"/>
                    <a:pt x="72" y="116"/>
                  </a:cubicBezTo>
                  <a:cubicBezTo>
                    <a:pt x="72" y="106"/>
                    <a:pt x="64" y="97"/>
                    <a:pt x="47" y="90"/>
                  </a:cubicBezTo>
                  <a:cubicBezTo>
                    <a:pt x="35" y="84"/>
                    <a:pt x="26" y="80"/>
                    <a:pt x="22" y="77"/>
                  </a:cubicBezTo>
                  <a:cubicBezTo>
                    <a:pt x="18" y="74"/>
                    <a:pt x="14" y="70"/>
                    <a:pt x="10" y="66"/>
                  </a:cubicBezTo>
                  <a:cubicBezTo>
                    <a:pt x="7" y="63"/>
                    <a:pt x="5" y="59"/>
                    <a:pt x="3" y="54"/>
                  </a:cubicBezTo>
                  <a:cubicBezTo>
                    <a:pt x="2" y="50"/>
                    <a:pt x="1" y="45"/>
                    <a:pt x="1" y="40"/>
                  </a:cubicBezTo>
                  <a:cubicBezTo>
                    <a:pt x="1" y="28"/>
                    <a:pt x="6" y="18"/>
                    <a:pt x="15" y="11"/>
                  </a:cubicBezTo>
                  <a:cubicBezTo>
                    <a:pt x="24" y="4"/>
                    <a:pt x="36" y="0"/>
                    <a:pt x="51" y="0"/>
                  </a:cubicBezTo>
                  <a:cubicBezTo>
                    <a:pt x="62" y="0"/>
                    <a:pt x="76" y="4"/>
                    <a:pt x="94" y="11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75" y="27"/>
                    <a:pt x="64" y="23"/>
                    <a:pt x="53" y="23"/>
                  </a:cubicBezTo>
                  <a:cubicBezTo>
                    <a:pt x="46" y="23"/>
                    <a:pt x="41" y="25"/>
                    <a:pt x="36" y="28"/>
                  </a:cubicBezTo>
                  <a:cubicBezTo>
                    <a:pt x="32" y="31"/>
                    <a:pt x="30" y="35"/>
                    <a:pt x="30" y="39"/>
                  </a:cubicBezTo>
                  <a:cubicBezTo>
                    <a:pt x="30" y="49"/>
                    <a:pt x="35" y="57"/>
                    <a:pt x="47" y="6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78" y="76"/>
                    <a:pt x="87" y="83"/>
                    <a:pt x="93" y="90"/>
                  </a:cubicBezTo>
                  <a:cubicBezTo>
                    <a:pt x="98" y="97"/>
                    <a:pt x="101" y="105"/>
                    <a:pt x="101" y="116"/>
                  </a:cubicBezTo>
                  <a:cubicBezTo>
                    <a:pt x="101" y="130"/>
                    <a:pt x="96" y="141"/>
                    <a:pt x="86" y="149"/>
                  </a:cubicBezTo>
                  <a:cubicBezTo>
                    <a:pt x="76" y="156"/>
                    <a:pt x="63" y="160"/>
                    <a:pt x="46" y="160"/>
                  </a:cubicBezTo>
                  <a:cubicBezTo>
                    <a:pt x="30" y="160"/>
                    <a:pt x="14" y="156"/>
                    <a:pt x="0" y="148"/>
                  </a:cubicBezTo>
                </a:path>
              </a:pathLst>
            </a:custGeom>
            <a:solidFill>
              <a:srgbClr val="6B6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6422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outdoor&#10;&#10;Description generated with very high confidence">
            <a:extLst>
              <a:ext uri="{FF2B5EF4-FFF2-40B4-BE49-F238E27FC236}">
                <a16:creationId xmlns:a16="http://schemas.microsoft.com/office/drawing/2014/main" id="{8BDD3F1A-0226-4133-8200-2BFD2994E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CC44766-F15A-41E7-A5D3-BF025F156C34}"/>
              </a:ext>
            </a:extLst>
          </p:cNvPr>
          <p:cNvSpPr/>
          <p:nvPr userDrawn="1"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D047DD6-73B3-4C28-B429-327937A6303A}"/>
              </a:ext>
            </a:extLst>
          </p:cNvPr>
          <p:cNvSpPr/>
          <p:nvPr userDrawn="1"/>
        </p:nvSpPr>
        <p:spPr>
          <a:xfrm>
            <a:off x="693556" y="493485"/>
            <a:ext cx="1543020" cy="6364515"/>
          </a:xfrm>
          <a:custGeom>
            <a:avLst/>
            <a:gdLst>
              <a:gd name="connsiteX0" fmla="*/ 771510 w 1543020"/>
              <a:gd name="connsiteY0" fmla="*/ 0 h 6364515"/>
              <a:gd name="connsiteX1" fmla="*/ 1543020 w 1543020"/>
              <a:gd name="connsiteY1" fmla="*/ 771510 h 6364515"/>
              <a:gd name="connsiteX2" fmla="*/ 1543020 w 1543020"/>
              <a:gd name="connsiteY2" fmla="*/ 6364515 h 6364515"/>
              <a:gd name="connsiteX3" fmla="*/ 0 w 1543020"/>
              <a:gd name="connsiteY3" fmla="*/ 6364515 h 6364515"/>
              <a:gd name="connsiteX4" fmla="*/ 0 w 1543020"/>
              <a:gd name="connsiteY4" fmla="*/ 771510 h 6364515"/>
              <a:gd name="connsiteX5" fmla="*/ 771510 w 1543020"/>
              <a:gd name="connsiteY5" fmla="*/ 0 h 63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020" h="6364515">
                <a:moveTo>
                  <a:pt x="771510" y="0"/>
                </a:moveTo>
                <a:cubicBezTo>
                  <a:pt x="1197603" y="0"/>
                  <a:pt x="1543020" y="345417"/>
                  <a:pt x="1543020" y="771510"/>
                </a:cubicBezTo>
                <a:lnTo>
                  <a:pt x="1543020" y="6364515"/>
                </a:lnTo>
                <a:lnTo>
                  <a:pt x="0" y="6364515"/>
                </a:lnTo>
                <a:lnTo>
                  <a:pt x="0" y="771510"/>
                </a:lnTo>
                <a:cubicBezTo>
                  <a:pt x="0" y="345417"/>
                  <a:pt x="345417" y="0"/>
                  <a:pt x="771510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DAB6006-8FF0-4ECE-9F3A-911691C7A7B3}"/>
              </a:ext>
            </a:extLst>
          </p:cNvPr>
          <p:cNvSpPr/>
          <p:nvPr userDrawn="1"/>
        </p:nvSpPr>
        <p:spPr>
          <a:xfrm>
            <a:off x="837322" y="609601"/>
            <a:ext cx="1255488" cy="12554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ADC4A-720F-46B1-98A1-87DAD495D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795338"/>
            <a:ext cx="4229100" cy="2852737"/>
          </a:xfrm>
        </p:spPr>
        <p:txBody>
          <a:bodyPr anchor="b">
            <a:normAutofit/>
          </a:bodyPr>
          <a:lstStyle>
            <a:lvl1pPr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39A5-7B29-4322-8DEC-B816DF173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0" y="3789364"/>
            <a:ext cx="4229100" cy="55245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071DF3E-A139-4B83-B575-BC1867577449}"/>
              </a:ext>
            </a:extLst>
          </p:cNvPr>
          <p:cNvSpPr/>
          <p:nvPr userDrawn="1"/>
        </p:nvSpPr>
        <p:spPr>
          <a:xfrm rot="5400000">
            <a:off x="2486478" y="5543550"/>
            <a:ext cx="1892300" cy="736600"/>
          </a:xfrm>
          <a:custGeom>
            <a:avLst/>
            <a:gdLst>
              <a:gd name="connsiteX0" fmla="*/ 0 w 1892300"/>
              <a:gd name="connsiteY0" fmla="*/ 368300 h 736600"/>
              <a:gd name="connsiteX1" fmla="*/ 368300 w 1892300"/>
              <a:gd name="connsiteY1" fmla="*/ 0 h 736600"/>
              <a:gd name="connsiteX2" fmla="*/ 1892300 w 1892300"/>
              <a:gd name="connsiteY2" fmla="*/ 0 h 736600"/>
              <a:gd name="connsiteX3" fmla="*/ 1892300 w 1892300"/>
              <a:gd name="connsiteY3" fmla="*/ 736600 h 736600"/>
              <a:gd name="connsiteX4" fmla="*/ 368300 w 1892300"/>
              <a:gd name="connsiteY4" fmla="*/ 736600 h 736600"/>
              <a:gd name="connsiteX5" fmla="*/ 0 w 1892300"/>
              <a:gd name="connsiteY5" fmla="*/ 3683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300" h="736600">
                <a:moveTo>
                  <a:pt x="0" y="368300"/>
                </a:moveTo>
                <a:cubicBezTo>
                  <a:pt x="0" y="164894"/>
                  <a:pt x="164894" y="0"/>
                  <a:pt x="368300" y="0"/>
                </a:cubicBezTo>
                <a:lnTo>
                  <a:pt x="1892300" y="0"/>
                </a:lnTo>
                <a:lnTo>
                  <a:pt x="1892300" y="736600"/>
                </a:lnTo>
                <a:lnTo>
                  <a:pt x="368300" y="736600"/>
                </a:lnTo>
                <a:cubicBezTo>
                  <a:pt x="164894" y="736600"/>
                  <a:pt x="0" y="571706"/>
                  <a:pt x="0" y="3683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82668F5-FEFD-49FC-A2DA-9EFBBC585DF3}"/>
              </a:ext>
            </a:extLst>
          </p:cNvPr>
          <p:cNvSpPr/>
          <p:nvPr userDrawn="1"/>
        </p:nvSpPr>
        <p:spPr>
          <a:xfrm rot="5400000">
            <a:off x="6965950" y="730250"/>
            <a:ext cx="2197100" cy="736600"/>
          </a:xfrm>
          <a:custGeom>
            <a:avLst/>
            <a:gdLst>
              <a:gd name="connsiteX0" fmla="*/ 0 w 2197100"/>
              <a:gd name="connsiteY0" fmla="*/ 736600 h 736600"/>
              <a:gd name="connsiteX1" fmla="*/ 0 w 2197100"/>
              <a:gd name="connsiteY1" fmla="*/ 0 h 736600"/>
              <a:gd name="connsiteX2" fmla="*/ 1828800 w 2197100"/>
              <a:gd name="connsiteY2" fmla="*/ 0 h 736600"/>
              <a:gd name="connsiteX3" fmla="*/ 2197100 w 2197100"/>
              <a:gd name="connsiteY3" fmla="*/ 368300 h 736600"/>
              <a:gd name="connsiteX4" fmla="*/ 1828800 w 2197100"/>
              <a:gd name="connsiteY4" fmla="*/ 7366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7100" h="736600">
                <a:moveTo>
                  <a:pt x="0" y="736600"/>
                </a:moveTo>
                <a:lnTo>
                  <a:pt x="0" y="0"/>
                </a:lnTo>
                <a:lnTo>
                  <a:pt x="1828800" y="0"/>
                </a:lnTo>
                <a:cubicBezTo>
                  <a:pt x="2032206" y="0"/>
                  <a:pt x="2197100" y="164894"/>
                  <a:pt x="2197100" y="368300"/>
                </a:cubicBezTo>
                <a:cubicBezTo>
                  <a:pt x="2197100" y="571706"/>
                  <a:pt x="2032206" y="736600"/>
                  <a:pt x="1828800" y="7366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98ED0577-7CE6-4271-BE86-1FC4E49AD4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6410" y="609601"/>
            <a:ext cx="1256400" cy="12564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3C8BA43-3B9B-4D2C-A1CB-6E3CE971B31C}"/>
              </a:ext>
            </a:extLst>
          </p:cNvPr>
          <p:cNvSpPr/>
          <p:nvPr userDrawn="1"/>
        </p:nvSpPr>
        <p:spPr>
          <a:xfrm rot="5400000">
            <a:off x="8648700" y="4013200"/>
            <a:ext cx="4953000" cy="736600"/>
          </a:xfrm>
          <a:custGeom>
            <a:avLst/>
            <a:gdLst>
              <a:gd name="connsiteX0" fmla="*/ 0 w 4953000"/>
              <a:gd name="connsiteY0" fmla="*/ 368300 h 736600"/>
              <a:gd name="connsiteX1" fmla="*/ 368300 w 4953000"/>
              <a:gd name="connsiteY1" fmla="*/ 0 h 736600"/>
              <a:gd name="connsiteX2" fmla="*/ 4953000 w 4953000"/>
              <a:gd name="connsiteY2" fmla="*/ 0 h 736600"/>
              <a:gd name="connsiteX3" fmla="*/ 4953000 w 4953000"/>
              <a:gd name="connsiteY3" fmla="*/ 736600 h 736600"/>
              <a:gd name="connsiteX4" fmla="*/ 368300 w 4953000"/>
              <a:gd name="connsiteY4" fmla="*/ 736600 h 736600"/>
              <a:gd name="connsiteX5" fmla="*/ 0 w 4953000"/>
              <a:gd name="connsiteY5" fmla="*/ 3683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0" h="736600">
                <a:moveTo>
                  <a:pt x="0" y="368300"/>
                </a:moveTo>
                <a:cubicBezTo>
                  <a:pt x="0" y="164894"/>
                  <a:pt x="164894" y="0"/>
                  <a:pt x="368300" y="0"/>
                </a:cubicBezTo>
                <a:lnTo>
                  <a:pt x="4953000" y="0"/>
                </a:lnTo>
                <a:lnTo>
                  <a:pt x="4953000" y="736600"/>
                </a:lnTo>
                <a:lnTo>
                  <a:pt x="368300" y="736600"/>
                </a:lnTo>
                <a:cubicBezTo>
                  <a:pt x="164894" y="736600"/>
                  <a:pt x="0" y="571706"/>
                  <a:pt x="0" y="3683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D9CC793-7332-4F1C-9139-C5AADEE66B67}"/>
              </a:ext>
            </a:extLst>
          </p:cNvPr>
          <p:cNvGrpSpPr/>
          <p:nvPr userDrawn="1"/>
        </p:nvGrpSpPr>
        <p:grpSpPr>
          <a:xfrm>
            <a:off x="10817037" y="1965137"/>
            <a:ext cx="617726" cy="617726"/>
            <a:chOff x="10131237" y="1965137"/>
            <a:chExt cx="617726" cy="61772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04B4FF7-1B5E-4389-BBB5-CF129712E3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131237" y="1965137"/>
              <a:ext cx="617726" cy="6177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3DB47BB-4CAB-4613-BD5A-879D595B0618}"/>
                </a:ext>
              </a:extLst>
            </p:cNvPr>
            <p:cNvGrpSpPr/>
            <p:nvPr/>
          </p:nvGrpSpPr>
          <p:grpSpPr>
            <a:xfrm>
              <a:off x="10379250" y="2093262"/>
              <a:ext cx="121701" cy="361477"/>
              <a:chOff x="-12442" y="1663700"/>
              <a:chExt cx="1761630" cy="5232400"/>
            </a:xfrm>
            <a:solidFill>
              <a:schemeClr val="tx2"/>
            </a:solidFill>
          </p:grpSpPr>
          <p:sp>
            <p:nvSpPr>
              <p:cNvPr id="47" name="Freeform 5">
                <a:extLst>
                  <a:ext uri="{FF2B5EF4-FFF2-40B4-BE49-F238E27FC236}">
                    <a16:creationId xmlns:a16="http://schemas.microsoft.com/office/drawing/2014/main" id="{CD97D5F9-8577-4E55-A370-E70B9ED77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88" y="1663700"/>
                <a:ext cx="1373000" cy="1373000"/>
              </a:xfrm>
              <a:custGeom>
                <a:avLst/>
                <a:gdLst>
                  <a:gd name="T0" fmla="*/ 4 w 178"/>
                  <a:gd name="T1" fmla="*/ 80 h 178"/>
                  <a:gd name="T2" fmla="*/ 98 w 178"/>
                  <a:gd name="T3" fmla="*/ 4 h 178"/>
                  <a:gd name="T4" fmla="*/ 173 w 178"/>
                  <a:gd name="T5" fmla="*/ 98 h 178"/>
                  <a:gd name="T6" fmla="*/ 80 w 178"/>
                  <a:gd name="T7" fmla="*/ 173 h 178"/>
                  <a:gd name="T8" fmla="*/ 4 w 178"/>
                  <a:gd name="T9" fmla="*/ 8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78">
                    <a:moveTo>
                      <a:pt x="4" y="80"/>
                    </a:moveTo>
                    <a:cubicBezTo>
                      <a:pt x="9" y="33"/>
                      <a:pt x="51" y="0"/>
                      <a:pt x="98" y="4"/>
                    </a:cubicBezTo>
                    <a:cubicBezTo>
                      <a:pt x="144" y="9"/>
                      <a:pt x="178" y="51"/>
                      <a:pt x="173" y="98"/>
                    </a:cubicBezTo>
                    <a:cubicBezTo>
                      <a:pt x="168" y="144"/>
                      <a:pt x="127" y="178"/>
                      <a:pt x="80" y="173"/>
                    </a:cubicBezTo>
                    <a:cubicBezTo>
                      <a:pt x="33" y="168"/>
                      <a:pt x="0" y="127"/>
                      <a:pt x="4" y="8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538CA225-9D4A-41EA-8C13-07EACEF99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442" y="3340705"/>
                <a:ext cx="1640372" cy="3555395"/>
              </a:xfrm>
              <a:custGeom>
                <a:avLst/>
                <a:gdLst>
                  <a:gd name="T0" fmla="*/ 133 w 436"/>
                  <a:gd name="T1" fmla="*/ 945 h 945"/>
                  <a:gd name="T2" fmla="*/ 133 w 436"/>
                  <a:gd name="T3" fmla="*/ 233 h 945"/>
                  <a:gd name="T4" fmla="*/ 0 w 436"/>
                  <a:gd name="T5" fmla="*/ 233 h 945"/>
                  <a:gd name="T6" fmla="*/ 0 w 436"/>
                  <a:gd name="T7" fmla="*/ 0 h 945"/>
                  <a:gd name="T8" fmla="*/ 436 w 436"/>
                  <a:gd name="T9" fmla="*/ 0 h 945"/>
                  <a:gd name="T10" fmla="*/ 436 w 436"/>
                  <a:gd name="T11" fmla="*/ 945 h 945"/>
                  <a:gd name="T12" fmla="*/ 133 w 436"/>
                  <a:gd name="T13" fmla="*/ 945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6" h="945">
                    <a:moveTo>
                      <a:pt x="133" y="945"/>
                    </a:moveTo>
                    <a:lnTo>
                      <a:pt x="133" y="233"/>
                    </a:lnTo>
                    <a:lnTo>
                      <a:pt x="0" y="233"/>
                    </a:lnTo>
                    <a:lnTo>
                      <a:pt x="0" y="0"/>
                    </a:lnTo>
                    <a:lnTo>
                      <a:pt x="436" y="0"/>
                    </a:lnTo>
                    <a:lnTo>
                      <a:pt x="436" y="945"/>
                    </a:lnTo>
                    <a:lnTo>
                      <a:pt x="133" y="94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02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outdoor&#10;&#10;Description generated with very high confidence">
            <a:extLst>
              <a:ext uri="{FF2B5EF4-FFF2-40B4-BE49-F238E27FC236}">
                <a16:creationId xmlns:a16="http://schemas.microsoft.com/office/drawing/2014/main" id="{8BDD3F1A-0226-4133-8200-2BFD2994E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CC44766-F15A-41E7-A5D3-BF025F156C34}"/>
              </a:ext>
            </a:extLst>
          </p:cNvPr>
          <p:cNvSpPr/>
          <p:nvPr userDrawn="1"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D047DD6-73B3-4C28-B429-327937A6303A}"/>
              </a:ext>
            </a:extLst>
          </p:cNvPr>
          <p:cNvSpPr/>
          <p:nvPr userDrawn="1"/>
        </p:nvSpPr>
        <p:spPr>
          <a:xfrm>
            <a:off x="693556" y="493485"/>
            <a:ext cx="1543020" cy="6364515"/>
          </a:xfrm>
          <a:custGeom>
            <a:avLst/>
            <a:gdLst>
              <a:gd name="connsiteX0" fmla="*/ 771510 w 1543020"/>
              <a:gd name="connsiteY0" fmla="*/ 0 h 6364515"/>
              <a:gd name="connsiteX1" fmla="*/ 1543020 w 1543020"/>
              <a:gd name="connsiteY1" fmla="*/ 771510 h 6364515"/>
              <a:gd name="connsiteX2" fmla="*/ 1543020 w 1543020"/>
              <a:gd name="connsiteY2" fmla="*/ 6364515 h 6364515"/>
              <a:gd name="connsiteX3" fmla="*/ 0 w 1543020"/>
              <a:gd name="connsiteY3" fmla="*/ 6364515 h 6364515"/>
              <a:gd name="connsiteX4" fmla="*/ 0 w 1543020"/>
              <a:gd name="connsiteY4" fmla="*/ 771510 h 6364515"/>
              <a:gd name="connsiteX5" fmla="*/ 771510 w 1543020"/>
              <a:gd name="connsiteY5" fmla="*/ 0 h 63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020" h="6364515">
                <a:moveTo>
                  <a:pt x="771510" y="0"/>
                </a:moveTo>
                <a:cubicBezTo>
                  <a:pt x="1197603" y="0"/>
                  <a:pt x="1543020" y="345417"/>
                  <a:pt x="1543020" y="771510"/>
                </a:cubicBezTo>
                <a:lnTo>
                  <a:pt x="1543020" y="6364515"/>
                </a:lnTo>
                <a:lnTo>
                  <a:pt x="0" y="6364515"/>
                </a:lnTo>
                <a:lnTo>
                  <a:pt x="0" y="771510"/>
                </a:lnTo>
                <a:cubicBezTo>
                  <a:pt x="0" y="345417"/>
                  <a:pt x="345417" y="0"/>
                  <a:pt x="771510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DAB6006-8FF0-4ECE-9F3A-911691C7A7B3}"/>
              </a:ext>
            </a:extLst>
          </p:cNvPr>
          <p:cNvSpPr/>
          <p:nvPr userDrawn="1"/>
        </p:nvSpPr>
        <p:spPr>
          <a:xfrm>
            <a:off x="837322" y="609601"/>
            <a:ext cx="1255488" cy="1255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ADC4A-720F-46B1-98A1-87DAD495D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795338"/>
            <a:ext cx="4229100" cy="2852737"/>
          </a:xfrm>
        </p:spPr>
        <p:txBody>
          <a:bodyPr anchor="b">
            <a:normAutofit/>
          </a:bodyPr>
          <a:lstStyle>
            <a:lvl1pPr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39A5-7B29-4322-8DEC-B816DF173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0" y="3789364"/>
            <a:ext cx="4229100" cy="55245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071DF3E-A139-4B83-B575-BC1867577449}"/>
              </a:ext>
            </a:extLst>
          </p:cNvPr>
          <p:cNvSpPr/>
          <p:nvPr userDrawn="1"/>
        </p:nvSpPr>
        <p:spPr>
          <a:xfrm rot="5400000">
            <a:off x="2486478" y="5543550"/>
            <a:ext cx="1892300" cy="736600"/>
          </a:xfrm>
          <a:custGeom>
            <a:avLst/>
            <a:gdLst>
              <a:gd name="connsiteX0" fmla="*/ 0 w 1892300"/>
              <a:gd name="connsiteY0" fmla="*/ 368300 h 736600"/>
              <a:gd name="connsiteX1" fmla="*/ 368300 w 1892300"/>
              <a:gd name="connsiteY1" fmla="*/ 0 h 736600"/>
              <a:gd name="connsiteX2" fmla="*/ 1892300 w 1892300"/>
              <a:gd name="connsiteY2" fmla="*/ 0 h 736600"/>
              <a:gd name="connsiteX3" fmla="*/ 1892300 w 1892300"/>
              <a:gd name="connsiteY3" fmla="*/ 736600 h 736600"/>
              <a:gd name="connsiteX4" fmla="*/ 368300 w 1892300"/>
              <a:gd name="connsiteY4" fmla="*/ 736600 h 736600"/>
              <a:gd name="connsiteX5" fmla="*/ 0 w 1892300"/>
              <a:gd name="connsiteY5" fmla="*/ 3683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300" h="736600">
                <a:moveTo>
                  <a:pt x="0" y="368300"/>
                </a:moveTo>
                <a:cubicBezTo>
                  <a:pt x="0" y="164894"/>
                  <a:pt x="164894" y="0"/>
                  <a:pt x="368300" y="0"/>
                </a:cubicBezTo>
                <a:lnTo>
                  <a:pt x="1892300" y="0"/>
                </a:lnTo>
                <a:lnTo>
                  <a:pt x="1892300" y="736600"/>
                </a:lnTo>
                <a:lnTo>
                  <a:pt x="368300" y="736600"/>
                </a:lnTo>
                <a:cubicBezTo>
                  <a:pt x="164894" y="736600"/>
                  <a:pt x="0" y="571706"/>
                  <a:pt x="0" y="3683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82668F5-FEFD-49FC-A2DA-9EFBBC585DF3}"/>
              </a:ext>
            </a:extLst>
          </p:cNvPr>
          <p:cNvSpPr/>
          <p:nvPr userDrawn="1"/>
        </p:nvSpPr>
        <p:spPr>
          <a:xfrm rot="5400000">
            <a:off x="6965950" y="730250"/>
            <a:ext cx="2197100" cy="736600"/>
          </a:xfrm>
          <a:custGeom>
            <a:avLst/>
            <a:gdLst>
              <a:gd name="connsiteX0" fmla="*/ 0 w 2197100"/>
              <a:gd name="connsiteY0" fmla="*/ 736600 h 736600"/>
              <a:gd name="connsiteX1" fmla="*/ 0 w 2197100"/>
              <a:gd name="connsiteY1" fmla="*/ 0 h 736600"/>
              <a:gd name="connsiteX2" fmla="*/ 1828800 w 2197100"/>
              <a:gd name="connsiteY2" fmla="*/ 0 h 736600"/>
              <a:gd name="connsiteX3" fmla="*/ 2197100 w 2197100"/>
              <a:gd name="connsiteY3" fmla="*/ 368300 h 736600"/>
              <a:gd name="connsiteX4" fmla="*/ 1828800 w 2197100"/>
              <a:gd name="connsiteY4" fmla="*/ 7366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7100" h="736600">
                <a:moveTo>
                  <a:pt x="0" y="736600"/>
                </a:moveTo>
                <a:lnTo>
                  <a:pt x="0" y="0"/>
                </a:lnTo>
                <a:lnTo>
                  <a:pt x="1828800" y="0"/>
                </a:lnTo>
                <a:cubicBezTo>
                  <a:pt x="2032206" y="0"/>
                  <a:pt x="2197100" y="164894"/>
                  <a:pt x="2197100" y="368300"/>
                </a:cubicBezTo>
                <a:cubicBezTo>
                  <a:pt x="2197100" y="571706"/>
                  <a:pt x="2032206" y="736600"/>
                  <a:pt x="1828800" y="7366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3C8BA43-3B9B-4D2C-A1CB-6E3CE971B31C}"/>
              </a:ext>
            </a:extLst>
          </p:cNvPr>
          <p:cNvSpPr/>
          <p:nvPr userDrawn="1"/>
        </p:nvSpPr>
        <p:spPr>
          <a:xfrm rot="5400000">
            <a:off x="8648700" y="4013200"/>
            <a:ext cx="4953000" cy="736600"/>
          </a:xfrm>
          <a:custGeom>
            <a:avLst/>
            <a:gdLst>
              <a:gd name="connsiteX0" fmla="*/ 0 w 4953000"/>
              <a:gd name="connsiteY0" fmla="*/ 368300 h 736600"/>
              <a:gd name="connsiteX1" fmla="*/ 368300 w 4953000"/>
              <a:gd name="connsiteY1" fmla="*/ 0 h 736600"/>
              <a:gd name="connsiteX2" fmla="*/ 4953000 w 4953000"/>
              <a:gd name="connsiteY2" fmla="*/ 0 h 736600"/>
              <a:gd name="connsiteX3" fmla="*/ 4953000 w 4953000"/>
              <a:gd name="connsiteY3" fmla="*/ 736600 h 736600"/>
              <a:gd name="connsiteX4" fmla="*/ 368300 w 4953000"/>
              <a:gd name="connsiteY4" fmla="*/ 736600 h 736600"/>
              <a:gd name="connsiteX5" fmla="*/ 0 w 4953000"/>
              <a:gd name="connsiteY5" fmla="*/ 3683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0" h="736600">
                <a:moveTo>
                  <a:pt x="0" y="368300"/>
                </a:moveTo>
                <a:cubicBezTo>
                  <a:pt x="0" y="164894"/>
                  <a:pt x="164894" y="0"/>
                  <a:pt x="368300" y="0"/>
                </a:cubicBezTo>
                <a:lnTo>
                  <a:pt x="4953000" y="0"/>
                </a:lnTo>
                <a:lnTo>
                  <a:pt x="4953000" y="736600"/>
                </a:lnTo>
                <a:lnTo>
                  <a:pt x="368300" y="736600"/>
                </a:lnTo>
                <a:cubicBezTo>
                  <a:pt x="164894" y="736600"/>
                  <a:pt x="0" y="571706"/>
                  <a:pt x="0" y="3683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D9CC793-7332-4F1C-9139-C5AADEE66B67}"/>
              </a:ext>
            </a:extLst>
          </p:cNvPr>
          <p:cNvGrpSpPr/>
          <p:nvPr userDrawn="1"/>
        </p:nvGrpSpPr>
        <p:grpSpPr>
          <a:xfrm>
            <a:off x="10817037" y="1965137"/>
            <a:ext cx="617726" cy="617726"/>
            <a:chOff x="10131237" y="1965137"/>
            <a:chExt cx="617726" cy="61772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04B4FF7-1B5E-4389-BBB5-CF129712E3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131237" y="1965137"/>
              <a:ext cx="617726" cy="6177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3DB47BB-4CAB-4613-BD5A-879D595B0618}"/>
                </a:ext>
              </a:extLst>
            </p:cNvPr>
            <p:cNvGrpSpPr/>
            <p:nvPr/>
          </p:nvGrpSpPr>
          <p:grpSpPr>
            <a:xfrm>
              <a:off x="10379250" y="2093262"/>
              <a:ext cx="121701" cy="361477"/>
              <a:chOff x="-12442" y="1663700"/>
              <a:chExt cx="1761630" cy="5232400"/>
            </a:xfrm>
            <a:solidFill>
              <a:schemeClr val="tx2"/>
            </a:solidFill>
          </p:grpSpPr>
          <p:sp>
            <p:nvSpPr>
              <p:cNvPr id="47" name="Freeform 5">
                <a:extLst>
                  <a:ext uri="{FF2B5EF4-FFF2-40B4-BE49-F238E27FC236}">
                    <a16:creationId xmlns:a16="http://schemas.microsoft.com/office/drawing/2014/main" id="{CD97D5F9-8577-4E55-A370-E70B9ED77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88" y="1663700"/>
                <a:ext cx="1373000" cy="1373000"/>
              </a:xfrm>
              <a:custGeom>
                <a:avLst/>
                <a:gdLst>
                  <a:gd name="T0" fmla="*/ 4 w 178"/>
                  <a:gd name="T1" fmla="*/ 80 h 178"/>
                  <a:gd name="T2" fmla="*/ 98 w 178"/>
                  <a:gd name="T3" fmla="*/ 4 h 178"/>
                  <a:gd name="T4" fmla="*/ 173 w 178"/>
                  <a:gd name="T5" fmla="*/ 98 h 178"/>
                  <a:gd name="T6" fmla="*/ 80 w 178"/>
                  <a:gd name="T7" fmla="*/ 173 h 178"/>
                  <a:gd name="T8" fmla="*/ 4 w 178"/>
                  <a:gd name="T9" fmla="*/ 8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78">
                    <a:moveTo>
                      <a:pt x="4" y="80"/>
                    </a:moveTo>
                    <a:cubicBezTo>
                      <a:pt x="9" y="33"/>
                      <a:pt x="51" y="0"/>
                      <a:pt x="98" y="4"/>
                    </a:cubicBezTo>
                    <a:cubicBezTo>
                      <a:pt x="144" y="9"/>
                      <a:pt x="178" y="51"/>
                      <a:pt x="173" y="98"/>
                    </a:cubicBezTo>
                    <a:cubicBezTo>
                      <a:pt x="168" y="144"/>
                      <a:pt x="127" y="178"/>
                      <a:pt x="80" y="173"/>
                    </a:cubicBezTo>
                    <a:cubicBezTo>
                      <a:pt x="33" y="168"/>
                      <a:pt x="0" y="127"/>
                      <a:pt x="4" y="8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538CA225-9D4A-41EA-8C13-07EACEF99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442" y="3340705"/>
                <a:ext cx="1640372" cy="3555395"/>
              </a:xfrm>
              <a:custGeom>
                <a:avLst/>
                <a:gdLst>
                  <a:gd name="T0" fmla="*/ 133 w 436"/>
                  <a:gd name="T1" fmla="*/ 945 h 945"/>
                  <a:gd name="T2" fmla="*/ 133 w 436"/>
                  <a:gd name="T3" fmla="*/ 233 h 945"/>
                  <a:gd name="T4" fmla="*/ 0 w 436"/>
                  <a:gd name="T5" fmla="*/ 233 h 945"/>
                  <a:gd name="T6" fmla="*/ 0 w 436"/>
                  <a:gd name="T7" fmla="*/ 0 h 945"/>
                  <a:gd name="T8" fmla="*/ 436 w 436"/>
                  <a:gd name="T9" fmla="*/ 0 h 945"/>
                  <a:gd name="T10" fmla="*/ 436 w 436"/>
                  <a:gd name="T11" fmla="*/ 945 h 945"/>
                  <a:gd name="T12" fmla="*/ 133 w 436"/>
                  <a:gd name="T13" fmla="*/ 945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6" h="945">
                    <a:moveTo>
                      <a:pt x="133" y="945"/>
                    </a:moveTo>
                    <a:lnTo>
                      <a:pt x="133" y="233"/>
                    </a:lnTo>
                    <a:lnTo>
                      <a:pt x="0" y="233"/>
                    </a:lnTo>
                    <a:lnTo>
                      <a:pt x="0" y="0"/>
                    </a:lnTo>
                    <a:lnTo>
                      <a:pt x="436" y="0"/>
                    </a:lnTo>
                    <a:lnTo>
                      <a:pt x="436" y="945"/>
                    </a:lnTo>
                    <a:lnTo>
                      <a:pt x="133" y="94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8B1BCA3-CCE8-4A84-805D-D08185020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007064" y="782424"/>
            <a:ext cx="912921" cy="91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7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outdoor, sky&#10;&#10;Description generated with high confidence">
            <a:extLst>
              <a:ext uri="{FF2B5EF4-FFF2-40B4-BE49-F238E27FC236}">
                <a16:creationId xmlns:a16="http://schemas.microsoft.com/office/drawing/2014/main" id="{C1DF82AB-AF7D-4639-9012-DE1C56D96E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79"/>
          <a:stretch/>
        </p:blipFill>
        <p:spPr>
          <a:xfrm>
            <a:off x="0" y="6582228"/>
            <a:ext cx="12192000" cy="2757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74559E-AE65-4C9B-AAD3-CC94FB7F013C}"/>
              </a:ext>
            </a:extLst>
          </p:cNvPr>
          <p:cNvSpPr/>
          <p:nvPr userDrawn="1"/>
        </p:nvSpPr>
        <p:spPr>
          <a:xfrm>
            <a:off x="0" y="6582228"/>
            <a:ext cx="12192000" cy="275772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52E4C-D196-4C84-9515-57E479D2E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85792-A727-402C-807C-EA609F45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C637-5006-4E50-A83C-29CEB747C05F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D7DE24CA-30C6-4AD5-9799-CF97131D6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77A6D-683B-4BDB-A6A4-E320FBD7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&amp; Footer to edit footer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33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A9174-AE62-4C39-A3DA-08D22940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&amp; Footer to edit footer text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F8DD2-D12D-4F33-B472-AA51ABC1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C637-5006-4E50-A83C-29CEB747C05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87D5249-2480-44E9-9FEE-825E4463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1" y="275771"/>
            <a:ext cx="10783118" cy="10851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A8F2D77-441F-48B4-A821-351780FDE8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10381" y="1748712"/>
            <a:ext cx="5119687" cy="4176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CD68D76E-AFF8-4B02-BAA9-0FED28F1004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73812" y="1748712"/>
            <a:ext cx="5119687" cy="4176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A picture containing building, outdoor, sky&#10;&#10;Description generated with high confidence">
            <a:extLst>
              <a:ext uri="{FF2B5EF4-FFF2-40B4-BE49-F238E27FC236}">
                <a16:creationId xmlns:a16="http://schemas.microsoft.com/office/drawing/2014/main" id="{B9C24068-C1A2-477D-9F25-18C90AF8F2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79"/>
          <a:stretch/>
        </p:blipFill>
        <p:spPr>
          <a:xfrm>
            <a:off x="0" y="6582228"/>
            <a:ext cx="12192000" cy="2757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75C9FE-EA62-4AA9-AE88-39A9966CA189}"/>
              </a:ext>
            </a:extLst>
          </p:cNvPr>
          <p:cNvSpPr/>
          <p:nvPr userDrawn="1"/>
        </p:nvSpPr>
        <p:spPr>
          <a:xfrm>
            <a:off x="0" y="6582228"/>
            <a:ext cx="12192000" cy="275772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06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A9174-AE62-4C39-A3DA-08D22940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&amp; Footer to edit footer text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F8DD2-D12D-4F33-B472-AA51ABC1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C637-5006-4E50-A83C-29CEB747C05F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0994A2-FF53-473B-9518-B935E654B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1" y="275771"/>
            <a:ext cx="10783118" cy="1085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5FF0F91E-87EA-4199-AA93-F4252B351E9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10381" y="1748712"/>
            <a:ext cx="3257073" cy="41767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C1F72E16-6A8E-4447-87BA-003C5FA15F5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36426" y="1748712"/>
            <a:ext cx="3257073" cy="4176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5E832D2A-A709-4375-B688-8EB1C4928F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73403" y="1748712"/>
            <a:ext cx="3257073" cy="41767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 descr="A picture containing building, outdoor, sky&#10;&#10;Description generated with high confidence">
            <a:extLst>
              <a:ext uri="{FF2B5EF4-FFF2-40B4-BE49-F238E27FC236}">
                <a16:creationId xmlns:a16="http://schemas.microsoft.com/office/drawing/2014/main" id="{9E693D63-499E-4EC1-8ED6-D8B9BC755A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79"/>
          <a:stretch/>
        </p:blipFill>
        <p:spPr>
          <a:xfrm>
            <a:off x="0" y="6582228"/>
            <a:ext cx="12192000" cy="2757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906753-7C29-4620-8395-5A49F5FD9932}"/>
              </a:ext>
            </a:extLst>
          </p:cNvPr>
          <p:cNvSpPr/>
          <p:nvPr userDrawn="1"/>
        </p:nvSpPr>
        <p:spPr>
          <a:xfrm>
            <a:off x="0" y="6582228"/>
            <a:ext cx="12192000" cy="275772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42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585246-1954-427D-B255-C25001135C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6576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A9174-AE62-4C39-A3DA-08D22940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&amp; Footer to edit footer text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F8DD2-D12D-4F33-B472-AA51ABC1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C637-5006-4E50-A83C-29CEB747C05F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9ADE75-6973-43E5-A5E5-C73FAA64A8D3}"/>
              </a:ext>
            </a:extLst>
          </p:cNvPr>
          <p:cNvGrpSpPr/>
          <p:nvPr userDrawn="1"/>
        </p:nvGrpSpPr>
        <p:grpSpPr>
          <a:xfrm>
            <a:off x="3657600" y="445112"/>
            <a:ext cx="368300" cy="746490"/>
            <a:chOff x="0" y="415872"/>
            <a:chExt cx="368300" cy="74649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BCC7A88-3E81-41A9-BE87-E6D48B19D7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415872"/>
              <a:ext cx="368300" cy="746490"/>
            </a:xfrm>
            <a:custGeom>
              <a:avLst/>
              <a:gdLst>
                <a:gd name="connsiteX0" fmla="*/ 0 w 368300"/>
                <a:gd name="connsiteY0" fmla="*/ 0 h 746490"/>
                <a:gd name="connsiteX1" fmla="*/ 69834 w 368300"/>
                <a:gd name="connsiteY1" fmla="*/ 7040 h 746490"/>
                <a:gd name="connsiteX2" fmla="*/ 368300 w 368300"/>
                <a:gd name="connsiteY2" fmla="*/ 373245 h 746490"/>
                <a:gd name="connsiteX3" fmla="*/ 69834 w 368300"/>
                <a:gd name="connsiteY3" fmla="*/ 739450 h 746490"/>
                <a:gd name="connsiteX4" fmla="*/ 0 w 368300"/>
                <a:gd name="connsiteY4" fmla="*/ 746490 h 74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00" h="746490">
                  <a:moveTo>
                    <a:pt x="0" y="0"/>
                  </a:moveTo>
                  <a:lnTo>
                    <a:pt x="69834" y="7040"/>
                  </a:lnTo>
                  <a:cubicBezTo>
                    <a:pt x="240168" y="41896"/>
                    <a:pt x="368300" y="192607"/>
                    <a:pt x="368300" y="373245"/>
                  </a:cubicBezTo>
                  <a:cubicBezTo>
                    <a:pt x="368300" y="553883"/>
                    <a:pt x="240168" y="704594"/>
                    <a:pt x="69834" y="739450"/>
                  </a:cubicBezTo>
                  <a:lnTo>
                    <a:pt x="0" y="7464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b="1" spc="300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E85866-BFA6-443A-A892-469B61A3AFF2}"/>
                </a:ext>
              </a:extLst>
            </p:cNvPr>
            <p:cNvGrpSpPr/>
            <p:nvPr/>
          </p:nvGrpSpPr>
          <p:grpSpPr>
            <a:xfrm>
              <a:off x="78324" y="605745"/>
              <a:ext cx="121701" cy="361477"/>
              <a:chOff x="-12442" y="1663700"/>
              <a:chExt cx="1761630" cy="523240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B430C14F-CB1F-4CEE-9B91-FFAEB3609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88" y="1663700"/>
                <a:ext cx="1373000" cy="1373000"/>
              </a:xfrm>
              <a:custGeom>
                <a:avLst/>
                <a:gdLst>
                  <a:gd name="T0" fmla="*/ 4 w 178"/>
                  <a:gd name="T1" fmla="*/ 80 h 178"/>
                  <a:gd name="T2" fmla="*/ 98 w 178"/>
                  <a:gd name="T3" fmla="*/ 4 h 178"/>
                  <a:gd name="T4" fmla="*/ 173 w 178"/>
                  <a:gd name="T5" fmla="*/ 98 h 178"/>
                  <a:gd name="T6" fmla="*/ 80 w 178"/>
                  <a:gd name="T7" fmla="*/ 173 h 178"/>
                  <a:gd name="T8" fmla="*/ 4 w 178"/>
                  <a:gd name="T9" fmla="*/ 8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78">
                    <a:moveTo>
                      <a:pt x="4" y="80"/>
                    </a:moveTo>
                    <a:cubicBezTo>
                      <a:pt x="9" y="33"/>
                      <a:pt x="51" y="0"/>
                      <a:pt x="98" y="4"/>
                    </a:cubicBezTo>
                    <a:cubicBezTo>
                      <a:pt x="144" y="9"/>
                      <a:pt x="178" y="51"/>
                      <a:pt x="173" y="98"/>
                    </a:cubicBezTo>
                    <a:cubicBezTo>
                      <a:pt x="168" y="144"/>
                      <a:pt x="127" y="178"/>
                      <a:pt x="80" y="173"/>
                    </a:cubicBezTo>
                    <a:cubicBezTo>
                      <a:pt x="33" y="168"/>
                      <a:pt x="0" y="127"/>
                      <a:pt x="4" y="8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F06A3196-F07E-44B7-A538-72649FE99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442" y="3340705"/>
                <a:ext cx="1640372" cy="3555395"/>
              </a:xfrm>
              <a:custGeom>
                <a:avLst/>
                <a:gdLst>
                  <a:gd name="T0" fmla="*/ 133 w 436"/>
                  <a:gd name="T1" fmla="*/ 945 h 945"/>
                  <a:gd name="T2" fmla="*/ 133 w 436"/>
                  <a:gd name="T3" fmla="*/ 233 h 945"/>
                  <a:gd name="T4" fmla="*/ 0 w 436"/>
                  <a:gd name="T5" fmla="*/ 233 h 945"/>
                  <a:gd name="T6" fmla="*/ 0 w 436"/>
                  <a:gd name="T7" fmla="*/ 0 h 945"/>
                  <a:gd name="T8" fmla="*/ 436 w 436"/>
                  <a:gd name="T9" fmla="*/ 0 h 945"/>
                  <a:gd name="T10" fmla="*/ 436 w 436"/>
                  <a:gd name="T11" fmla="*/ 945 h 945"/>
                  <a:gd name="T12" fmla="*/ 133 w 436"/>
                  <a:gd name="T13" fmla="*/ 945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6" h="945">
                    <a:moveTo>
                      <a:pt x="133" y="945"/>
                    </a:moveTo>
                    <a:lnTo>
                      <a:pt x="133" y="233"/>
                    </a:lnTo>
                    <a:lnTo>
                      <a:pt x="0" y="233"/>
                    </a:lnTo>
                    <a:lnTo>
                      <a:pt x="0" y="0"/>
                    </a:lnTo>
                    <a:lnTo>
                      <a:pt x="436" y="0"/>
                    </a:lnTo>
                    <a:lnTo>
                      <a:pt x="436" y="945"/>
                    </a:lnTo>
                    <a:lnTo>
                      <a:pt x="133" y="9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832148D3-C9A7-4EA0-9252-3D0008D22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379" y="275771"/>
            <a:ext cx="7100119" cy="10851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A11C52F5-48D0-4855-B28C-0BD5E409C5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93379" y="1748712"/>
            <a:ext cx="7100121" cy="41767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55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outdoor&#10;&#10;Description generated with very high confidence">
            <a:extLst>
              <a:ext uri="{FF2B5EF4-FFF2-40B4-BE49-F238E27FC236}">
                <a16:creationId xmlns:a16="http://schemas.microsoft.com/office/drawing/2014/main" id="{8BDD3F1A-0226-4133-8200-2BFD2994E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CC44766-F15A-41E7-A5D3-BF025F156C34}"/>
              </a:ext>
            </a:extLst>
          </p:cNvPr>
          <p:cNvSpPr/>
          <p:nvPr userDrawn="1"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D047DD6-73B3-4C28-B429-327937A6303A}"/>
              </a:ext>
            </a:extLst>
          </p:cNvPr>
          <p:cNvSpPr/>
          <p:nvPr userDrawn="1"/>
        </p:nvSpPr>
        <p:spPr>
          <a:xfrm>
            <a:off x="693556" y="493485"/>
            <a:ext cx="1543020" cy="6364515"/>
          </a:xfrm>
          <a:custGeom>
            <a:avLst/>
            <a:gdLst>
              <a:gd name="connsiteX0" fmla="*/ 771510 w 1543020"/>
              <a:gd name="connsiteY0" fmla="*/ 0 h 6364515"/>
              <a:gd name="connsiteX1" fmla="*/ 1543020 w 1543020"/>
              <a:gd name="connsiteY1" fmla="*/ 771510 h 6364515"/>
              <a:gd name="connsiteX2" fmla="*/ 1543020 w 1543020"/>
              <a:gd name="connsiteY2" fmla="*/ 6364515 h 6364515"/>
              <a:gd name="connsiteX3" fmla="*/ 0 w 1543020"/>
              <a:gd name="connsiteY3" fmla="*/ 6364515 h 6364515"/>
              <a:gd name="connsiteX4" fmla="*/ 0 w 1543020"/>
              <a:gd name="connsiteY4" fmla="*/ 771510 h 6364515"/>
              <a:gd name="connsiteX5" fmla="*/ 771510 w 1543020"/>
              <a:gd name="connsiteY5" fmla="*/ 0 h 63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020" h="6364515">
                <a:moveTo>
                  <a:pt x="771510" y="0"/>
                </a:moveTo>
                <a:cubicBezTo>
                  <a:pt x="1197603" y="0"/>
                  <a:pt x="1543020" y="345417"/>
                  <a:pt x="1543020" y="771510"/>
                </a:cubicBezTo>
                <a:lnTo>
                  <a:pt x="1543020" y="6364515"/>
                </a:lnTo>
                <a:lnTo>
                  <a:pt x="0" y="6364515"/>
                </a:lnTo>
                <a:lnTo>
                  <a:pt x="0" y="771510"/>
                </a:lnTo>
                <a:cubicBezTo>
                  <a:pt x="0" y="345417"/>
                  <a:pt x="345417" y="0"/>
                  <a:pt x="771510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DAB6006-8FF0-4ECE-9F3A-911691C7A7B3}"/>
              </a:ext>
            </a:extLst>
          </p:cNvPr>
          <p:cNvSpPr/>
          <p:nvPr userDrawn="1"/>
        </p:nvSpPr>
        <p:spPr>
          <a:xfrm>
            <a:off x="837322" y="609601"/>
            <a:ext cx="1255488" cy="12554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ADC4A-720F-46B1-98A1-87DAD495D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795338"/>
            <a:ext cx="4229100" cy="2852737"/>
          </a:xfrm>
        </p:spPr>
        <p:txBody>
          <a:bodyPr anchor="b">
            <a:normAutofit/>
          </a:bodyPr>
          <a:lstStyle>
            <a:lvl1pPr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39A5-7B29-4322-8DEC-B816DF173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0" y="3789364"/>
            <a:ext cx="4229100" cy="55245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11BCBAB-C833-44EA-8D86-601ED2D1A461}"/>
              </a:ext>
            </a:extLst>
          </p:cNvPr>
          <p:cNvSpPr/>
          <p:nvPr userDrawn="1"/>
        </p:nvSpPr>
        <p:spPr>
          <a:xfrm rot="5400000">
            <a:off x="8648700" y="4013200"/>
            <a:ext cx="4953000" cy="736600"/>
          </a:xfrm>
          <a:custGeom>
            <a:avLst/>
            <a:gdLst>
              <a:gd name="connsiteX0" fmla="*/ 0 w 4953000"/>
              <a:gd name="connsiteY0" fmla="*/ 368300 h 736600"/>
              <a:gd name="connsiteX1" fmla="*/ 368300 w 4953000"/>
              <a:gd name="connsiteY1" fmla="*/ 0 h 736600"/>
              <a:gd name="connsiteX2" fmla="*/ 4953000 w 4953000"/>
              <a:gd name="connsiteY2" fmla="*/ 0 h 736600"/>
              <a:gd name="connsiteX3" fmla="*/ 4953000 w 4953000"/>
              <a:gd name="connsiteY3" fmla="*/ 736600 h 736600"/>
              <a:gd name="connsiteX4" fmla="*/ 368300 w 4953000"/>
              <a:gd name="connsiteY4" fmla="*/ 736600 h 736600"/>
              <a:gd name="connsiteX5" fmla="*/ 0 w 4953000"/>
              <a:gd name="connsiteY5" fmla="*/ 3683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0" h="736600">
                <a:moveTo>
                  <a:pt x="0" y="368300"/>
                </a:moveTo>
                <a:cubicBezTo>
                  <a:pt x="0" y="164894"/>
                  <a:pt x="164894" y="0"/>
                  <a:pt x="368300" y="0"/>
                </a:cubicBezTo>
                <a:lnTo>
                  <a:pt x="4953000" y="0"/>
                </a:lnTo>
                <a:lnTo>
                  <a:pt x="4953000" y="736600"/>
                </a:lnTo>
                <a:lnTo>
                  <a:pt x="368300" y="736600"/>
                </a:lnTo>
                <a:cubicBezTo>
                  <a:pt x="164894" y="736600"/>
                  <a:pt x="0" y="571706"/>
                  <a:pt x="0" y="3683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071DF3E-A139-4B83-B575-BC1867577449}"/>
              </a:ext>
            </a:extLst>
          </p:cNvPr>
          <p:cNvSpPr/>
          <p:nvPr userDrawn="1"/>
        </p:nvSpPr>
        <p:spPr>
          <a:xfrm rot="5400000">
            <a:off x="2486478" y="5543550"/>
            <a:ext cx="1892300" cy="736600"/>
          </a:xfrm>
          <a:custGeom>
            <a:avLst/>
            <a:gdLst>
              <a:gd name="connsiteX0" fmla="*/ 0 w 1892300"/>
              <a:gd name="connsiteY0" fmla="*/ 368300 h 736600"/>
              <a:gd name="connsiteX1" fmla="*/ 368300 w 1892300"/>
              <a:gd name="connsiteY1" fmla="*/ 0 h 736600"/>
              <a:gd name="connsiteX2" fmla="*/ 1892300 w 1892300"/>
              <a:gd name="connsiteY2" fmla="*/ 0 h 736600"/>
              <a:gd name="connsiteX3" fmla="*/ 1892300 w 1892300"/>
              <a:gd name="connsiteY3" fmla="*/ 736600 h 736600"/>
              <a:gd name="connsiteX4" fmla="*/ 368300 w 1892300"/>
              <a:gd name="connsiteY4" fmla="*/ 736600 h 736600"/>
              <a:gd name="connsiteX5" fmla="*/ 0 w 1892300"/>
              <a:gd name="connsiteY5" fmla="*/ 3683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300" h="736600">
                <a:moveTo>
                  <a:pt x="0" y="368300"/>
                </a:moveTo>
                <a:cubicBezTo>
                  <a:pt x="0" y="164894"/>
                  <a:pt x="164894" y="0"/>
                  <a:pt x="368300" y="0"/>
                </a:cubicBezTo>
                <a:lnTo>
                  <a:pt x="1892300" y="0"/>
                </a:lnTo>
                <a:lnTo>
                  <a:pt x="1892300" y="736600"/>
                </a:lnTo>
                <a:lnTo>
                  <a:pt x="368300" y="736600"/>
                </a:lnTo>
                <a:cubicBezTo>
                  <a:pt x="164894" y="736600"/>
                  <a:pt x="0" y="571706"/>
                  <a:pt x="0" y="3683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82668F5-FEFD-49FC-A2DA-9EFBBC585DF3}"/>
              </a:ext>
            </a:extLst>
          </p:cNvPr>
          <p:cNvSpPr/>
          <p:nvPr userDrawn="1"/>
        </p:nvSpPr>
        <p:spPr>
          <a:xfrm rot="5400000">
            <a:off x="6965950" y="730250"/>
            <a:ext cx="2197100" cy="736600"/>
          </a:xfrm>
          <a:custGeom>
            <a:avLst/>
            <a:gdLst>
              <a:gd name="connsiteX0" fmla="*/ 0 w 2197100"/>
              <a:gd name="connsiteY0" fmla="*/ 736600 h 736600"/>
              <a:gd name="connsiteX1" fmla="*/ 0 w 2197100"/>
              <a:gd name="connsiteY1" fmla="*/ 0 h 736600"/>
              <a:gd name="connsiteX2" fmla="*/ 1828800 w 2197100"/>
              <a:gd name="connsiteY2" fmla="*/ 0 h 736600"/>
              <a:gd name="connsiteX3" fmla="*/ 2197100 w 2197100"/>
              <a:gd name="connsiteY3" fmla="*/ 368300 h 736600"/>
              <a:gd name="connsiteX4" fmla="*/ 1828800 w 2197100"/>
              <a:gd name="connsiteY4" fmla="*/ 7366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7100" h="736600">
                <a:moveTo>
                  <a:pt x="0" y="736600"/>
                </a:moveTo>
                <a:lnTo>
                  <a:pt x="0" y="0"/>
                </a:lnTo>
                <a:lnTo>
                  <a:pt x="1828800" y="0"/>
                </a:lnTo>
                <a:cubicBezTo>
                  <a:pt x="2032206" y="0"/>
                  <a:pt x="2197100" y="164894"/>
                  <a:pt x="2197100" y="368300"/>
                </a:cubicBezTo>
                <a:cubicBezTo>
                  <a:pt x="2197100" y="571706"/>
                  <a:pt x="2032206" y="736600"/>
                  <a:pt x="1828800" y="7366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77B7BADF-BA2A-426E-BF13-A6AE02D318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6410" y="609601"/>
            <a:ext cx="1256400" cy="12564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C883A6-C7FE-478C-A08E-1FB97C0E19FB}"/>
              </a:ext>
            </a:extLst>
          </p:cNvPr>
          <p:cNvGrpSpPr/>
          <p:nvPr userDrawn="1"/>
        </p:nvGrpSpPr>
        <p:grpSpPr>
          <a:xfrm>
            <a:off x="10817037" y="1965137"/>
            <a:ext cx="617726" cy="617726"/>
            <a:chOff x="10131237" y="1965137"/>
            <a:chExt cx="617726" cy="61772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9E68178-764E-4081-BEF0-8362432FD2C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131237" y="1965137"/>
              <a:ext cx="617726" cy="6177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62A761B-2936-4ED8-B314-935A639C2AE5}"/>
                </a:ext>
              </a:extLst>
            </p:cNvPr>
            <p:cNvGrpSpPr/>
            <p:nvPr/>
          </p:nvGrpSpPr>
          <p:grpSpPr>
            <a:xfrm>
              <a:off x="10379250" y="2093262"/>
              <a:ext cx="121701" cy="361477"/>
              <a:chOff x="-12442" y="1663700"/>
              <a:chExt cx="1761630" cy="5232400"/>
            </a:xfrm>
            <a:solidFill>
              <a:schemeClr val="tx2"/>
            </a:solidFill>
          </p:grpSpPr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id="{4FD76B67-AC50-4150-A126-9247C7C83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88" y="1663700"/>
                <a:ext cx="1373000" cy="1373000"/>
              </a:xfrm>
              <a:custGeom>
                <a:avLst/>
                <a:gdLst>
                  <a:gd name="T0" fmla="*/ 4 w 178"/>
                  <a:gd name="T1" fmla="*/ 80 h 178"/>
                  <a:gd name="T2" fmla="*/ 98 w 178"/>
                  <a:gd name="T3" fmla="*/ 4 h 178"/>
                  <a:gd name="T4" fmla="*/ 173 w 178"/>
                  <a:gd name="T5" fmla="*/ 98 h 178"/>
                  <a:gd name="T6" fmla="*/ 80 w 178"/>
                  <a:gd name="T7" fmla="*/ 173 h 178"/>
                  <a:gd name="T8" fmla="*/ 4 w 178"/>
                  <a:gd name="T9" fmla="*/ 8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78">
                    <a:moveTo>
                      <a:pt x="4" y="80"/>
                    </a:moveTo>
                    <a:cubicBezTo>
                      <a:pt x="9" y="33"/>
                      <a:pt x="51" y="0"/>
                      <a:pt x="98" y="4"/>
                    </a:cubicBezTo>
                    <a:cubicBezTo>
                      <a:pt x="144" y="9"/>
                      <a:pt x="178" y="51"/>
                      <a:pt x="173" y="98"/>
                    </a:cubicBezTo>
                    <a:cubicBezTo>
                      <a:pt x="168" y="144"/>
                      <a:pt x="127" y="178"/>
                      <a:pt x="80" y="173"/>
                    </a:cubicBezTo>
                    <a:cubicBezTo>
                      <a:pt x="33" y="168"/>
                      <a:pt x="0" y="127"/>
                      <a:pt x="4" y="8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Freeform 6">
                <a:extLst>
                  <a:ext uri="{FF2B5EF4-FFF2-40B4-BE49-F238E27FC236}">
                    <a16:creationId xmlns:a16="http://schemas.microsoft.com/office/drawing/2014/main" id="{0683C457-3BB3-4967-94B4-696A12462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442" y="3340705"/>
                <a:ext cx="1640372" cy="3555395"/>
              </a:xfrm>
              <a:custGeom>
                <a:avLst/>
                <a:gdLst>
                  <a:gd name="T0" fmla="*/ 133 w 436"/>
                  <a:gd name="T1" fmla="*/ 945 h 945"/>
                  <a:gd name="T2" fmla="*/ 133 w 436"/>
                  <a:gd name="T3" fmla="*/ 233 h 945"/>
                  <a:gd name="T4" fmla="*/ 0 w 436"/>
                  <a:gd name="T5" fmla="*/ 233 h 945"/>
                  <a:gd name="T6" fmla="*/ 0 w 436"/>
                  <a:gd name="T7" fmla="*/ 0 h 945"/>
                  <a:gd name="T8" fmla="*/ 436 w 436"/>
                  <a:gd name="T9" fmla="*/ 0 h 945"/>
                  <a:gd name="T10" fmla="*/ 436 w 436"/>
                  <a:gd name="T11" fmla="*/ 945 h 945"/>
                  <a:gd name="T12" fmla="*/ 133 w 436"/>
                  <a:gd name="T13" fmla="*/ 945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6" h="945">
                    <a:moveTo>
                      <a:pt x="133" y="945"/>
                    </a:moveTo>
                    <a:lnTo>
                      <a:pt x="133" y="233"/>
                    </a:lnTo>
                    <a:lnTo>
                      <a:pt x="0" y="233"/>
                    </a:lnTo>
                    <a:lnTo>
                      <a:pt x="0" y="0"/>
                    </a:lnTo>
                    <a:lnTo>
                      <a:pt x="436" y="0"/>
                    </a:lnTo>
                    <a:lnTo>
                      <a:pt x="436" y="945"/>
                    </a:lnTo>
                    <a:lnTo>
                      <a:pt x="133" y="9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849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585246-1954-427D-B255-C25001135C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34400" y="0"/>
            <a:ext cx="36576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A9174-AE62-4C39-A3DA-08D22940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&amp; Footer to edit footer text</a:t>
            </a:r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5BCA6B4-C5FD-4781-B3F1-316CAB213A1A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8178800" y="445112"/>
            <a:ext cx="368300" cy="746490"/>
          </a:xfrm>
          <a:custGeom>
            <a:avLst/>
            <a:gdLst>
              <a:gd name="connsiteX0" fmla="*/ 0 w 368300"/>
              <a:gd name="connsiteY0" fmla="*/ 0 h 746490"/>
              <a:gd name="connsiteX1" fmla="*/ 69834 w 368300"/>
              <a:gd name="connsiteY1" fmla="*/ 7040 h 746490"/>
              <a:gd name="connsiteX2" fmla="*/ 368300 w 368300"/>
              <a:gd name="connsiteY2" fmla="*/ 373245 h 746490"/>
              <a:gd name="connsiteX3" fmla="*/ 69834 w 368300"/>
              <a:gd name="connsiteY3" fmla="*/ 739450 h 746490"/>
              <a:gd name="connsiteX4" fmla="*/ 0 w 368300"/>
              <a:gd name="connsiteY4" fmla="*/ 746490 h 74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" h="746490">
                <a:moveTo>
                  <a:pt x="0" y="0"/>
                </a:moveTo>
                <a:lnTo>
                  <a:pt x="69834" y="7040"/>
                </a:lnTo>
                <a:cubicBezTo>
                  <a:pt x="240168" y="41896"/>
                  <a:pt x="368300" y="192607"/>
                  <a:pt x="368300" y="373245"/>
                </a:cubicBezTo>
                <a:cubicBezTo>
                  <a:pt x="368300" y="553883"/>
                  <a:pt x="240168" y="704594"/>
                  <a:pt x="69834" y="739450"/>
                </a:cubicBezTo>
                <a:lnTo>
                  <a:pt x="0" y="7464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b="1" spc="30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3805916-7BFC-4FAD-BE47-414CDF422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0700" y="635795"/>
            <a:ext cx="3683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FAEEC637-5006-4E50-A83C-29CEB747C0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608B16-B6FA-4F3E-8353-0A541E8B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1" y="275771"/>
            <a:ext cx="7100118" cy="10851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Content Placeholder 15">
            <a:extLst>
              <a:ext uri="{FF2B5EF4-FFF2-40B4-BE49-F238E27FC236}">
                <a16:creationId xmlns:a16="http://schemas.microsoft.com/office/drawing/2014/main" id="{CB4E58A0-1EA8-4DBE-B28A-67728CEC13E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10381" y="1748712"/>
            <a:ext cx="7100121" cy="41767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76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outdoor&#10;&#10;Description generated with very high confidence">
            <a:extLst>
              <a:ext uri="{FF2B5EF4-FFF2-40B4-BE49-F238E27FC236}">
                <a16:creationId xmlns:a16="http://schemas.microsoft.com/office/drawing/2014/main" id="{9596B830-8529-46BF-BF6A-67DB63FB05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E6AEA2D-94B1-4669-B3E4-612302B88B9D}"/>
              </a:ext>
            </a:extLst>
          </p:cNvPr>
          <p:cNvSpPr/>
          <p:nvPr userDrawn="1"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C8322-D2BC-4FB2-81D0-54CD352578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Insert &gt; Header &amp; Footer to edit footer text</a:t>
            </a:r>
            <a:endParaRPr lang="en-GB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8D4B3AC-666F-4E9E-B904-F633D547596C}"/>
              </a:ext>
            </a:extLst>
          </p:cNvPr>
          <p:cNvSpPr/>
          <p:nvPr userDrawn="1"/>
        </p:nvSpPr>
        <p:spPr>
          <a:xfrm>
            <a:off x="698501" y="1884731"/>
            <a:ext cx="11493499" cy="3327398"/>
          </a:xfrm>
          <a:custGeom>
            <a:avLst/>
            <a:gdLst>
              <a:gd name="connsiteX0" fmla="*/ 1663699 w 11493499"/>
              <a:gd name="connsiteY0" fmla="*/ 0 h 3327398"/>
              <a:gd name="connsiteX1" fmla="*/ 11493499 w 11493499"/>
              <a:gd name="connsiteY1" fmla="*/ 0 h 3327398"/>
              <a:gd name="connsiteX2" fmla="*/ 11493499 w 11493499"/>
              <a:gd name="connsiteY2" fmla="*/ 3327398 h 3327398"/>
              <a:gd name="connsiteX3" fmla="*/ 1663699 w 11493499"/>
              <a:gd name="connsiteY3" fmla="*/ 3327398 h 3327398"/>
              <a:gd name="connsiteX4" fmla="*/ 0 w 11493499"/>
              <a:gd name="connsiteY4" fmla="*/ 1663699 h 3327398"/>
              <a:gd name="connsiteX5" fmla="*/ 1663699 w 11493499"/>
              <a:gd name="connsiteY5" fmla="*/ 0 h 332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93499" h="3327398">
                <a:moveTo>
                  <a:pt x="1663699" y="0"/>
                </a:moveTo>
                <a:lnTo>
                  <a:pt x="11493499" y="0"/>
                </a:lnTo>
                <a:lnTo>
                  <a:pt x="11493499" y="3327398"/>
                </a:lnTo>
                <a:lnTo>
                  <a:pt x="1663699" y="3327398"/>
                </a:lnTo>
                <a:cubicBezTo>
                  <a:pt x="744863" y="3327398"/>
                  <a:pt x="0" y="2582535"/>
                  <a:pt x="0" y="1663699"/>
                </a:cubicBezTo>
                <a:cubicBezTo>
                  <a:pt x="0" y="744863"/>
                  <a:pt x="744863" y="0"/>
                  <a:pt x="166369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F595A26-9317-4CC6-BE9B-BCC5CE1C07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8875" y="1885230"/>
            <a:ext cx="3348000" cy="3326400"/>
          </a:xfrm>
          <a:custGeom>
            <a:avLst/>
            <a:gdLst>
              <a:gd name="connsiteX0" fmla="*/ 1663200 w 3326400"/>
              <a:gd name="connsiteY0" fmla="*/ 0 h 3326400"/>
              <a:gd name="connsiteX1" fmla="*/ 3326400 w 3326400"/>
              <a:gd name="connsiteY1" fmla="*/ 1663200 h 3326400"/>
              <a:gd name="connsiteX2" fmla="*/ 1663200 w 3326400"/>
              <a:gd name="connsiteY2" fmla="*/ 3326400 h 3326400"/>
              <a:gd name="connsiteX3" fmla="*/ 0 w 3326400"/>
              <a:gd name="connsiteY3" fmla="*/ 1663200 h 3326400"/>
              <a:gd name="connsiteX4" fmla="*/ 1663200 w 3326400"/>
              <a:gd name="connsiteY4" fmla="*/ 0 h 33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6400" h="3326400">
                <a:moveTo>
                  <a:pt x="1663200" y="0"/>
                </a:moveTo>
                <a:cubicBezTo>
                  <a:pt x="2581760" y="0"/>
                  <a:pt x="3326400" y="744640"/>
                  <a:pt x="3326400" y="1663200"/>
                </a:cubicBezTo>
                <a:cubicBezTo>
                  <a:pt x="3326400" y="2581760"/>
                  <a:pt x="2581760" y="3326400"/>
                  <a:pt x="1663200" y="3326400"/>
                </a:cubicBezTo>
                <a:cubicBezTo>
                  <a:pt x="744640" y="3326400"/>
                  <a:pt x="0" y="2581760"/>
                  <a:pt x="0" y="1663200"/>
                </a:cubicBezTo>
                <a:cubicBezTo>
                  <a:pt x="0" y="744640"/>
                  <a:pt x="744640" y="0"/>
                  <a:pt x="16632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5A9667-5612-4B76-B61A-FB5335E7C4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4700" y="2291130"/>
            <a:ext cx="6908799" cy="251460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9A37327-6163-44BA-97B3-2D3415A4DE6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823700" y="445112"/>
            <a:ext cx="368300" cy="746490"/>
          </a:xfrm>
          <a:custGeom>
            <a:avLst/>
            <a:gdLst>
              <a:gd name="connsiteX0" fmla="*/ 0 w 368300"/>
              <a:gd name="connsiteY0" fmla="*/ 0 h 746490"/>
              <a:gd name="connsiteX1" fmla="*/ 69834 w 368300"/>
              <a:gd name="connsiteY1" fmla="*/ 7040 h 746490"/>
              <a:gd name="connsiteX2" fmla="*/ 368300 w 368300"/>
              <a:gd name="connsiteY2" fmla="*/ 373245 h 746490"/>
              <a:gd name="connsiteX3" fmla="*/ 69834 w 368300"/>
              <a:gd name="connsiteY3" fmla="*/ 739450 h 746490"/>
              <a:gd name="connsiteX4" fmla="*/ 0 w 368300"/>
              <a:gd name="connsiteY4" fmla="*/ 746490 h 74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" h="746490">
                <a:moveTo>
                  <a:pt x="0" y="0"/>
                </a:moveTo>
                <a:lnTo>
                  <a:pt x="69834" y="7040"/>
                </a:lnTo>
                <a:cubicBezTo>
                  <a:pt x="240168" y="41896"/>
                  <a:pt x="368300" y="192607"/>
                  <a:pt x="368300" y="373245"/>
                </a:cubicBezTo>
                <a:cubicBezTo>
                  <a:pt x="368300" y="553883"/>
                  <a:pt x="240168" y="704594"/>
                  <a:pt x="69834" y="739450"/>
                </a:cubicBezTo>
                <a:lnTo>
                  <a:pt x="0" y="7464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b="1" spc="3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DDAD210-C494-48B6-95BE-8C9B9DB75551}"/>
              </a:ext>
            </a:extLst>
          </p:cNvPr>
          <p:cNvGrpSpPr/>
          <p:nvPr userDrawn="1"/>
        </p:nvGrpSpPr>
        <p:grpSpPr>
          <a:xfrm>
            <a:off x="0" y="445112"/>
            <a:ext cx="368300" cy="746490"/>
            <a:chOff x="0" y="415872"/>
            <a:chExt cx="368300" cy="74649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15C7EC2-27C0-44C8-AF3E-AD0C8FE81E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415872"/>
              <a:ext cx="368300" cy="746490"/>
            </a:xfrm>
            <a:custGeom>
              <a:avLst/>
              <a:gdLst>
                <a:gd name="connsiteX0" fmla="*/ 0 w 368300"/>
                <a:gd name="connsiteY0" fmla="*/ 0 h 746490"/>
                <a:gd name="connsiteX1" fmla="*/ 69834 w 368300"/>
                <a:gd name="connsiteY1" fmla="*/ 7040 h 746490"/>
                <a:gd name="connsiteX2" fmla="*/ 368300 w 368300"/>
                <a:gd name="connsiteY2" fmla="*/ 373245 h 746490"/>
                <a:gd name="connsiteX3" fmla="*/ 69834 w 368300"/>
                <a:gd name="connsiteY3" fmla="*/ 739450 h 746490"/>
                <a:gd name="connsiteX4" fmla="*/ 0 w 368300"/>
                <a:gd name="connsiteY4" fmla="*/ 746490 h 74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00" h="746490">
                  <a:moveTo>
                    <a:pt x="0" y="0"/>
                  </a:moveTo>
                  <a:lnTo>
                    <a:pt x="69834" y="7040"/>
                  </a:lnTo>
                  <a:cubicBezTo>
                    <a:pt x="240168" y="41896"/>
                    <a:pt x="368300" y="192607"/>
                    <a:pt x="368300" y="373245"/>
                  </a:cubicBezTo>
                  <a:cubicBezTo>
                    <a:pt x="368300" y="553883"/>
                    <a:pt x="240168" y="704594"/>
                    <a:pt x="69834" y="739450"/>
                  </a:cubicBezTo>
                  <a:lnTo>
                    <a:pt x="0" y="7464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b="1" spc="300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E8BA3DF-3DB6-4B5C-8BDA-1337AA8E1FAE}"/>
                </a:ext>
              </a:extLst>
            </p:cNvPr>
            <p:cNvGrpSpPr/>
            <p:nvPr/>
          </p:nvGrpSpPr>
          <p:grpSpPr>
            <a:xfrm>
              <a:off x="78324" y="605745"/>
              <a:ext cx="121701" cy="361477"/>
              <a:chOff x="-12442" y="1663700"/>
              <a:chExt cx="1761630" cy="5232400"/>
            </a:xfrm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F92DBA50-E586-417D-ACE8-E9328CAD1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88" y="1663700"/>
                <a:ext cx="1373000" cy="1373000"/>
              </a:xfrm>
              <a:custGeom>
                <a:avLst/>
                <a:gdLst>
                  <a:gd name="T0" fmla="*/ 4 w 178"/>
                  <a:gd name="T1" fmla="*/ 80 h 178"/>
                  <a:gd name="T2" fmla="*/ 98 w 178"/>
                  <a:gd name="T3" fmla="*/ 4 h 178"/>
                  <a:gd name="T4" fmla="*/ 173 w 178"/>
                  <a:gd name="T5" fmla="*/ 98 h 178"/>
                  <a:gd name="T6" fmla="*/ 80 w 178"/>
                  <a:gd name="T7" fmla="*/ 173 h 178"/>
                  <a:gd name="T8" fmla="*/ 4 w 178"/>
                  <a:gd name="T9" fmla="*/ 8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78">
                    <a:moveTo>
                      <a:pt x="4" y="80"/>
                    </a:moveTo>
                    <a:cubicBezTo>
                      <a:pt x="9" y="33"/>
                      <a:pt x="51" y="0"/>
                      <a:pt x="98" y="4"/>
                    </a:cubicBezTo>
                    <a:cubicBezTo>
                      <a:pt x="144" y="9"/>
                      <a:pt x="178" y="51"/>
                      <a:pt x="173" y="98"/>
                    </a:cubicBezTo>
                    <a:cubicBezTo>
                      <a:pt x="168" y="144"/>
                      <a:pt x="127" y="178"/>
                      <a:pt x="80" y="173"/>
                    </a:cubicBezTo>
                    <a:cubicBezTo>
                      <a:pt x="33" y="168"/>
                      <a:pt x="0" y="127"/>
                      <a:pt x="4" y="8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CCD4F696-0109-496D-8830-21B98FFAB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442" y="3340705"/>
                <a:ext cx="1640372" cy="3555395"/>
              </a:xfrm>
              <a:custGeom>
                <a:avLst/>
                <a:gdLst>
                  <a:gd name="T0" fmla="*/ 133 w 436"/>
                  <a:gd name="T1" fmla="*/ 945 h 945"/>
                  <a:gd name="T2" fmla="*/ 133 w 436"/>
                  <a:gd name="T3" fmla="*/ 233 h 945"/>
                  <a:gd name="T4" fmla="*/ 0 w 436"/>
                  <a:gd name="T5" fmla="*/ 233 h 945"/>
                  <a:gd name="T6" fmla="*/ 0 w 436"/>
                  <a:gd name="T7" fmla="*/ 0 h 945"/>
                  <a:gd name="T8" fmla="*/ 436 w 436"/>
                  <a:gd name="T9" fmla="*/ 0 h 945"/>
                  <a:gd name="T10" fmla="*/ 436 w 436"/>
                  <a:gd name="T11" fmla="*/ 945 h 945"/>
                  <a:gd name="T12" fmla="*/ 133 w 436"/>
                  <a:gd name="T13" fmla="*/ 945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6" h="945">
                    <a:moveTo>
                      <a:pt x="133" y="945"/>
                    </a:moveTo>
                    <a:lnTo>
                      <a:pt x="133" y="233"/>
                    </a:lnTo>
                    <a:lnTo>
                      <a:pt x="0" y="233"/>
                    </a:lnTo>
                    <a:lnTo>
                      <a:pt x="0" y="0"/>
                    </a:lnTo>
                    <a:lnTo>
                      <a:pt x="436" y="0"/>
                    </a:lnTo>
                    <a:lnTo>
                      <a:pt x="436" y="945"/>
                    </a:lnTo>
                    <a:lnTo>
                      <a:pt x="133" y="9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8AA36-DC02-4C10-B19F-8CC1013CFC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EEC637-5006-4E50-A83C-29CEB747C0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96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11500-00F8-4965-84B4-14C20B61B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3732C-FC7F-4DE3-88A8-A46C602C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&amp; Footer to edit footer text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06D75-FF9B-4780-94C9-D353E2FA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C637-5006-4E50-A83C-29CEB747C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34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EF98BD-1ACC-47C2-B49D-F6204597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&amp; Footer to edit footer text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A0906-AC26-44F3-9B49-2006953D6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C637-5006-4E50-A83C-29CEB747C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85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B1815A-B3AC-4EED-B654-8903A2CE16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outdoor&#10;&#10;Description generated with very high confidence">
            <a:extLst>
              <a:ext uri="{FF2B5EF4-FFF2-40B4-BE49-F238E27FC236}">
                <a16:creationId xmlns:a16="http://schemas.microsoft.com/office/drawing/2014/main" id="{353441D7-B154-431A-A906-AE049925AF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89681C-A500-41B3-AEC8-006EF607E575}"/>
              </a:ext>
            </a:extLst>
          </p:cNvPr>
          <p:cNvSpPr/>
          <p:nvPr userDrawn="1"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4DE3A14-50CC-4DE7-BC04-ECE2D4476919}"/>
              </a:ext>
            </a:extLst>
          </p:cNvPr>
          <p:cNvSpPr/>
          <p:nvPr userDrawn="1"/>
        </p:nvSpPr>
        <p:spPr>
          <a:xfrm>
            <a:off x="695326" y="2119449"/>
            <a:ext cx="11496674" cy="2645018"/>
          </a:xfrm>
          <a:custGeom>
            <a:avLst/>
            <a:gdLst>
              <a:gd name="connsiteX0" fmla="*/ 1322509 w 11496675"/>
              <a:gd name="connsiteY0" fmla="*/ 0 h 2645018"/>
              <a:gd name="connsiteX1" fmla="*/ 11496675 w 11496675"/>
              <a:gd name="connsiteY1" fmla="*/ 0 h 2645018"/>
              <a:gd name="connsiteX2" fmla="*/ 11496675 w 11496675"/>
              <a:gd name="connsiteY2" fmla="*/ 2645018 h 2645018"/>
              <a:gd name="connsiteX3" fmla="*/ 1322509 w 11496675"/>
              <a:gd name="connsiteY3" fmla="*/ 2645018 h 2645018"/>
              <a:gd name="connsiteX4" fmla="*/ 0 w 11496675"/>
              <a:gd name="connsiteY4" fmla="*/ 1322509 h 2645018"/>
              <a:gd name="connsiteX5" fmla="*/ 1322509 w 11496675"/>
              <a:gd name="connsiteY5" fmla="*/ 0 h 264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96675" h="2645018">
                <a:moveTo>
                  <a:pt x="1322509" y="0"/>
                </a:moveTo>
                <a:lnTo>
                  <a:pt x="11496675" y="0"/>
                </a:lnTo>
                <a:lnTo>
                  <a:pt x="11496675" y="2645018"/>
                </a:lnTo>
                <a:lnTo>
                  <a:pt x="1322509" y="2645018"/>
                </a:lnTo>
                <a:cubicBezTo>
                  <a:pt x="592109" y="2645018"/>
                  <a:pt x="0" y="2052909"/>
                  <a:pt x="0" y="1322509"/>
                </a:cubicBezTo>
                <a:cubicBezTo>
                  <a:pt x="0" y="592109"/>
                  <a:pt x="592109" y="0"/>
                  <a:pt x="1322509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8AB5E0-AFB1-46D0-B888-EFB7A35BC2A2}"/>
              </a:ext>
            </a:extLst>
          </p:cNvPr>
          <p:cNvSpPr/>
          <p:nvPr userDrawn="1"/>
        </p:nvSpPr>
        <p:spPr>
          <a:xfrm>
            <a:off x="905606" y="2329730"/>
            <a:ext cx="2224456" cy="2224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EF98BD-1ACC-47C2-B49D-F6204597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&amp; Footer to edit footer text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0116F5-C21D-4DA9-892D-50392E4BD607}"/>
              </a:ext>
            </a:extLst>
          </p:cNvPr>
          <p:cNvSpPr/>
          <p:nvPr userDrawn="1"/>
        </p:nvSpPr>
        <p:spPr>
          <a:xfrm>
            <a:off x="3522951" y="2657128"/>
            <a:ext cx="79737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9600" b="1" kern="1200" cap="all" baseline="0" noProof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THANK YOU</a:t>
            </a:r>
            <a:endParaRPr lang="en-US" sz="9600" b="1" kern="1200" cap="all" baseline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CE2996-6646-445A-9880-B094B54B8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68246" y="2573517"/>
            <a:ext cx="1699176" cy="169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2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abric surface&#10;&#10;Description generated with high confidence">
            <a:extLst>
              <a:ext uri="{FF2B5EF4-FFF2-40B4-BE49-F238E27FC236}">
                <a16:creationId xmlns:a16="http://schemas.microsoft.com/office/drawing/2014/main" id="{1106B194-F8F5-4BEB-B23B-05FB97FD0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79"/>
          <a:stretch/>
        </p:blipFill>
        <p:spPr>
          <a:xfrm>
            <a:off x="0" y="6582225"/>
            <a:ext cx="12192000" cy="2757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345035-32B1-4A62-A756-9561B4802F19}"/>
              </a:ext>
            </a:extLst>
          </p:cNvPr>
          <p:cNvSpPr/>
          <p:nvPr userDrawn="1"/>
        </p:nvSpPr>
        <p:spPr>
          <a:xfrm>
            <a:off x="0" y="6582228"/>
            <a:ext cx="12192000" cy="275772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52E4C-D196-4C84-9515-57E479D2E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77A6D-683B-4BDB-A6A4-E320FBD7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&amp; Footer to edit footer text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85792-A727-402C-807C-EA609F45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C637-5006-4E50-A83C-29CEB747C05F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D7DE24CA-30C6-4AD5-9799-CF97131D6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6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outdoor&#10;&#10;Description generated with very high confidence">
            <a:extLst>
              <a:ext uri="{FF2B5EF4-FFF2-40B4-BE49-F238E27FC236}">
                <a16:creationId xmlns:a16="http://schemas.microsoft.com/office/drawing/2014/main" id="{8BDD3F1A-0226-4133-8200-2BFD2994E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CC44766-F15A-41E7-A5D3-BF025F156C34}"/>
              </a:ext>
            </a:extLst>
          </p:cNvPr>
          <p:cNvSpPr/>
          <p:nvPr userDrawn="1"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D047DD6-73B3-4C28-B429-327937A6303A}"/>
              </a:ext>
            </a:extLst>
          </p:cNvPr>
          <p:cNvSpPr/>
          <p:nvPr userDrawn="1"/>
        </p:nvSpPr>
        <p:spPr>
          <a:xfrm>
            <a:off x="693556" y="493485"/>
            <a:ext cx="1543020" cy="6364515"/>
          </a:xfrm>
          <a:custGeom>
            <a:avLst/>
            <a:gdLst>
              <a:gd name="connsiteX0" fmla="*/ 771510 w 1543020"/>
              <a:gd name="connsiteY0" fmla="*/ 0 h 6364515"/>
              <a:gd name="connsiteX1" fmla="*/ 1543020 w 1543020"/>
              <a:gd name="connsiteY1" fmla="*/ 771510 h 6364515"/>
              <a:gd name="connsiteX2" fmla="*/ 1543020 w 1543020"/>
              <a:gd name="connsiteY2" fmla="*/ 6364515 h 6364515"/>
              <a:gd name="connsiteX3" fmla="*/ 0 w 1543020"/>
              <a:gd name="connsiteY3" fmla="*/ 6364515 h 6364515"/>
              <a:gd name="connsiteX4" fmla="*/ 0 w 1543020"/>
              <a:gd name="connsiteY4" fmla="*/ 771510 h 6364515"/>
              <a:gd name="connsiteX5" fmla="*/ 771510 w 1543020"/>
              <a:gd name="connsiteY5" fmla="*/ 0 h 63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020" h="6364515">
                <a:moveTo>
                  <a:pt x="771510" y="0"/>
                </a:moveTo>
                <a:cubicBezTo>
                  <a:pt x="1197603" y="0"/>
                  <a:pt x="1543020" y="345417"/>
                  <a:pt x="1543020" y="771510"/>
                </a:cubicBezTo>
                <a:lnTo>
                  <a:pt x="1543020" y="6364515"/>
                </a:lnTo>
                <a:lnTo>
                  <a:pt x="0" y="6364515"/>
                </a:lnTo>
                <a:lnTo>
                  <a:pt x="0" y="771510"/>
                </a:lnTo>
                <a:cubicBezTo>
                  <a:pt x="0" y="345417"/>
                  <a:pt x="345417" y="0"/>
                  <a:pt x="771510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DAB6006-8FF0-4ECE-9F3A-911691C7A7B3}"/>
              </a:ext>
            </a:extLst>
          </p:cNvPr>
          <p:cNvSpPr/>
          <p:nvPr userDrawn="1"/>
        </p:nvSpPr>
        <p:spPr>
          <a:xfrm>
            <a:off x="837322" y="609601"/>
            <a:ext cx="1255488" cy="12554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ADC4A-720F-46B1-98A1-87DAD495D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795338"/>
            <a:ext cx="4229100" cy="2852737"/>
          </a:xfrm>
        </p:spPr>
        <p:txBody>
          <a:bodyPr anchor="b">
            <a:normAutofit/>
          </a:bodyPr>
          <a:lstStyle>
            <a:lvl1pPr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39A5-7B29-4322-8DEC-B816DF173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0" y="3789364"/>
            <a:ext cx="4229100" cy="55245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11BCBAB-C833-44EA-8D86-601ED2D1A461}"/>
              </a:ext>
            </a:extLst>
          </p:cNvPr>
          <p:cNvSpPr/>
          <p:nvPr userDrawn="1"/>
        </p:nvSpPr>
        <p:spPr>
          <a:xfrm rot="5400000">
            <a:off x="8648700" y="4013200"/>
            <a:ext cx="4953000" cy="736600"/>
          </a:xfrm>
          <a:custGeom>
            <a:avLst/>
            <a:gdLst>
              <a:gd name="connsiteX0" fmla="*/ 0 w 4953000"/>
              <a:gd name="connsiteY0" fmla="*/ 368300 h 736600"/>
              <a:gd name="connsiteX1" fmla="*/ 368300 w 4953000"/>
              <a:gd name="connsiteY1" fmla="*/ 0 h 736600"/>
              <a:gd name="connsiteX2" fmla="*/ 4953000 w 4953000"/>
              <a:gd name="connsiteY2" fmla="*/ 0 h 736600"/>
              <a:gd name="connsiteX3" fmla="*/ 4953000 w 4953000"/>
              <a:gd name="connsiteY3" fmla="*/ 736600 h 736600"/>
              <a:gd name="connsiteX4" fmla="*/ 368300 w 4953000"/>
              <a:gd name="connsiteY4" fmla="*/ 736600 h 736600"/>
              <a:gd name="connsiteX5" fmla="*/ 0 w 4953000"/>
              <a:gd name="connsiteY5" fmla="*/ 3683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0" h="736600">
                <a:moveTo>
                  <a:pt x="0" y="368300"/>
                </a:moveTo>
                <a:cubicBezTo>
                  <a:pt x="0" y="164894"/>
                  <a:pt x="164894" y="0"/>
                  <a:pt x="368300" y="0"/>
                </a:cubicBezTo>
                <a:lnTo>
                  <a:pt x="4953000" y="0"/>
                </a:lnTo>
                <a:lnTo>
                  <a:pt x="4953000" y="736600"/>
                </a:lnTo>
                <a:lnTo>
                  <a:pt x="368300" y="736600"/>
                </a:lnTo>
                <a:cubicBezTo>
                  <a:pt x="164894" y="736600"/>
                  <a:pt x="0" y="571706"/>
                  <a:pt x="0" y="3683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071DF3E-A139-4B83-B575-BC1867577449}"/>
              </a:ext>
            </a:extLst>
          </p:cNvPr>
          <p:cNvSpPr/>
          <p:nvPr userDrawn="1"/>
        </p:nvSpPr>
        <p:spPr>
          <a:xfrm rot="5400000">
            <a:off x="2486478" y="5543550"/>
            <a:ext cx="1892300" cy="736600"/>
          </a:xfrm>
          <a:custGeom>
            <a:avLst/>
            <a:gdLst>
              <a:gd name="connsiteX0" fmla="*/ 0 w 1892300"/>
              <a:gd name="connsiteY0" fmla="*/ 368300 h 736600"/>
              <a:gd name="connsiteX1" fmla="*/ 368300 w 1892300"/>
              <a:gd name="connsiteY1" fmla="*/ 0 h 736600"/>
              <a:gd name="connsiteX2" fmla="*/ 1892300 w 1892300"/>
              <a:gd name="connsiteY2" fmla="*/ 0 h 736600"/>
              <a:gd name="connsiteX3" fmla="*/ 1892300 w 1892300"/>
              <a:gd name="connsiteY3" fmla="*/ 736600 h 736600"/>
              <a:gd name="connsiteX4" fmla="*/ 368300 w 1892300"/>
              <a:gd name="connsiteY4" fmla="*/ 736600 h 736600"/>
              <a:gd name="connsiteX5" fmla="*/ 0 w 1892300"/>
              <a:gd name="connsiteY5" fmla="*/ 3683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300" h="736600">
                <a:moveTo>
                  <a:pt x="0" y="368300"/>
                </a:moveTo>
                <a:cubicBezTo>
                  <a:pt x="0" y="164894"/>
                  <a:pt x="164894" y="0"/>
                  <a:pt x="368300" y="0"/>
                </a:cubicBezTo>
                <a:lnTo>
                  <a:pt x="1892300" y="0"/>
                </a:lnTo>
                <a:lnTo>
                  <a:pt x="1892300" y="736600"/>
                </a:lnTo>
                <a:lnTo>
                  <a:pt x="368300" y="736600"/>
                </a:lnTo>
                <a:cubicBezTo>
                  <a:pt x="164894" y="736600"/>
                  <a:pt x="0" y="571706"/>
                  <a:pt x="0" y="3683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82668F5-FEFD-49FC-A2DA-9EFBBC585DF3}"/>
              </a:ext>
            </a:extLst>
          </p:cNvPr>
          <p:cNvSpPr/>
          <p:nvPr userDrawn="1"/>
        </p:nvSpPr>
        <p:spPr>
          <a:xfrm rot="5400000">
            <a:off x="6965950" y="730250"/>
            <a:ext cx="2197100" cy="736600"/>
          </a:xfrm>
          <a:custGeom>
            <a:avLst/>
            <a:gdLst>
              <a:gd name="connsiteX0" fmla="*/ 0 w 2197100"/>
              <a:gd name="connsiteY0" fmla="*/ 736600 h 736600"/>
              <a:gd name="connsiteX1" fmla="*/ 0 w 2197100"/>
              <a:gd name="connsiteY1" fmla="*/ 0 h 736600"/>
              <a:gd name="connsiteX2" fmla="*/ 1828800 w 2197100"/>
              <a:gd name="connsiteY2" fmla="*/ 0 h 736600"/>
              <a:gd name="connsiteX3" fmla="*/ 2197100 w 2197100"/>
              <a:gd name="connsiteY3" fmla="*/ 368300 h 736600"/>
              <a:gd name="connsiteX4" fmla="*/ 1828800 w 2197100"/>
              <a:gd name="connsiteY4" fmla="*/ 7366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7100" h="736600">
                <a:moveTo>
                  <a:pt x="0" y="736600"/>
                </a:moveTo>
                <a:lnTo>
                  <a:pt x="0" y="0"/>
                </a:lnTo>
                <a:lnTo>
                  <a:pt x="1828800" y="0"/>
                </a:lnTo>
                <a:cubicBezTo>
                  <a:pt x="2032206" y="0"/>
                  <a:pt x="2197100" y="164894"/>
                  <a:pt x="2197100" y="368300"/>
                </a:cubicBezTo>
                <a:cubicBezTo>
                  <a:pt x="2197100" y="571706"/>
                  <a:pt x="2032206" y="736600"/>
                  <a:pt x="1828800" y="7366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C883A6-C7FE-478C-A08E-1FB97C0E19FB}"/>
              </a:ext>
            </a:extLst>
          </p:cNvPr>
          <p:cNvGrpSpPr/>
          <p:nvPr userDrawn="1"/>
        </p:nvGrpSpPr>
        <p:grpSpPr>
          <a:xfrm>
            <a:off x="10817037" y="1965137"/>
            <a:ext cx="617726" cy="617726"/>
            <a:chOff x="10131237" y="1965137"/>
            <a:chExt cx="617726" cy="61772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9E68178-764E-4081-BEF0-8362432FD2C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131237" y="1965137"/>
              <a:ext cx="617726" cy="6177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62A761B-2936-4ED8-B314-935A639C2AE5}"/>
                </a:ext>
              </a:extLst>
            </p:cNvPr>
            <p:cNvGrpSpPr/>
            <p:nvPr/>
          </p:nvGrpSpPr>
          <p:grpSpPr>
            <a:xfrm>
              <a:off x="10379250" y="2093262"/>
              <a:ext cx="121701" cy="361477"/>
              <a:chOff x="-12442" y="1663700"/>
              <a:chExt cx="1761630" cy="5232400"/>
            </a:xfrm>
            <a:solidFill>
              <a:schemeClr val="tx2"/>
            </a:solidFill>
          </p:grpSpPr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id="{4FD76B67-AC50-4150-A126-9247C7C83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88" y="1663700"/>
                <a:ext cx="1373000" cy="1373000"/>
              </a:xfrm>
              <a:custGeom>
                <a:avLst/>
                <a:gdLst>
                  <a:gd name="T0" fmla="*/ 4 w 178"/>
                  <a:gd name="T1" fmla="*/ 80 h 178"/>
                  <a:gd name="T2" fmla="*/ 98 w 178"/>
                  <a:gd name="T3" fmla="*/ 4 h 178"/>
                  <a:gd name="T4" fmla="*/ 173 w 178"/>
                  <a:gd name="T5" fmla="*/ 98 h 178"/>
                  <a:gd name="T6" fmla="*/ 80 w 178"/>
                  <a:gd name="T7" fmla="*/ 173 h 178"/>
                  <a:gd name="T8" fmla="*/ 4 w 178"/>
                  <a:gd name="T9" fmla="*/ 8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78">
                    <a:moveTo>
                      <a:pt x="4" y="80"/>
                    </a:moveTo>
                    <a:cubicBezTo>
                      <a:pt x="9" y="33"/>
                      <a:pt x="51" y="0"/>
                      <a:pt x="98" y="4"/>
                    </a:cubicBezTo>
                    <a:cubicBezTo>
                      <a:pt x="144" y="9"/>
                      <a:pt x="178" y="51"/>
                      <a:pt x="173" y="98"/>
                    </a:cubicBezTo>
                    <a:cubicBezTo>
                      <a:pt x="168" y="144"/>
                      <a:pt x="127" y="178"/>
                      <a:pt x="80" y="173"/>
                    </a:cubicBezTo>
                    <a:cubicBezTo>
                      <a:pt x="33" y="168"/>
                      <a:pt x="0" y="127"/>
                      <a:pt x="4" y="8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Freeform 6">
                <a:extLst>
                  <a:ext uri="{FF2B5EF4-FFF2-40B4-BE49-F238E27FC236}">
                    <a16:creationId xmlns:a16="http://schemas.microsoft.com/office/drawing/2014/main" id="{0683C457-3BB3-4967-94B4-696A12462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442" y="3340705"/>
                <a:ext cx="1640372" cy="3555395"/>
              </a:xfrm>
              <a:custGeom>
                <a:avLst/>
                <a:gdLst>
                  <a:gd name="T0" fmla="*/ 133 w 436"/>
                  <a:gd name="T1" fmla="*/ 945 h 945"/>
                  <a:gd name="T2" fmla="*/ 133 w 436"/>
                  <a:gd name="T3" fmla="*/ 233 h 945"/>
                  <a:gd name="T4" fmla="*/ 0 w 436"/>
                  <a:gd name="T5" fmla="*/ 233 h 945"/>
                  <a:gd name="T6" fmla="*/ 0 w 436"/>
                  <a:gd name="T7" fmla="*/ 0 h 945"/>
                  <a:gd name="T8" fmla="*/ 436 w 436"/>
                  <a:gd name="T9" fmla="*/ 0 h 945"/>
                  <a:gd name="T10" fmla="*/ 436 w 436"/>
                  <a:gd name="T11" fmla="*/ 945 h 945"/>
                  <a:gd name="T12" fmla="*/ 133 w 436"/>
                  <a:gd name="T13" fmla="*/ 945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6" h="945">
                    <a:moveTo>
                      <a:pt x="133" y="945"/>
                    </a:moveTo>
                    <a:lnTo>
                      <a:pt x="133" y="233"/>
                    </a:lnTo>
                    <a:lnTo>
                      <a:pt x="0" y="233"/>
                    </a:lnTo>
                    <a:lnTo>
                      <a:pt x="0" y="0"/>
                    </a:lnTo>
                    <a:lnTo>
                      <a:pt x="436" y="0"/>
                    </a:lnTo>
                    <a:lnTo>
                      <a:pt x="436" y="945"/>
                    </a:lnTo>
                    <a:lnTo>
                      <a:pt x="133" y="9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5FFF3834-122B-4CAD-8BFD-31524360FF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4426" y="806704"/>
            <a:ext cx="861280" cy="86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2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abric surface&#10;&#10;Description generated with high confidence">
            <a:extLst>
              <a:ext uri="{FF2B5EF4-FFF2-40B4-BE49-F238E27FC236}">
                <a16:creationId xmlns:a16="http://schemas.microsoft.com/office/drawing/2014/main" id="{1106B194-F8F5-4BEB-B23B-05FB97FD0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79"/>
          <a:stretch/>
        </p:blipFill>
        <p:spPr>
          <a:xfrm>
            <a:off x="0" y="6582225"/>
            <a:ext cx="12192000" cy="2757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345035-32B1-4A62-A756-9561B4802F19}"/>
              </a:ext>
            </a:extLst>
          </p:cNvPr>
          <p:cNvSpPr/>
          <p:nvPr userDrawn="1"/>
        </p:nvSpPr>
        <p:spPr>
          <a:xfrm>
            <a:off x="0" y="6582228"/>
            <a:ext cx="12192000" cy="275772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52E4C-D196-4C84-9515-57E479D2E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77A6D-683B-4BDB-A6A4-E320FBD7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&amp; Footer to edit footer text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85792-A727-402C-807C-EA609F45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C637-5006-4E50-A83C-29CEB747C05F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D7DE24CA-30C6-4AD5-9799-CF97131D6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85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A9174-AE62-4C39-A3DA-08D22940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&amp; Footer to edit footer text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F8DD2-D12D-4F33-B472-AA51ABC1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C637-5006-4E50-A83C-29CEB747C05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87D5249-2480-44E9-9FEE-825E4463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1" y="275771"/>
            <a:ext cx="10783118" cy="10851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A8F2D77-441F-48B4-A821-351780FDE8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10381" y="1748712"/>
            <a:ext cx="5119687" cy="4176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CD68D76E-AFF8-4B02-BAA9-0FED28F1004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73812" y="1748712"/>
            <a:ext cx="5119687" cy="4176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A fabric surface&#10;&#10;Description generated with high confidence">
            <a:extLst>
              <a:ext uri="{FF2B5EF4-FFF2-40B4-BE49-F238E27FC236}">
                <a16:creationId xmlns:a16="http://schemas.microsoft.com/office/drawing/2014/main" id="{6849968D-34CF-416C-AD87-6C3C91B3B9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79"/>
          <a:stretch/>
        </p:blipFill>
        <p:spPr>
          <a:xfrm>
            <a:off x="0" y="6582225"/>
            <a:ext cx="12192000" cy="275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21A409-D25E-4607-8D24-4A59D74477A1}"/>
              </a:ext>
            </a:extLst>
          </p:cNvPr>
          <p:cNvSpPr/>
          <p:nvPr userDrawn="1"/>
        </p:nvSpPr>
        <p:spPr>
          <a:xfrm>
            <a:off x="0" y="6582228"/>
            <a:ext cx="12192000" cy="275772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22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A9174-AE62-4C39-A3DA-08D22940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&amp; Footer to edit footer text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F8DD2-D12D-4F33-B472-AA51ABC1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C637-5006-4E50-A83C-29CEB747C05F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0994A2-FF53-473B-9518-B935E654B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1" y="275771"/>
            <a:ext cx="10783118" cy="1085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5FF0F91E-87EA-4199-AA93-F4252B351E9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10381" y="1748712"/>
            <a:ext cx="3257073" cy="41767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C1F72E16-6A8E-4447-87BA-003C5FA15F5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36426" y="1748712"/>
            <a:ext cx="3257073" cy="4176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5E832D2A-A709-4375-B688-8EB1C4928F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73403" y="1748712"/>
            <a:ext cx="3257073" cy="41767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 descr="A fabric surface&#10;&#10;Description generated with high confidence">
            <a:extLst>
              <a:ext uri="{FF2B5EF4-FFF2-40B4-BE49-F238E27FC236}">
                <a16:creationId xmlns:a16="http://schemas.microsoft.com/office/drawing/2014/main" id="{A4A2C47E-F099-4000-9C67-FFFEFBBF7A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79"/>
          <a:stretch/>
        </p:blipFill>
        <p:spPr>
          <a:xfrm>
            <a:off x="0" y="6582225"/>
            <a:ext cx="12192000" cy="275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3508FA-20F5-4A45-9E79-706B5EB8EA5C}"/>
              </a:ext>
            </a:extLst>
          </p:cNvPr>
          <p:cNvSpPr/>
          <p:nvPr userDrawn="1"/>
        </p:nvSpPr>
        <p:spPr>
          <a:xfrm>
            <a:off x="0" y="6582228"/>
            <a:ext cx="12192000" cy="275772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76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585246-1954-427D-B255-C25001135C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6576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A9174-AE62-4C39-A3DA-08D22940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&amp; Footer to edit footer text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F8DD2-D12D-4F33-B472-AA51ABC1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C637-5006-4E50-A83C-29CEB747C05F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9ADE75-6973-43E5-A5E5-C73FAA64A8D3}"/>
              </a:ext>
            </a:extLst>
          </p:cNvPr>
          <p:cNvGrpSpPr/>
          <p:nvPr userDrawn="1"/>
        </p:nvGrpSpPr>
        <p:grpSpPr>
          <a:xfrm>
            <a:off x="3657600" y="445112"/>
            <a:ext cx="368300" cy="746490"/>
            <a:chOff x="0" y="415872"/>
            <a:chExt cx="368300" cy="74649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BCC7A88-3E81-41A9-BE87-E6D48B19D7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415872"/>
              <a:ext cx="368300" cy="746490"/>
            </a:xfrm>
            <a:custGeom>
              <a:avLst/>
              <a:gdLst>
                <a:gd name="connsiteX0" fmla="*/ 0 w 368300"/>
                <a:gd name="connsiteY0" fmla="*/ 0 h 746490"/>
                <a:gd name="connsiteX1" fmla="*/ 69834 w 368300"/>
                <a:gd name="connsiteY1" fmla="*/ 7040 h 746490"/>
                <a:gd name="connsiteX2" fmla="*/ 368300 w 368300"/>
                <a:gd name="connsiteY2" fmla="*/ 373245 h 746490"/>
                <a:gd name="connsiteX3" fmla="*/ 69834 w 368300"/>
                <a:gd name="connsiteY3" fmla="*/ 739450 h 746490"/>
                <a:gd name="connsiteX4" fmla="*/ 0 w 368300"/>
                <a:gd name="connsiteY4" fmla="*/ 746490 h 74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00" h="746490">
                  <a:moveTo>
                    <a:pt x="0" y="0"/>
                  </a:moveTo>
                  <a:lnTo>
                    <a:pt x="69834" y="7040"/>
                  </a:lnTo>
                  <a:cubicBezTo>
                    <a:pt x="240168" y="41896"/>
                    <a:pt x="368300" y="192607"/>
                    <a:pt x="368300" y="373245"/>
                  </a:cubicBezTo>
                  <a:cubicBezTo>
                    <a:pt x="368300" y="553883"/>
                    <a:pt x="240168" y="704594"/>
                    <a:pt x="69834" y="739450"/>
                  </a:cubicBezTo>
                  <a:lnTo>
                    <a:pt x="0" y="7464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b="1" spc="300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E85866-BFA6-443A-A892-469B61A3AFF2}"/>
                </a:ext>
              </a:extLst>
            </p:cNvPr>
            <p:cNvGrpSpPr/>
            <p:nvPr/>
          </p:nvGrpSpPr>
          <p:grpSpPr>
            <a:xfrm>
              <a:off x="78324" y="605745"/>
              <a:ext cx="121701" cy="361477"/>
              <a:chOff x="-12442" y="1663700"/>
              <a:chExt cx="1761630" cy="523240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B430C14F-CB1F-4CEE-9B91-FFAEB3609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88" y="1663700"/>
                <a:ext cx="1373000" cy="1373000"/>
              </a:xfrm>
              <a:custGeom>
                <a:avLst/>
                <a:gdLst>
                  <a:gd name="T0" fmla="*/ 4 w 178"/>
                  <a:gd name="T1" fmla="*/ 80 h 178"/>
                  <a:gd name="T2" fmla="*/ 98 w 178"/>
                  <a:gd name="T3" fmla="*/ 4 h 178"/>
                  <a:gd name="T4" fmla="*/ 173 w 178"/>
                  <a:gd name="T5" fmla="*/ 98 h 178"/>
                  <a:gd name="T6" fmla="*/ 80 w 178"/>
                  <a:gd name="T7" fmla="*/ 173 h 178"/>
                  <a:gd name="T8" fmla="*/ 4 w 178"/>
                  <a:gd name="T9" fmla="*/ 8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78">
                    <a:moveTo>
                      <a:pt x="4" y="80"/>
                    </a:moveTo>
                    <a:cubicBezTo>
                      <a:pt x="9" y="33"/>
                      <a:pt x="51" y="0"/>
                      <a:pt x="98" y="4"/>
                    </a:cubicBezTo>
                    <a:cubicBezTo>
                      <a:pt x="144" y="9"/>
                      <a:pt x="178" y="51"/>
                      <a:pt x="173" y="98"/>
                    </a:cubicBezTo>
                    <a:cubicBezTo>
                      <a:pt x="168" y="144"/>
                      <a:pt x="127" y="178"/>
                      <a:pt x="80" y="173"/>
                    </a:cubicBezTo>
                    <a:cubicBezTo>
                      <a:pt x="33" y="168"/>
                      <a:pt x="0" y="127"/>
                      <a:pt x="4" y="8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F06A3196-F07E-44B7-A538-72649FE99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442" y="3340705"/>
                <a:ext cx="1640372" cy="3555395"/>
              </a:xfrm>
              <a:custGeom>
                <a:avLst/>
                <a:gdLst>
                  <a:gd name="T0" fmla="*/ 133 w 436"/>
                  <a:gd name="T1" fmla="*/ 945 h 945"/>
                  <a:gd name="T2" fmla="*/ 133 w 436"/>
                  <a:gd name="T3" fmla="*/ 233 h 945"/>
                  <a:gd name="T4" fmla="*/ 0 w 436"/>
                  <a:gd name="T5" fmla="*/ 233 h 945"/>
                  <a:gd name="T6" fmla="*/ 0 w 436"/>
                  <a:gd name="T7" fmla="*/ 0 h 945"/>
                  <a:gd name="T8" fmla="*/ 436 w 436"/>
                  <a:gd name="T9" fmla="*/ 0 h 945"/>
                  <a:gd name="T10" fmla="*/ 436 w 436"/>
                  <a:gd name="T11" fmla="*/ 945 h 945"/>
                  <a:gd name="T12" fmla="*/ 133 w 436"/>
                  <a:gd name="T13" fmla="*/ 945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6" h="945">
                    <a:moveTo>
                      <a:pt x="133" y="945"/>
                    </a:moveTo>
                    <a:lnTo>
                      <a:pt x="133" y="233"/>
                    </a:lnTo>
                    <a:lnTo>
                      <a:pt x="0" y="233"/>
                    </a:lnTo>
                    <a:lnTo>
                      <a:pt x="0" y="0"/>
                    </a:lnTo>
                    <a:lnTo>
                      <a:pt x="436" y="0"/>
                    </a:lnTo>
                    <a:lnTo>
                      <a:pt x="436" y="945"/>
                    </a:lnTo>
                    <a:lnTo>
                      <a:pt x="133" y="9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832148D3-C9A7-4EA0-9252-3D0008D22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379" y="275771"/>
            <a:ext cx="7100119" cy="10851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A11C52F5-48D0-4855-B28C-0BD5E409C5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93379" y="1748712"/>
            <a:ext cx="7100121" cy="41767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35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585246-1954-427D-B255-C25001135C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34400" y="0"/>
            <a:ext cx="36576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A9174-AE62-4C39-A3DA-08D22940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&amp; Footer to edit footer text</a:t>
            </a:r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5BCA6B4-C5FD-4781-B3F1-316CAB213A1A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8178800" y="445112"/>
            <a:ext cx="368300" cy="746490"/>
          </a:xfrm>
          <a:custGeom>
            <a:avLst/>
            <a:gdLst>
              <a:gd name="connsiteX0" fmla="*/ 0 w 368300"/>
              <a:gd name="connsiteY0" fmla="*/ 0 h 746490"/>
              <a:gd name="connsiteX1" fmla="*/ 69834 w 368300"/>
              <a:gd name="connsiteY1" fmla="*/ 7040 h 746490"/>
              <a:gd name="connsiteX2" fmla="*/ 368300 w 368300"/>
              <a:gd name="connsiteY2" fmla="*/ 373245 h 746490"/>
              <a:gd name="connsiteX3" fmla="*/ 69834 w 368300"/>
              <a:gd name="connsiteY3" fmla="*/ 739450 h 746490"/>
              <a:gd name="connsiteX4" fmla="*/ 0 w 368300"/>
              <a:gd name="connsiteY4" fmla="*/ 746490 h 74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" h="746490">
                <a:moveTo>
                  <a:pt x="0" y="0"/>
                </a:moveTo>
                <a:lnTo>
                  <a:pt x="69834" y="7040"/>
                </a:lnTo>
                <a:cubicBezTo>
                  <a:pt x="240168" y="41896"/>
                  <a:pt x="368300" y="192607"/>
                  <a:pt x="368300" y="373245"/>
                </a:cubicBezTo>
                <a:cubicBezTo>
                  <a:pt x="368300" y="553883"/>
                  <a:pt x="240168" y="704594"/>
                  <a:pt x="69834" y="739450"/>
                </a:cubicBezTo>
                <a:lnTo>
                  <a:pt x="0" y="7464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b="1" spc="30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3805916-7BFC-4FAD-BE47-414CDF422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0700" y="635795"/>
            <a:ext cx="3683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FAEEC637-5006-4E50-A83C-29CEB747C0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608B16-B6FA-4F3E-8353-0A541E8B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1" y="275771"/>
            <a:ext cx="7100118" cy="10851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Content Placeholder 15">
            <a:extLst>
              <a:ext uri="{FF2B5EF4-FFF2-40B4-BE49-F238E27FC236}">
                <a16:creationId xmlns:a16="http://schemas.microsoft.com/office/drawing/2014/main" id="{CB4E58A0-1EA8-4DBE-B28A-67728CEC13E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10381" y="1748712"/>
            <a:ext cx="7100121" cy="41767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42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outdoor&#10;&#10;Description generated with very high confidence">
            <a:extLst>
              <a:ext uri="{FF2B5EF4-FFF2-40B4-BE49-F238E27FC236}">
                <a16:creationId xmlns:a16="http://schemas.microsoft.com/office/drawing/2014/main" id="{9596B830-8529-46BF-BF6A-67DB63FB05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E6AEA2D-94B1-4669-B3E4-612302B88B9D}"/>
              </a:ext>
            </a:extLst>
          </p:cNvPr>
          <p:cNvSpPr/>
          <p:nvPr userDrawn="1"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C8322-D2BC-4FB2-81D0-54CD352578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Insert &gt; Header &amp; Footer to edit footer text</a:t>
            </a:r>
            <a:endParaRPr lang="en-GB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8D4B3AC-666F-4E9E-B904-F633D547596C}"/>
              </a:ext>
            </a:extLst>
          </p:cNvPr>
          <p:cNvSpPr/>
          <p:nvPr userDrawn="1"/>
        </p:nvSpPr>
        <p:spPr>
          <a:xfrm>
            <a:off x="698501" y="1884731"/>
            <a:ext cx="11493499" cy="3327398"/>
          </a:xfrm>
          <a:custGeom>
            <a:avLst/>
            <a:gdLst>
              <a:gd name="connsiteX0" fmla="*/ 1663699 w 11493499"/>
              <a:gd name="connsiteY0" fmla="*/ 0 h 3327398"/>
              <a:gd name="connsiteX1" fmla="*/ 11493499 w 11493499"/>
              <a:gd name="connsiteY1" fmla="*/ 0 h 3327398"/>
              <a:gd name="connsiteX2" fmla="*/ 11493499 w 11493499"/>
              <a:gd name="connsiteY2" fmla="*/ 3327398 h 3327398"/>
              <a:gd name="connsiteX3" fmla="*/ 1663699 w 11493499"/>
              <a:gd name="connsiteY3" fmla="*/ 3327398 h 3327398"/>
              <a:gd name="connsiteX4" fmla="*/ 0 w 11493499"/>
              <a:gd name="connsiteY4" fmla="*/ 1663699 h 3327398"/>
              <a:gd name="connsiteX5" fmla="*/ 1663699 w 11493499"/>
              <a:gd name="connsiteY5" fmla="*/ 0 h 332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93499" h="3327398">
                <a:moveTo>
                  <a:pt x="1663699" y="0"/>
                </a:moveTo>
                <a:lnTo>
                  <a:pt x="11493499" y="0"/>
                </a:lnTo>
                <a:lnTo>
                  <a:pt x="11493499" y="3327398"/>
                </a:lnTo>
                <a:lnTo>
                  <a:pt x="1663699" y="3327398"/>
                </a:lnTo>
                <a:cubicBezTo>
                  <a:pt x="744863" y="3327398"/>
                  <a:pt x="0" y="2582535"/>
                  <a:pt x="0" y="1663699"/>
                </a:cubicBezTo>
                <a:cubicBezTo>
                  <a:pt x="0" y="744863"/>
                  <a:pt x="744863" y="0"/>
                  <a:pt x="16636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F595A26-9317-4CC6-BE9B-BCC5CE1C07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8875" y="1885230"/>
            <a:ext cx="3348000" cy="3326400"/>
          </a:xfrm>
          <a:custGeom>
            <a:avLst/>
            <a:gdLst>
              <a:gd name="connsiteX0" fmla="*/ 1663200 w 3326400"/>
              <a:gd name="connsiteY0" fmla="*/ 0 h 3326400"/>
              <a:gd name="connsiteX1" fmla="*/ 3326400 w 3326400"/>
              <a:gd name="connsiteY1" fmla="*/ 1663200 h 3326400"/>
              <a:gd name="connsiteX2" fmla="*/ 1663200 w 3326400"/>
              <a:gd name="connsiteY2" fmla="*/ 3326400 h 3326400"/>
              <a:gd name="connsiteX3" fmla="*/ 0 w 3326400"/>
              <a:gd name="connsiteY3" fmla="*/ 1663200 h 3326400"/>
              <a:gd name="connsiteX4" fmla="*/ 1663200 w 3326400"/>
              <a:gd name="connsiteY4" fmla="*/ 0 h 33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6400" h="3326400">
                <a:moveTo>
                  <a:pt x="1663200" y="0"/>
                </a:moveTo>
                <a:cubicBezTo>
                  <a:pt x="2581760" y="0"/>
                  <a:pt x="3326400" y="744640"/>
                  <a:pt x="3326400" y="1663200"/>
                </a:cubicBezTo>
                <a:cubicBezTo>
                  <a:pt x="3326400" y="2581760"/>
                  <a:pt x="2581760" y="3326400"/>
                  <a:pt x="1663200" y="3326400"/>
                </a:cubicBezTo>
                <a:cubicBezTo>
                  <a:pt x="744640" y="3326400"/>
                  <a:pt x="0" y="2581760"/>
                  <a:pt x="0" y="1663200"/>
                </a:cubicBezTo>
                <a:cubicBezTo>
                  <a:pt x="0" y="744640"/>
                  <a:pt x="744640" y="0"/>
                  <a:pt x="16632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5A9667-5612-4B76-B61A-FB5335E7C4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4700" y="2291130"/>
            <a:ext cx="6908799" cy="251460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9A37327-6163-44BA-97B3-2D3415A4DE6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823700" y="445112"/>
            <a:ext cx="368300" cy="746490"/>
          </a:xfrm>
          <a:custGeom>
            <a:avLst/>
            <a:gdLst>
              <a:gd name="connsiteX0" fmla="*/ 0 w 368300"/>
              <a:gd name="connsiteY0" fmla="*/ 0 h 746490"/>
              <a:gd name="connsiteX1" fmla="*/ 69834 w 368300"/>
              <a:gd name="connsiteY1" fmla="*/ 7040 h 746490"/>
              <a:gd name="connsiteX2" fmla="*/ 368300 w 368300"/>
              <a:gd name="connsiteY2" fmla="*/ 373245 h 746490"/>
              <a:gd name="connsiteX3" fmla="*/ 69834 w 368300"/>
              <a:gd name="connsiteY3" fmla="*/ 739450 h 746490"/>
              <a:gd name="connsiteX4" fmla="*/ 0 w 368300"/>
              <a:gd name="connsiteY4" fmla="*/ 746490 h 74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" h="746490">
                <a:moveTo>
                  <a:pt x="0" y="0"/>
                </a:moveTo>
                <a:lnTo>
                  <a:pt x="69834" y="7040"/>
                </a:lnTo>
                <a:cubicBezTo>
                  <a:pt x="240168" y="41896"/>
                  <a:pt x="368300" y="192607"/>
                  <a:pt x="368300" y="373245"/>
                </a:cubicBezTo>
                <a:cubicBezTo>
                  <a:pt x="368300" y="553883"/>
                  <a:pt x="240168" y="704594"/>
                  <a:pt x="69834" y="739450"/>
                </a:cubicBezTo>
                <a:lnTo>
                  <a:pt x="0" y="7464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b="1" spc="3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DDAD210-C494-48B6-95BE-8C9B9DB75551}"/>
              </a:ext>
            </a:extLst>
          </p:cNvPr>
          <p:cNvGrpSpPr/>
          <p:nvPr userDrawn="1"/>
        </p:nvGrpSpPr>
        <p:grpSpPr>
          <a:xfrm>
            <a:off x="0" y="445112"/>
            <a:ext cx="368300" cy="746490"/>
            <a:chOff x="0" y="415872"/>
            <a:chExt cx="368300" cy="74649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15C7EC2-27C0-44C8-AF3E-AD0C8FE81E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415872"/>
              <a:ext cx="368300" cy="746490"/>
            </a:xfrm>
            <a:custGeom>
              <a:avLst/>
              <a:gdLst>
                <a:gd name="connsiteX0" fmla="*/ 0 w 368300"/>
                <a:gd name="connsiteY0" fmla="*/ 0 h 746490"/>
                <a:gd name="connsiteX1" fmla="*/ 69834 w 368300"/>
                <a:gd name="connsiteY1" fmla="*/ 7040 h 746490"/>
                <a:gd name="connsiteX2" fmla="*/ 368300 w 368300"/>
                <a:gd name="connsiteY2" fmla="*/ 373245 h 746490"/>
                <a:gd name="connsiteX3" fmla="*/ 69834 w 368300"/>
                <a:gd name="connsiteY3" fmla="*/ 739450 h 746490"/>
                <a:gd name="connsiteX4" fmla="*/ 0 w 368300"/>
                <a:gd name="connsiteY4" fmla="*/ 746490 h 74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00" h="746490">
                  <a:moveTo>
                    <a:pt x="0" y="0"/>
                  </a:moveTo>
                  <a:lnTo>
                    <a:pt x="69834" y="7040"/>
                  </a:lnTo>
                  <a:cubicBezTo>
                    <a:pt x="240168" y="41896"/>
                    <a:pt x="368300" y="192607"/>
                    <a:pt x="368300" y="373245"/>
                  </a:cubicBezTo>
                  <a:cubicBezTo>
                    <a:pt x="368300" y="553883"/>
                    <a:pt x="240168" y="704594"/>
                    <a:pt x="69834" y="739450"/>
                  </a:cubicBezTo>
                  <a:lnTo>
                    <a:pt x="0" y="7464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b="1" spc="300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E8BA3DF-3DB6-4B5C-8BDA-1337AA8E1FAE}"/>
                </a:ext>
              </a:extLst>
            </p:cNvPr>
            <p:cNvGrpSpPr/>
            <p:nvPr/>
          </p:nvGrpSpPr>
          <p:grpSpPr>
            <a:xfrm>
              <a:off x="78324" y="605745"/>
              <a:ext cx="121701" cy="361477"/>
              <a:chOff x="-12442" y="1663700"/>
              <a:chExt cx="1761630" cy="5232400"/>
            </a:xfrm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F92DBA50-E586-417D-ACE8-E9328CAD1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88" y="1663700"/>
                <a:ext cx="1373000" cy="1373000"/>
              </a:xfrm>
              <a:custGeom>
                <a:avLst/>
                <a:gdLst>
                  <a:gd name="T0" fmla="*/ 4 w 178"/>
                  <a:gd name="T1" fmla="*/ 80 h 178"/>
                  <a:gd name="T2" fmla="*/ 98 w 178"/>
                  <a:gd name="T3" fmla="*/ 4 h 178"/>
                  <a:gd name="T4" fmla="*/ 173 w 178"/>
                  <a:gd name="T5" fmla="*/ 98 h 178"/>
                  <a:gd name="T6" fmla="*/ 80 w 178"/>
                  <a:gd name="T7" fmla="*/ 173 h 178"/>
                  <a:gd name="T8" fmla="*/ 4 w 178"/>
                  <a:gd name="T9" fmla="*/ 8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78">
                    <a:moveTo>
                      <a:pt x="4" y="80"/>
                    </a:moveTo>
                    <a:cubicBezTo>
                      <a:pt x="9" y="33"/>
                      <a:pt x="51" y="0"/>
                      <a:pt x="98" y="4"/>
                    </a:cubicBezTo>
                    <a:cubicBezTo>
                      <a:pt x="144" y="9"/>
                      <a:pt x="178" y="51"/>
                      <a:pt x="173" y="98"/>
                    </a:cubicBezTo>
                    <a:cubicBezTo>
                      <a:pt x="168" y="144"/>
                      <a:pt x="127" y="178"/>
                      <a:pt x="80" y="173"/>
                    </a:cubicBezTo>
                    <a:cubicBezTo>
                      <a:pt x="33" y="168"/>
                      <a:pt x="0" y="127"/>
                      <a:pt x="4" y="8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CCD4F696-0109-496D-8830-21B98FFAB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442" y="3340705"/>
                <a:ext cx="1640372" cy="3555395"/>
              </a:xfrm>
              <a:custGeom>
                <a:avLst/>
                <a:gdLst>
                  <a:gd name="T0" fmla="*/ 133 w 436"/>
                  <a:gd name="T1" fmla="*/ 945 h 945"/>
                  <a:gd name="T2" fmla="*/ 133 w 436"/>
                  <a:gd name="T3" fmla="*/ 233 h 945"/>
                  <a:gd name="T4" fmla="*/ 0 w 436"/>
                  <a:gd name="T5" fmla="*/ 233 h 945"/>
                  <a:gd name="T6" fmla="*/ 0 w 436"/>
                  <a:gd name="T7" fmla="*/ 0 h 945"/>
                  <a:gd name="T8" fmla="*/ 436 w 436"/>
                  <a:gd name="T9" fmla="*/ 0 h 945"/>
                  <a:gd name="T10" fmla="*/ 436 w 436"/>
                  <a:gd name="T11" fmla="*/ 945 h 945"/>
                  <a:gd name="T12" fmla="*/ 133 w 436"/>
                  <a:gd name="T13" fmla="*/ 945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6" h="945">
                    <a:moveTo>
                      <a:pt x="133" y="945"/>
                    </a:moveTo>
                    <a:lnTo>
                      <a:pt x="133" y="233"/>
                    </a:lnTo>
                    <a:lnTo>
                      <a:pt x="0" y="233"/>
                    </a:lnTo>
                    <a:lnTo>
                      <a:pt x="0" y="0"/>
                    </a:lnTo>
                    <a:lnTo>
                      <a:pt x="436" y="0"/>
                    </a:lnTo>
                    <a:lnTo>
                      <a:pt x="436" y="945"/>
                    </a:lnTo>
                    <a:lnTo>
                      <a:pt x="133" y="9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8AA36-DC02-4C10-B19F-8CC1013CFC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EEC637-5006-4E50-A83C-29CEB747C0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53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4BD9B2D0-4DAD-4C9A-86A9-6492BED11C88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823700" y="445112"/>
            <a:ext cx="368300" cy="746490"/>
          </a:xfrm>
          <a:custGeom>
            <a:avLst/>
            <a:gdLst>
              <a:gd name="connsiteX0" fmla="*/ 0 w 368300"/>
              <a:gd name="connsiteY0" fmla="*/ 0 h 746490"/>
              <a:gd name="connsiteX1" fmla="*/ 69834 w 368300"/>
              <a:gd name="connsiteY1" fmla="*/ 7040 h 746490"/>
              <a:gd name="connsiteX2" fmla="*/ 368300 w 368300"/>
              <a:gd name="connsiteY2" fmla="*/ 373245 h 746490"/>
              <a:gd name="connsiteX3" fmla="*/ 69834 w 368300"/>
              <a:gd name="connsiteY3" fmla="*/ 739450 h 746490"/>
              <a:gd name="connsiteX4" fmla="*/ 0 w 368300"/>
              <a:gd name="connsiteY4" fmla="*/ 746490 h 74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" h="746490">
                <a:moveTo>
                  <a:pt x="0" y="0"/>
                </a:moveTo>
                <a:lnTo>
                  <a:pt x="69834" y="7040"/>
                </a:lnTo>
                <a:cubicBezTo>
                  <a:pt x="240168" y="41896"/>
                  <a:pt x="368300" y="192607"/>
                  <a:pt x="368300" y="373245"/>
                </a:cubicBezTo>
                <a:cubicBezTo>
                  <a:pt x="368300" y="553883"/>
                  <a:pt x="240168" y="704594"/>
                  <a:pt x="69834" y="739450"/>
                </a:cubicBezTo>
                <a:lnTo>
                  <a:pt x="0" y="7464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b="1" spc="3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3597DD2-4311-487A-BDC8-D6C18BBFB2A3}"/>
              </a:ext>
            </a:extLst>
          </p:cNvPr>
          <p:cNvGrpSpPr/>
          <p:nvPr userDrawn="1"/>
        </p:nvGrpSpPr>
        <p:grpSpPr>
          <a:xfrm>
            <a:off x="0" y="445112"/>
            <a:ext cx="368300" cy="746490"/>
            <a:chOff x="0" y="415872"/>
            <a:chExt cx="368300" cy="74649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E9C42D4-C9D4-432A-9D66-DCDC964320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415872"/>
              <a:ext cx="368300" cy="746490"/>
            </a:xfrm>
            <a:custGeom>
              <a:avLst/>
              <a:gdLst>
                <a:gd name="connsiteX0" fmla="*/ 0 w 368300"/>
                <a:gd name="connsiteY0" fmla="*/ 0 h 746490"/>
                <a:gd name="connsiteX1" fmla="*/ 69834 w 368300"/>
                <a:gd name="connsiteY1" fmla="*/ 7040 h 746490"/>
                <a:gd name="connsiteX2" fmla="*/ 368300 w 368300"/>
                <a:gd name="connsiteY2" fmla="*/ 373245 h 746490"/>
                <a:gd name="connsiteX3" fmla="*/ 69834 w 368300"/>
                <a:gd name="connsiteY3" fmla="*/ 739450 h 746490"/>
                <a:gd name="connsiteX4" fmla="*/ 0 w 368300"/>
                <a:gd name="connsiteY4" fmla="*/ 746490 h 74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00" h="746490">
                  <a:moveTo>
                    <a:pt x="0" y="0"/>
                  </a:moveTo>
                  <a:lnTo>
                    <a:pt x="69834" y="7040"/>
                  </a:lnTo>
                  <a:cubicBezTo>
                    <a:pt x="240168" y="41896"/>
                    <a:pt x="368300" y="192607"/>
                    <a:pt x="368300" y="373245"/>
                  </a:cubicBezTo>
                  <a:cubicBezTo>
                    <a:pt x="368300" y="553883"/>
                    <a:pt x="240168" y="704594"/>
                    <a:pt x="69834" y="739450"/>
                  </a:cubicBezTo>
                  <a:lnTo>
                    <a:pt x="0" y="7464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b="1" spc="300" dirty="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2F65F2D-951E-47A0-AE6C-369C25E83A73}"/>
                </a:ext>
              </a:extLst>
            </p:cNvPr>
            <p:cNvGrpSpPr/>
            <p:nvPr/>
          </p:nvGrpSpPr>
          <p:grpSpPr>
            <a:xfrm>
              <a:off x="78324" y="605745"/>
              <a:ext cx="121701" cy="361477"/>
              <a:chOff x="-12442" y="1663700"/>
              <a:chExt cx="1761630" cy="5232400"/>
            </a:xfrm>
          </p:grpSpPr>
          <p:sp>
            <p:nvSpPr>
              <p:cNvPr id="60" name="Freeform 5">
                <a:extLst>
                  <a:ext uri="{FF2B5EF4-FFF2-40B4-BE49-F238E27FC236}">
                    <a16:creationId xmlns:a16="http://schemas.microsoft.com/office/drawing/2014/main" id="{0FB2E93E-7D77-43B4-8773-6972AD5BF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88" y="1663700"/>
                <a:ext cx="1373000" cy="1373000"/>
              </a:xfrm>
              <a:custGeom>
                <a:avLst/>
                <a:gdLst>
                  <a:gd name="T0" fmla="*/ 4 w 178"/>
                  <a:gd name="T1" fmla="*/ 80 h 178"/>
                  <a:gd name="T2" fmla="*/ 98 w 178"/>
                  <a:gd name="T3" fmla="*/ 4 h 178"/>
                  <a:gd name="T4" fmla="*/ 173 w 178"/>
                  <a:gd name="T5" fmla="*/ 98 h 178"/>
                  <a:gd name="T6" fmla="*/ 80 w 178"/>
                  <a:gd name="T7" fmla="*/ 173 h 178"/>
                  <a:gd name="T8" fmla="*/ 4 w 178"/>
                  <a:gd name="T9" fmla="*/ 8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78">
                    <a:moveTo>
                      <a:pt x="4" y="80"/>
                    </a:moveTo>
                    <a:cubicBezTo>
                      <a:pt x="9" y="33"/>
                      <a:pt x="51" y="0"/>
                      <a:pt x="98" y="4"/>
                    </a:cubicBezTo>
                    <a:cubicBezTo>
                      <a:pt x="144" y="9"/>
                      <a:pt x="178" y="51"/>
                      <a:pt x="173" y="98"/>
                    </a:cubicBezTo>
                    <a:cubicBezTo>
                      <a:pt x="168" y="144"/>
                      <a:pt x="127" y="178"/>
                      <a:pt x="80" y="173"/>
                    </a:cubicBezTo>
                    <a:cubicBezTo>
                      <a:pt x="33" y="168"/>
                      <a:pt x="0" y="127"/>
                      <a:pt x="4" y="8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Freeform 6">
                <a:extLst>
                  <a:ext uri="{FF2B5EF4-FFF2-40B4-BE49-F238E27FC236}">
                    <a16:creationId xmlns:a16="http://schemas.microsoft.com/office/drawing/2014/main" id="{4A43FD87-41BC-4166-AE05-76ECC39D3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442" y="3340705"/>
                <a:ext cx="1640372" cy="3555395"/>
              </a:xfrm>
              <a:custGeom>
                <a:avLst/>
                <a:gdLst>
                  <a:gd name="T0" fmla="*/ 133 w 436"/>
                  <a:gd name="T1" fmla="*/ 945 h 945"/>
                  <a:gd name="T2" fmla="*/ 133 w 436"/>
                  <a:gd name="T3" fmla="*/ 233 h 945"/>
                  <a:gd name="T4" fmla="*/ 0 w 436"/>
                  <a:gd name="T5" fmla="*/ 233 h 945"/>
                  <a:gd name="T6" fmla="*/ 0 w 436"/>
                  <a:gd name="T7" fmla="*/ 0 h 945"/>
                  <a:gd name="T8" fmla="*/ 436 w 436"/>
                  <a:gd name="T9" fmla="*/ 0 h 945"/>
                  <a:gd name="T10" fmla="*/ 436 w 436"/>
                  <a:gd name="T11" fmla="*/ 945 h 945"/>
                  <a:gd name="T12" fmla="*/ 133 w 436"/>
                  <a:gd name="T13" fmla="*/ 945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6" h="945">
                    <a:moveTo>
                      <a:pt x="133" y="945"/>
                    </a:moveTo>
                    <a:lnTo>
                      <a:pt x="133" y="233"/>
                    </a:lnTo>
                    <a:lnTo>
                      <a:pt x="0" y="233"/>
                    </a:lnTo>
                    <a:lnTo>
                      <a:pt x="0" y="0"/>
                    </a:lnTo>
                    <a:lnTo>
                      <a:pt x="436" y="0"/>
                    </a:lnTo>
                    <a:lnTo>
                      <a:pt x="436" y="945"/>
                    </a:lnTo>
                    <a:lnTo>
                      <a:pt x="133" y="9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386F46-B8A7-4A41-B9E3-152DBB5AF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1" y="275771"/>
            <a:ext cx="10783118" cy="108517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B2E23-FA8D-4BFB-8633-584027D63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381" y="1749425"/>
            <a:ext cx="10783118" cy="4175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B9E95-2B69-4CC2-AA68-608768FAB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82881" y="6387307"/>
            <a:ext cx="4114800" cy="1992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Go to Insert &gt; Header &amp; Footer to edit footer text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352AB-4E9A-4CB2-BC09-E1F646D7F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600" y="635795"/>
            <a:ext cx="3683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FAEEC637-5006-4E50-A83C-29CEB747C0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49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739" r:id="rId3"/>
    <p:sldLayoutId id="2147483749" r:id="rId4"/>
    <p:sldLayoutId id="2147483750" r:id="rId5"/>
    <p:sldLayoutId id="2147483751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74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800"/>
        </a:spcBef>
        <a:spcAft>
          <a:spcPts val="4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Trebuchet MS" panose="020B0603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3744">
          <p15:clr>
            <a:srgbClr val="F26B43"/>
          </p15:clr>
        </p15:guide>
        <p15:guide id="5" orient="horz" pos="109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4BD9B2D0-4DAD-4C9A-86A9-6492BED11C88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823700" y="445112"/>
            <a:ext cx="368300" cy="746490"/>
          </a:xfrm>
          <a:custGeom>
            <a:avLst/>
            <a:gdLst>
              <a:gd name="connsiteX0" fmla="*/ 0 w 368300"/>
              <a:gd name="connsiteY0" fmla="*/ 0 h 746490"/>
              <a:gd name="connsiteX1" fmla="*/ 69834 w 368300"/>
              <a:gd name="connsiteY1" fmla="*/ 7040 h 746490"/>
              <a:gd name="connsiteX2" fmla="*/ 368300 w 368300"/>
              <a:gd name="connsiteY2" fmla="*/ 373245 h 746490"/>
              <a:gd name="connsiteX3" fmla="*/ 69834 w 368300"/>
              <a:gd name="connsiteY3" fmla="*/ 739450 h 746490"/>
              <a:gd name="connsiteX4" fmla="*/ 0 w 368300"/>
              <a:gd name="connsiteY4" fmla="*/ 746490 h 74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" h="746490">
                <a:moveTo>
                  <a:pt x="0" y="0"/>
                </a:moveTo>
                <a:lnTo>
                  <a:pt x="69834" y="7040"/>
                </a:lnTo>
                <a:cubicBezTo>
                  <a:pt x="240168" y="41896"/>
                  <a:pt x="368300" y="192607"/>
                  <a:pt x="368300" y="373245"/>
                </a:cubicBezTo>
                <a:cubicBezTo>
                  <a:pt x="368300" y="553883"/>
                  <a:pt x="240168" y="704594"/>
                  <a:pt x="69834" y="739450"/>
                </a:cubicBezTo>
                <a:lnTo>
                  <a:pt x="0" y="7464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b="1" spc="3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3597DD2-4311-487A-BDC8-D6C18BBFB2A3}"/>
              </a:ext>
            </a:extLst>
          </p:cNvPr>
          <p:cNvGrpSpPr/>
          <p:nvPr userDrawn="1"/>
        </p:nvGrpSpPr>
        <p:grpSpPr>
          <a:xfrm>
            <a:off x="0" y="445112"/>
            <a:ext cx="368300" cy="746490"/>
            <a:chOff x="0" y="415872"/>
            <a:chExt cx="368300" cy="74649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E9C42D4-C9D4-432A-9D66-DCDC964320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415872"/>
              <a:ext cx="368300" cy="746490"/>
            </a:xfrm>
            <a:custGeom>
              <a:avLst/>
              <a:gdLst>
                <a:gd name="connsiteX0" fmla="*/ 0 w 368300"/>
                <a:gd name="connsiteY0" fmla="*/ 0 h 746490"/>
                <a:gd name="connsiteX1" fmla="*/ 69834 w 368300"/>
                <a:gd name="connsiteY1" fmla="*/ 7040 h 746490"/>
                <a:gd name="connsiteX2" fmla="*/ 368300 w 368300"/>
                <a:gd name="connsiteY2" fmla="*/ 373245 h 746490"/>
                <a:gd name="connsiteX3" fmla="*/ 69834 w 368300"/>
                <a:gd name="connsiteY3" fmla="*/ 739450 h 746490"/>
                <a:gd name="connsiteX4" fmla="*/ 0 w 368300"/>
                <a:gd name="connsiteY4" fmla="*/ 746490 h 74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00" h="746490">
                  <a:moveTo>
                    <a:pt x="0" y="0"/>
                  </a:moveTo>
                  <a:lnTo>
                    <a:pt x="69834" y="7040"/>
                  </a:lnTo>
                  <a:cubicBezTo>
                    <a:pt x="240168" y="41896"/>
                    <a:pt x="368300" y="192607"/>
                    <a:pt x="368300" y="373245"/>
                  </a:cubicBezTo>
                  <a:cubicBezTo>
                    <a:pt x="368300" y="553883"/>
                    <a:pt x="240168" y="704594"/>
                    <a:pt x="69834" y="739450"/>
                  </a:cubicBezTo>
                  <a:lnTo>
                    <a:pt x="0" y="7464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b="1" spc="300" dirty="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2F65F2D-951E-47A0-AE6C-369C25E83A73}"/>
                </a:ext>
              </a:extLst>
            </p:cNvPr>
            <p:cNvGrpSpPr/>
            <p:nvPr/>
          </p:nvGrpSpPr>
          <p:grpSpPr>
            <a:xfrm>
              <a:off x="78324" y="605745"/>
              <a:ext cx="121701" cy="361477"/>
              <a:chOff x="-12442" y="1663700"/>
              <a:chExt cx="1761630" cy="5232400"/>
            </a:xfrm>
          </p:grpSpPr>
          <p:sp>
            <p:nvSpPr>
              <p:cNvPr id="60" name="Freeform 5">
                <a:extLst>
                  <a:ext uri="{FF2B5EF4-FFF2-40B4-BE49-F238E27FC236}">
                    <a16:creationId xmlns:a16="http://schemas.microsoft.com/office/drawing/2014/main" id="{0FB2E93E-7D77-43B4-8773-6972AD5BF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88" y="1663700"/>
                <a:ext cx="1373000" cy="1373000"/>
              </a:xfrm>
              <a:custGeom>
                <a:avLst/>
                <a:gdLst>
                  <a:gd name="T0" fmla="*/ 4 w 178"/>
                  <a:gd name="T1" fmla="*/ 80 h 178"/>
                  <a:gd name="T2" fmla="*/ 98 w 178"/>
                  <a:gd name="T3" fmla="*/ 4 h 178"/>
                  <a:gd name="T4" fmla="*/ 173 w 178"/>
                  <a:gd name="T5" fmla="*/ 98 h 178"/>
                  <a:gd name="T6" fmla="*/ 80 w 178"/>
                  <a:gd name="T7" fmla="*/ 173 h 178"/>
                  <a:gd name="T8" fmla="*/ 4 w 178"/>
                  <a:gd name="T9" fmla="*/ 8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78">
                    <a:moveTo>
                      <a:pt x="4" y="80"/>
                    </a:moveTo>
                    <a:cubicBezTo>
                      <a:pt x="9" y="33"/>
                      <a:pt x="51" y="0"/>
                      <a:pt x="98" y="4"/>
                    </a:cubicBezTo>
                    <a:cubicBezTo>
                      <a:pt x="144" y="9"/>
                      <a:pt x="178" y="51"/>
                      <a:pt x="173" y="98"/>
                    </a:cubicBezTo>
                    <a:cubicBezTo>
                      <a:pt x="168" y="144"/>
                      <a:pt x="127" y="178"/>
                      <a:pt x="80" y="173"/>
                    </a:cubicBezTo>
                    <a:cubicBezTo>
                      <a:pt x="33" y="168"/>
                      <a:pt x="0" y="127"/>
                      <a:pt x="4" y="8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Freeform 6">
                <a:extLst>
                  <a:ext uri="{FF2B5EF4-FFF2-40B4-BE49-F238E27FC236}">
                    <a16:creationId xmlns:a16="http://schemas.microsoft.com/office/drawing/2014/main" id="{4A43FD87-41BC-4166-AE05-76ECC39D3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442" y="3340705"/>
                <a:ext cx="1640372" cy="3555395"/>
              </a:xfrm>
              <a:custGeom>
                <a:avLst/>
                <a:gdLst>
                  <a:gd name="T0" fmla="*/ 133 w 436"/>
                  <a:gd name="T1" fmla="*/ 945 h 945"/>
                  <a:gd name="T2" fmla="*/ 133 w 436"/>
                  <a:gd name="T3" fmla="*/ 233 h 945"/>
                  <a:gd name="T4" fmla="*/ 0 w 436"/>
                  <a:gd name="T5" fmla="*/ 233 h 945"/>
                  <a:gd name="T6" fmla="*/ 0 w 436"/>
                  <a:gd name="T7" fmla="*/ 0 h 945"/>
                  <a:gd name="T8" fmla="*/ 436 w 436"/>
                  <a:gd name="T9" fmla="*/ 0 h 945"/>
                  <a:gd name="T10" fmla="*/ 436 w 436"/>
                  <a:gd name="T11" fmla="*/ 945 h 945"/>
                  <a:gd name="T12" fmla="*/ 133 w 436"/>
                  <a:gd name="T13" fmla="*/ 945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6" h="945">
                    <a:moveTo>
                      <a:pt x="133" y="945"/>
                    </a:moveTo>
                    <a:lnTo>
                      <a:pt x="133" y="233"/>
                    </a:lnTo>
                    <a:lnTo>
                      <a:pt x="0" y="233"/>
                    </a:lnTo>
                    <a:lnTo>
                      <a:pt x="0" y="0"/>
                    </a:lnTo>
                    <a:lnTo>
                      <a:pt x="436" y="0"/>
                    </a:lnTo>
                    <a:lnTo>
                      <a:pt x="436" y="945"/>
                    </a:lnTo>
                    <a:lnTo>
                      <a:pt x="133" y="9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386F46-B8A7-4A41-B9E3-152DBB5AF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1" y="275771"/>
            <a:ext cx="10783118" cy="108517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B2E23-FA8D-4BFB-8633-584027D63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381" y="1749425"/>
            <a:ext cx="10783118" cy="4175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B9E95-2B69-4CC2-AA68-608768FAB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82881" y="6387307"/>
            <a:ext cx="4114800" cy="1992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Go to Insert &gt; Header &amp; Footer to edit footer text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352AB-4E9A-4CB2-BC09-E1F646D7F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600" y="635795"/>
            <a:ext cx="3683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FAEEC637-5006-4E50-A83C-29CEB747C0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41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800"/>
        </a:spcBef>
        <a:spcAft>
          <a:spcPts val="4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Trebuchet MS" panose="020B0603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3744">
          <p15:clr>
            <a:srgbClr val="F26B43"/>
          </p15:clr>
        </p15:guide>
        <p15:guide id="5" orient="horz" pos="109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www.eventbrite.co.uk/e/ingeus-and-the-ndpp-tickets-163032652051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65A12E4-CF73-43ED-AA1D-D5F69901FEF2}"/>
              </a:ext>
            </a:extLst>
          </p:cNvPr>
          <p:cNvGrpSpPr/>
          <p:nvPr/>
        </p:nvGrpSpPr>
        <p:grpSpPr>
          <a:xfrm>
            <a:off x="635941" y="1443076"/>
            <a:ext cx="5009854" cy="4387777"/>
            <a:chOff x="709613" y="1706188"/>
            <a:chExt cx="5083268" cy="483585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8B3571D-85FA-4DDD-A3F3-C47B167EDFF9}"/>
                </a:ext>
              </a:extLst>
            </p:cNvPr>
            <p:cNvSpPr/>
            <p:nvPr/>
          </p:nvSpPr>
          <p:spPr>
            <a:xfrm>
              <a:off x="1184085" y="1887576"/>
              <a:ext cx="4608796" cy="519653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tlCol="0" anchor="ctr"/>
            <a:lstStyle/>
            <a:p>
              <a:r>
                <a:rPr lang="en-GB" b="1" dirty="0">
                  <a:solidFill>
                    <a:srgbClr val="000000"/>
                  </a:solidFill>
                </a:rPr>
                <a:t>What is NDPP? 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ADDD3B6-6F43-4C52-92B4-CBD30D230700}"/>
                </a:ext>
              </a:extLst>
            </p:cNvPr>
            <p:cNvSpPr/>
            <p:nvPr/>
          </p:nvSpPr>
          <p:spPr>
            <a:xfrm>
              <a:off x="709613" y="1706188"/>
              <a:ext cx="872625" cy="872624"/>
            </a:xfrm>
            <a:prstGeom prst="ellipse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43C3CFA-AAE0-4C14-BE80-900B94D161C3}"/>
                </a:ext>
              </a:extLst>
            </p:cNvPr>
            <p:cNvSpPr/>
            <p:nvPr/>
          </p:nvSpPr>
          <p:spPr>
            <a:xfrm>
              <a:off x="1184085" y="2870914"/>
              <a:ext cx="4608796" cy="519653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tlCol="0" anchor="ctr"/>
            <a:lstStyle/>
            <a:p>
              <a:r>
                <a:rPr lang="en-GB" b="1" dirty="0">
                  <a:solidFill>
                    <a:srgbClr val="000000"/>
                  </a:solidFill>
                </a:rPr>
                <a:t>Participant feedback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A883B0E-CCF4-4D85-A24A-0ACF36776B3D}"/>
                </a:ext>
              </a:extLst>
            </p:cNvPr>
            <p:cNvSpPr/>
            <p:nvPr/>
          </p:nvSpPr>
          <p:spPr>
            <a:xfrm>
              <a:off x="709613" y="2696720"/>
              <a:ext cx="872625" cy="872625"/>
            </a:xfrm>
            <a:prstGeom prst="ellipse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1327CB8-F6A0-41BC-88F2-0F11CF8FA433}"/>
                </a:ext>
              </a:extLst>
            </p:cNvPr>
            <p:cNvSpPr/>
            <p:nvPr/>
          </p:nvSpPr>
          <p:spPr>
            <a:xfrm>
              <a:off x="1184085" y="3895110"/>
              <a:ext cx="4608796" cy="519653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tlCol="0" anchor="ctr"/>
            <a:lstStyle/>
            <a:p>
              <a:pPr lvl="0"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en-GB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Programme content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FFB384-97C5-46ED-82F7-72CB779DF34D}"/>
                </a:ext>
              </a:extLst>
            </p:cNvPr>
            <p:cNvSpPr/>
            <p:nvPr/>
          </p:nvSpPr>
          <p:spPr>
            <a:xfrm>
              <a:off x="731578" y="3687251"/>
              <a:ext cx="872625" cy="872625"/>
            </a:xfrm>
            <a:prstGeom prst="ellipse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8BBB150-9C8E-4410-8133-F607F68DAE24}"/>
                </a:ext>
              </a:extLst>
            </p:cNvPr>
            <p:cNvSpPr/>
            <p:nvPr/>
          </p:nvSpPr>
          <p:spPr>
            <a:xfrm>
              <a:off x="1167891" y="4856560"/>
              <a:ext cx="4608796" cy="519653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tlCol="0" anchor="ctr"/>
            <a:lstStyle/>
            <a:p>
              <a:pPr lvl="0"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en-GB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Referring patients to NDPP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6855678-DABB-46F9-9EAC-149DA0580951}"/>
                </a:ext>
              </a:extLst>
            </p:cNvPr>
            <p:cNvSpPr/>
            <p:nvPr/>
          </p:nvSpPr>
          <p:spPr>
            <a:xfrm>
              <a:off x="709613" y="4678888"/>
              <a:ext cx="872625" cy="872625"/>
            </a:xfrm>
            <a:prstGeom prst="ellipse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A2A8E7F-1823-4A73-A087-57F3503020B5}"/>
                </a:ext>
              </a:extLst>
            </p:cNvPr>
            <p:cNvSpPr/>
            <p:nvPr/>
          </p:nvSpPr>
          <p:spPr>
            <a:xfrm>
              <a:off x="1184085" y="5844672"/>
              <a:ext cx="4608796" cy="519653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tlCol="0" anchor="ctr"/>
            <a:lstStyle/>
            <a:p>
              <a:r>
                <a:rPr lang="en-GB" b="1" dirty="0">
                  <a:solidFill>
                    <a:srgbClr val="000000"/>
                  </a:solidFill>
                </a:rPr>
                <a:t>Q&amp;As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BA65287-E0BC-4811-B30F-04A334CB9A49}"/>
                </a:ext>
              </a:extLst>
            </p:cNvPr>
            <p:cNvSpPr/>
            <p:nvPr/>
          </p:nvSpPr>
          <p:spPr>
            <a:xfrm>
              <a:off x="731578" y="5669420"/>
              <a:ext cx="872625" cy="872625"/>
            </a:xfrm>
            <a:prstGeom prst="ellipse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05</a:t>
              </a:r>
            </a:p>
          </p:txBody>
        </p:sp>
      </p:grpSp>
      <p:sp>
        <p:nvSpPr>
          <p:cNvPr id="22" name="Title 2">
            <a:extLst>
              <a:ext uri="{FF2B5EF4-FFF2-40B4-BE49-F238E27FC236}">
                <a16:creationId xmlns:a16="http://schemas.microsoft.com/office/drawing/2014/main" id="{27314515-99A6-468F-AEBA-E0F1A034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6" y="91402"/>
            <a:ext cx="10783887" cy="624989"/>
          </a:xfrm>
        </p:spPr>
        <p:txBody>
          <a:bodyPr>
            <a:normAutofit fontScale="90000"/>
          </a:bodyPr>
          <a:lstStyle/>
          <a:p>
            <a:r>
              <a:rPr lang="en-GB" sz="2200" b="1" dirty="0">
                <a:solidFill>
                  <a:schemeClr val="tx1">
                    <a:lumMod val="50000"/>
                  </a:schemeClr>
                </a:solidFill>
              </a:rPr>
              <a:t>NHS Diabetes Prevention Programme Webinar 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by Ingeus (provider of ‘Healthier You’)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0F713D-4206-4ADD-88A9-700353BB7888}"/>
              </a:ext>
            </a:extLst>
          </p:cNvPr>
          <p:cNvSpPr txBox="1"/>
          <p:nvPr/>
        </p:nvSpPr>
        <p:spPr>
          <a:xfrm>
            <a:off x="635941" y="717501"/>
            <a:ext cx="1078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Are you involved with referring patients to the Diabetes Prevention Programme? Join this webinar on </a:t>
            </a:r>
            <a:r>
              <a:rPr lang="en-GB" b="1" u="sng" dirty="0">
                <a:solidFill>
                  <a:schemeClr val="bg2"/>
                </a:solidFill>
              </a:rPr>
              <a:t>Tuesday 3</a:t>
            </a:r>
            <a:r>
              <a:rPr lang="en-GB" b="1" u="sng" baseline="30000" dirty="0">
                <a:solidFill>
                  <a:schemeClr val="bg2"/>
                </a:solidFill>
              </a:rPr>
              <a:t>rd</a:t>
            </a:r>
            <a:r>
              <a:rPr lang="en-GB" b="1" u="sng" dirty="0">
                <a:solidFill>
                  <a:schemeClr val="bg2"/>
                </a:solidFill>
              </a:rPr>
              <a:t> August at 1-1.45pm </a:t>
            </a:r>
            <a:r>
              <a:rPr lang="en-GB" dirty="0"/>
              <a:t>to find out: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7B8B3-89E2-458A-AE4F-ADAF23B48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243" y="1229379"/>
            <a:ext cx="4792021" cy="529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D7943D-CD49-4D56-A441-A2AE9D53D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08" y="1334258"/>
            <a:ext cx="3604716" cy="86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B122F2-6FD8-45B4-8DFC-7F4CCA273F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16" t="17991" r="13972" b="34680"/>
          <a:stretch/>
        </p:blipFill>
        <p:spPr>
          <a:xfrm>
            <a:off x="10114905" y="5890159"/>
            <a:ext cx="1601965" cy="5738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CB1B9B-C8F9-4940-968D-A218176BF76E}"/>
              </a:ext>
            </a:extLst>
          </p:cNvPr>
          <p:cNvSpPr txBox="1"/>
          <p:nvPr/>
        </p:nvSpPr>
        <p:spPr>
          <a:xfrm>
            <a:off x="180975" y="5890159"/>
            <a:ext cx="6591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Register your place here:</a:t>
            </a:r>
          </a:p>
          <a:p>
            <a:r>
              <a:rPr lang="en-GB" b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https://www.eventbrite.co.uk/e/ingeus-and-the-ndpp-tickets-163032652051</a:t>
            </a:r>
            <a:r>
              <a:rPr lang="en-GB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520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ngeus - Health">
  <a:themeElements>
    <a:clrScheme name="Custom 5">
      <a:dk1>
        <a:srgbClr val="6B635B"/>
      </a:dk1>
      <a:lt1>
        <a:srgbClr val="FFFFFF"/>
      </a:lt1>
      <a:dk2>
        <a:srgbClr val="F58233"/>
      </a:dk2>
      <a:lt2>
        <a:srgbClr val="FBBA00"/>
      </a:lt2>
      <a:accent1>
        <a:srgbClr val="EC008C"/>
      </a:accent1>
      <a:accent2>
        <a:srgbClr val="8DC63F"/>
      </a:accent2>
      <a:accent3>
        <a:srgbClr val="00AF74"/>
      </a:accent3>
      <a:accent4>
        <a:srgbClr val="27AAE1"/>
      </a:accent4>
      <a:accent5>
        <a:srgbClr val="2B3990"/>
      </a:accent5>
      <a:accent6>
        <a:srgbClr val="9FA1A2"/>
      </a:accent6>
      <a:hlink>
        <a:srgbClr val="6B635B"/>
      </a:hlink>
      <a:folHlink>
        <a:srgbClr val="6B635B"/>
      </a:folHlink>
    </a:clrScheme>
    <a:fontScheme name="Custom 7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geus Generic">
  <a:themeElements>
    <a:clrScheme name="Custom 5">
      <a:dk1>
        <a:srgbClr val="6B635B"/>
      </a:dk1>
      <a:lt1>
        <a:srgbClr val="FFFFFF"/>
      </a:lt1>
      <a:dk2>
        <a:srgbClr val="F58233"/>
      </a:dk2>
      <a:lt2>
        <a:srgbClr val="FBBA00"/>
      </a:lt2>
      <a:accent1>
        <a:srgbClr val="EC008C"/>
      </a:accent1>
      <a:accent2>
        <a:srgbClr val="8DC63F"/>
      </a:accent2>
      <a:accent3>
        <a:srgbClr val="00AF74"/>
      </a:accent3>
      <a:accent4>
        <a:srgbClr val="27AAE1"/>
      </a:accent4>
      <a:accent5>
        <a:srgbClr val="2B3990"/>
      </a:accent5>
      <a:accent6>
        <a:srgbClr val="9FA1A2"/>
      </a:accent6>
      <a:hlink>
        <a:srgbClr val="6B635B"/>
      </a:hlink>
      <a:folHlink>
        <a:srgbClr val="6B635B"/>
      </a:folHlink>
    </a:clrScheme>
    <a:fontScheme name="Custom 7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B7C6DC50165343B0D15F3F7D8B9D94" ma:contentTypeVersion="12" ma:contentTypeDescription="Create a new document." ma:contentTypeScope="" ma:versionID="272c59b4c03a4abbb43ac8d95df71059">
  <xsd:schema xmlns:xsd="http://www.w3.org/2001/XMLSchema" xmlns:xs="http://www.w3.org/2001/XMLSchema" xmlns:p="http://schemas.microsoft.com/office/2006/metadata/properties" xmlns:ns3="b5225711-c51c-42ce-b0a0-944c31fed11c" xmlns:ns4="bb54a1c2-281d-4d74-9287-7db84c1eddb3" targetNamespace="http://schemas.microsoft.com/office/2006/metadata/properties" ma:root="true" ma:fieldsID="b0af7246a4be26adc9a5c717c9425bae" ns3:_="" ns4:_="">
    <xsd:import namespace="b5225711-c51c-42ce-b0a0-944c31fed11c"/>
    <xsd:import namespace="bb54a1c2-281d-4d74-9287-7db84c1edd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25711-c51c-42ce-b0a0-944c31fed1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4a1c2-281d-4d74-9287-7db84c1eddb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DB8202-E195-49C0-8CDA-C4622FC90E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225711-c51c-42ce-b0a0-944c31fed11c"/>
    <ds:schemaRef ds:uri="bb54a1c2-281d-4d74-9287-7db84c1edd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AAF926-E83A-4075-926C-DA745A354A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8BC7D0-1650-44D6-B29B-7960875B6D4A}">
  <ds:schemaRefs>
    <ds:schemaRef ds:uri="b5225711-c51c-42ce-b0a0-944c31fed11c"/>
    <ds:schemaRef ds:uri="http://purl.org/dc/elements/1.1/"/>
    <ds:schemaRef ds:uri="http://schemas.microsoft.com/office/2006/metadata/properties"/>
    <ds:schemaRef ds:uri="bb54a1c2-281d-4d74-9287-7db84c1eddb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77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Trebuchet MS</vt:lpstr>
      <vt:lpstr>Ingeus - Health</vt:lpstr>
      <vt:lpstr>Ingeus Generic</vt:lpstr>
      <vt:lpstr>NHS Diabetes Prevention Programme Webinar by Ingeus (provider of ‘Healthier You’)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HIOW- STP update- April 2020</dc:title>
  <dc:creator>Hazel Grassie</dc:creator>
  <cp:lastModifiedBy>Friend, Elizabeth</cp:lastModifiedBy>
  <cp:revision>27</cp:revision>
  <dcterms:created xsi:type="dcterms:W3CDTF">2020-05-20T09:41:05Z</dcterms:created>
  <dcterms:modified xsi:type="dcterms:W3CDTF">2021-07-13T09:51:50Z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0x0101008EB7C6DC50165343B0D15F3F7D8B9D94</vt:lpwstr>
  </property>
</Properties>
</file>