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1217" r:id="rId2"/>
    <p:sldId id="1444"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1734" y="-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A1A830-EE66-4114-B1AF-86CC7C4E52F4}" type="datetimeFigureOut">
              <a:rPr lang="en-GB" smtClean="0"/>
              <a:t>05/05/2020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0D59C7-6655-43A9-8FCD-F11E130B2B50}" type="slidenum">
              <a:rPr lang="en-GB" smtClean="0"/>
              <a:t>‹#›</a:t>
            </a:fld>
            <a:endParaRPr lang="en-GB"/>
          </a:p>
        </p:txBody>
      </p:sp>
    </p:spTree>
    <p:extLst>
      <p:ext uri="{BB962C8B-B14F-4D97-AF65-F5344CB8AC3E}">
        <p14:creationId xmlns:p14="http://schemas.microsoft.com/office/powerpoint/2010/main" val="2758527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56485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62961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69A8E8-8450-4508-A0F3-BCE3ED6383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7FE22C2D-8F21-4BD4-A782-DBFF63D081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F176CFC3-943C-4BF6-81A3-0CFAEE53E2D3}"/>
              </a:ext>
            </a:extLst>
          </p:cNvPr>
          <p:cNvSpPr>
            <a:spLocks noGrp="1"/>
          </p:cNvSpPr>
          <p:nvPr>
            <p:ph type="dt" sz="half" idx="10"/>
          </p:nvPr>
        </p:nvSpPr>
        <p:spPr/>
        <p:txBody>
          <a:bodyPr/>
          <a:lstStyle/>
          <a:p>
            <a:fld id="{44B76D1C-0BA0-4845-AABF-CE085A94DE58}" type="datetimeFigureOut">
              <a:rPr lang="en-GB" smtClean="0"/>
              <a:t>05/05/2020</a:t>
            </a:fld>
            <a:endParaRPr lang="en-GB"/>
          </a:p>
        </p:txBody>
      </p:sp>
      <p:sp>
        <p:nvSpPr>
          <p:cNvPr id="5" name="Footer Placeholder 4">
            <a:extLst>
              <a:ext uri="{FF2B5EF4-FFF2-40B4-BE49-F238E27FC236}">
                <a16:creationId xmlns="" xmlns:a16="http://schemas.microsoft.com/office/drawing/2014/main" id="{108798CA-7267-4EFB-A9F4-66D31978EE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ACD09CFD-58B9-464D-8894-9E83E37EC5DA}"/>
              </a:ext>
            </a:extLst>
          </p:cNvPr>
          <p:cNvSpPr>
            <a:spLocks noGrp="1"/>
          </p:cNvSpPr>
          <p:nvPr>
            <p:ph type="sldNum" sz="quarter" idx="12"/>
          </p:nvPr>
        </p:nvSpPr>
        <p:spPr/>
        <p:txBody>
          <a:bodyPr/>
          <a:lstStyle/>
          <a:p>
            <a:fld id="{F2EE8B4A-D52D-44A3-B4E6-1675751A4821}" type="slidenum">
              <a:rPr lang="en-GB" smtClean="0"/>
              <a:t>‹#›</a:t>
            </a:fld>
            <a:endParaRPr lang="en-GB"/>
          </a:p>
        </p:txBody>
      </p:sp>
    </p:spTree>
    <p:extLst>
      <p:ext uri="{BB962C8B-B14F-4D97-AF65-F5344CB8AC3E}">
        <p14:creationId xmlns:p14="http://schemas.microsoft.com/office/powerpoint/2010/main" val="3707713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19534B-845C-4B71-A04A-1172465ECB4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B7C40309-4DC9-4EB5-88BD-A4FEB9E072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8F7601F4-E4EF-40CE-B973-F59BF54214DD}"/>
              </a:ext>
            </a:extLst>
          </p:cNvPr>
          <p:cNvSpPr>
            <a:spLocks noGrp="1"/>
          </p:cNvSpPr>
          <p:nvPr>
            <p:ph type="dt" sz="half" idx="10"/>
          </p:nvPr>
        </p:nvSpPr>
        <p:spPr/>
        <p:txBody>
          <a:bodyPr/>
          <a:lstStyle/>
          <a:p>
            <a:fld id="{44B76D1C-0BA0-4845-AABF-CE085A94DE58}" type="datetimeFigureOut">
              <a:rPr lang="en-GB" smtClean="0"/>
              <a:t>05/05/2020</a:t>
            </a:fld>
            <a:endParaRPr lang="en-GB"/>
          </a:p>
        </p:txBody>
      </p:sp>
      <p:sp>
        <p:nvSpPr>
          <p:cNvPr id="5" name="Footer Placeholder 4">
            <a:extLst>
              <a:ext uri="{FF2B5EF4-FFF2-40B4-BE49-F238E27FC236}">
                <a16:creationId xmlns="" xmlns:a16="http://schemas.microsoft.com/office/drawing/2014/main" id="{871C259D-0CAB-4E2B-8322-8C5DE3CC9D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9DA80759-D050-4721-89A3-F96298AF4735}"/>
              </a:ext>
            </a:extLst>
          </p:cNvPr>
          <p:cNvSpPr>
            <a:spLocks noGrp="1"/>
          </p:cNvSpPr>
          <p:nvPr>
            <p:ph type="sldNum" sz="quarter" idx="12"/>
          </p:nvPr>
        </p:nvSpPr>
        <p:spPr/>
        <p:txBody>
          <a:bodyPr/>
          <a:lstStyle/>
          <a:p>
            <a:fld id="{F2EE8B4A-D52D-44A3-B4E6-1675751A4821}" type="slidenum">
              <a:rPr lang="en-GB" smtClean="0"/>
              <a:t>‹#›</a:t>
            </a:fld>
            <a:endParaRPr lang="en-GB"/>
          </a:p>
        </p:txBody>
      </p:sp>
    </p:spTree>
    <p:extLst>
      <p:ext uri="{BB962C8B-B14F-4D97-AF65-F5344CB8AC3E}">
        <p14:creationId xmlns:p14="http://schemas.microsoft.com/office/powerpoint/2010/main" val="1520395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5FD8D122-3D21-44A4-B892-BECCFDABDCC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18F0681C-9AE7-4807-BB3E-E7F962F37E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0DC38347-A678-4B5C-80FD-37E750B2E0AC}"/>
              </a:ext>
            </a:extLst>
          </p:cNvPr>
          <p:cNvSpPr>
            <a:spLocks noGrp="1"/>
          </p:cNvSpPr>
          <p:nvPr>
            <p:ph type="dt" sz="half" idx="10"/>
          </p:nvPr>
        </p:nvSpPr>
        <p:spPr/>
        <p:txBody>
          <a:bodyPr/>
          <a:lstStyle/>
          <a:p>
            <a:fld id="{44B76D1C-0BA0-4845-AABF-CE085A94DE58}" type="datetimeFigureOut">
              <a:rPr lang="en-GB" smtClean="0"/>
              <a:t>05/05/2020</a:t>
            </a:fld>
            <a:endParaRPr lang="en-GB"/>
          </a:p>
        </p:txBody>
      </p:sp>
      <p:sp>
        <p:nvSpPr>
          <p:cNvPr id="5" name="Footer Placeholder 4">
            <a:extLst>
              <a:ext uri="{FF2B5EF4-FFF2-40B4-BE49-F238E27FC236}">
                <a16:creationId xmlns="" xmlns:a16="http://schemas.microsoft.com/office/drawing/2014/main" id="{C45FFE99-00EB-4AE9-9C0B-63F4979899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98CBB5E2-9A05-4DE4-8B87-8BCC5DD04178}"/>
              </a:ext>
            </a:extLst>
          </p:cNvPr>
          <p:cNvSpPr>
            <a:spLocks noGrp="1"/>
          </p:cNvSpPr>
          <p:nvPr>
            <p:ph type="sldNum" sz="quarter" idx="12"/>
          </p:nvPr>
        </p:nvSpPr>
        <p:spPr/>
        <p:txBody>
          <a:bodyPr/>
          <a:lstStyle/>
          <a:p>
            <a:fld id="{F2EE8B4A-D52D-44A3-B4E6-1675751A4821}" type="slidenum">
              <a:rPr lang="en-GB" smtClean="0"/>
              <a:t>‹#›</a:t>
            </a:fld>
            <a:endParaRPr lang="en-GB"/>
          </a:p>
        </p:txBody>
      </p:sp>
    </p:spTree>
    <p:extLst>
      <p:ext uri="{BB962C8B-B14F-4D97-AF65-F5344CB8AC3E}">
        <p14:creationId xmlns:p14="http://schemas.microsoft.com/office/powerpoint/2010/main" val="145902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3_Title and Content 1 1">
  <p:cSld name="3_Title and Content 1 1">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9018205" y="6309319"/>
            <a:ext cx="2844800" cy="36504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lt1"/>
              </a:buClr>
              <a:buSzPts val="1000"/>
              <a:buFont typeface="Arial"/>
              <a:buNone/>
              <a:defRPr sz="12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000"/>
              <a:buFont typeface="Arial"/>
              <a:buNone/>
              <a:defRPr sz="12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000"/>
              <a:buFont typeface="Arial"/>
              <a:buNone/>
              <a:defRPr sz="12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000"/>
              <a:buFont typeface="Arial"/>
              <a:buNone/>
              <a:defRPr sz="12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000"/>
              <a:buFont typeface="Arial"/>
              <a:buNone/>
              <a:defRPr sz="12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000"/>
              <a:buFont typeface="Arial"/>
              <a:buNone/>
              <a:defRPr sz="12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000"/>
              <a:buFont typeface="Arial"/>
              <a:buNone/>
              <a:defRPr sz="12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000"/>
              <a:buFont typeface="Arial"/>
              <a:buNone/>
              <a:defRPr sz="12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000"/>
              <a:buFont typeface="Arial"/>
              <a:buNone/>
              <a:defRPr sz="1200" b="0" i="0" u="none" strike="noStrike" cap="none">
                <a:solidFill>
                  <a:srgbClr val="000000"/>
                </a:solidFill>
                <a:latin typeface="Arial"/>
                <a:ea typeface="Arial"/>
                <a:cs typeface="Arial"/>
                <a:sym typeface="Arial"/>
              </a:defRPr>
            </a:lvl9pPr>
          </a:lstStyle>
          <a:p>
            <a:fld id="{00000000-1234-1234-1234-123412341234}" type="slidenum">
              <a:rPr lang="en-US" smtClean="0"/>
              <a:pPr/>
              <a:t>‹#›</a:t>
            </a:fld>
            <a:endParaRPr lang="en-US"/>
          </a:p>
        </p:txBody>
      </p:sp>
      <p:sp>
        <p:nvSpPr>
          <p:cNvPr id="50" name="Shape 50"/>
          <p:cNvSpPr txBox="1">
            <a:spLocks noGrp="1"/>
          </p:cNvSpPr>
          <p:nvPr>
            <p:ph type="body" idx="1"/>
          </p:nvPr>
        </p:nvSpPr>
        <p:spPr>
          <a:xfrm>
            <a:off x="452000" y="1248120"/>
            <a:ext cx="10780000" cy="5230800"/>
          </a:xfrm>
          <a:prstGeom prst="rect">
            <a:avLst/>
          </a:prstGeom>
          <a:noFill/>
          <a:ln>
            <a:noFill/>
          </a:ln>
        </p:spPr>
        <p:txBody>
          <a:bodyPr spcFirstLastPara="1" wrap="square" lIns="91425" tIns="91425" rIns="91425" bIns="91425" anchor="t" anchorCtr="0"/>
          <a:lstStyle>
            <a:lvl1pPr marL="548640" marR="0" lvl="0" indent="-457200" algn="l" rtl="0">
              <a:lnSpc>
                <a:spcPct val="100000"/>
              </a:lnSpc>
              <a:spcBef>
                <a:spcPts val="576"/>
              </a:spcBef>
              <a:spcAft>
                <a:spcPts val="0"/>
              </a:spcAft>
              <a:buClr>
                <a:srgbClr val="000000"/>
              </a:buClr>
              <a:buSzPts val="2400"/>
              <a:buChar char="•"/>
              <a:defRPr sz="2880" i="0" u="none" strike="noStrike" cap="none">
                <a:solidFill>
                  <a:srgbClr val="000000"/>
                </a:solidFill>
              </a:defRPr>
            </a:lvl1pPr>
            <a:lvl2pPr marL="1097280" marR="0" lvl="1" indent="-434340" algn="l" rtl="0">
              <a:lnSpc>
                <a:spcPct val="100000"/>
              </a:lnSpc>
              <a:spcBef>
                <a:spcPts val="504"/>
              </a:spcBef>
              <a:spcAft>
                <a:spcPts val="0"/>
              </a:spcAft>
              <a:buClr>
                <a:srgbClr val="000000"/>
              </a:buClr>
              <a:buSzPts val="2100"/>
              <a:buChar char="–"/>
              <a:defRPr sz="2520" i="0" u="none" strike="noStrike" cap="none">
                <a:solidFill>
                  <a:srgbClr val="000000"/>
                </a:solidFill>
              </a:defRPr>
            </a:lvl2pPr>
            <a:lvl3pPr marL="1645920" marR="0" lvl="2" indent="-411480" algn="l" rtl="0">
              <a:lnSpc>
                <a:spcPct val="100000"/>
              </a:lnSpc>
              <a:spcBef>
                <a:spcPts val="432"/>
              </a:spcBef>
              <a:spcAft>
                <a:spcPts val="0"/>
              </a:spcAft>
              <a:buClr>
                <a:srgbClr val="000000"/>
              </a:buClr>
              <a:buSzPts val="1800"/>
              <a:buChar char="▪"/>
              <a:defRPr sz="2160" i="0" u="none" strike="noStrike" cap="none">
                <a:solidFill>
                  <a:srgbClr val="000000"/>
                </a:solidFill>
              </a:defRPr>
            </a:lvl3pPr>
            <a:lvl4pPr marL="2194560" marR="0" lvl="3" indent="-434340" algn="l" rtl="0">
              <a:lnSpc>
                <a:spcPct val="100000"/>
              </a:lnSpc>
              <a:spcBef>
                <a:spcPts val="504"/>
              </a:spcBef>
              <a:spcAft>
                <a:spcPts val="0"/>
              </a:spcAft>
              <a:buClr>
                <a:schemeClr val="accent1"/>
              </a:buClr>
              <a:buSzPts val="2100"/>
              <a:buChar char="–"/>
              <a:defRPr sz="2520" i="0" u="none" strike="noStrike" cap="none">
                <a:solidFill>
                  <a:schemeClr val="accent1"/>
                </a:solidFill>
              </a:defRPr>
            </a:lvl4pPr>
            <a:lvl5pPr marL="2743200" marR="0" lvl="4" indent="-407670" algn="l" rtl="0">
              <a:lnSpc>
                <a:spcPct val="100000"/>
              </a:lnSpc>
              <a:spcBef>
                <a:spcPts val="420"/>
              </a:spcBef>
              <a:spcAft>
                <a:spcPts val="0"/>
              </a:spcAft>
              <a:buClr>
                <a:schemeClr val="accent1"/>
              </a:buClr>
              <a:buSzPts val="1750"/>
              <a:buChar char="»"/>
              <a:defRPr sz="2100" i="0" u="none" strike="noStrike" cap="none">
                <a:solidFill>
                  <a:schemeClr val="accent1"/>
                </a:solidFill>
              </a:defRPr>
            </a:lvl5pPr>
            <a:lvl6pPr marL="3291840" marR="0" lvl="5" indent="-426720" algn="l" rtl="0">
              <a:lnSpc>
                <a:spcPct val="100000"/>
              </a:lnSpc>
              <a:spcBef>
                <a:spcPts val="480"/>
              </a:spcBef>
              <a:spcAft>
                <a:spcPts val="0"/>
              </a:spcAft>
              <a:buClr>
                <a:schemeClr val="dk1"/>
              </a:buClr>
              <a:buSzPts val="2000"/>
              <a:buChar char="•"/>
              <a:defRPr sz="2400" i="0" u="none" strike="noStrike" cap="none">
                <a:solidFill>
                  <a:schemeClr val="dk1"/>
                </a:solidFill>
              </a:defRPr>
            </a:lvl6pPr>
            <a:lvl7pPr marL="3840480" marR="0" lvl="6" indent="-426720" algn="l" rtl="0">
              <a:lnSpc>
                <a:spcPct val="100000"/>
              </a:lnSpc>
              <a:spcBef>
                <a:spcPts val="480"/>
              </a:spcBef>
              <a:spcAft>
                <a:spcPts val="0"/>
              </a:spcAft>
              <a:buClr>
                <a:schemeClr val="dk1"/>
              </a:buClr>
              <a:buSzPts val="2000"/>
              <a:buChar char="•"/>
              <a:defRPr sz="2400" i="0" u="none" strike="noStrike" cap="none">
                <a:solidFill>
                  <a:schemeClr val="dk1"/>
                </a:solidFill>
              </a:defRPr>
            </a:lvl7pPr>
            <a:lvl8pPr marL="4389120" marR="0" lvl="7" indent="-426720" algn="l" rtl="0">
              <a:lnSpc>
                <a:spcPct val="100000"/>
              </a:lnSpc>
              <a:spcBef>
                <a:spcPts val="480"/>
              </a:spcBef>
              <a:spcAft>
                <a:spcPts val="0"/>
              </a:spcAft>
              <a:buClr>
                <a:schemeClr val="dk1"/>
              </a:buClr>
              <a:buSzPts val="2000"/>
              <a:buChar char="•"/>
              <a:defRPr sz="2400" i="0" u="none" strike="noStrike" cap="none">
                <a:solidFill>
                  <a:schemeClr val="dk1"/>
                </a:solidFill>
              </a:defRPr>
            </a:lvl8pPr>
            <a:lvl9pPr marL="4937760" marR="0" lvl="8" indent="-426720" algn="l" rtl="0">
              <a:lnSpc>
                <a:spcPct val="100000"/>
              </a:lnSpc>
              <a:spcBef>
                <a:spcPts val="480"/>
              </a:spcBef>
              <a:spcAft>
                <a:spcPts val="0"/>
              </a:spcAft>
              <a:buClr>
                <a:schemeClr val="dk1"/>
              </a:buClr>
              <a:buSzPts val="2000"/>
              <a:buChar char="•"/>
              <a:defRPr sz="2400" i="0" u="none" strike="noStrike" cap="none">
                <a:solidFill>
                  <a:schemeClr val="dk1"/>
                </a:solidFill>
              </a:defRPr>
            </a:lvl9pPr>
          </a:lstStyle>
          <a:p>
            <a:endParaRPr/>
          </a:p>
        </p:txBody>
      </p:sp>
      <p:sp>
        <p:nvSpPr>
          <p:cNvPr id="51" name="Shape 51"/>
          <p:cNvSpPr txBox="1">
            <a:spLocks noGrp="1"/>
          </p:cNvSpPr>
          <p:nvPr>
            <p:ph type="title"/>
          </p:nvPr>
        </p:nvSpPr>
        <p:spPr>
          <a:xfrm>
            <a:off x="452000" y="0"/>
            <a:ext cx="10176000" cy="1248120"/>
          </a:xfrm>
          <a:prstGeom prst="rect">
            <a:avLst/>
          </a:prstGeom>
          <a:noFill/>
          <a:ln>
            <a:noFill/>
          </a:ln>
        </p:spPr>
        <p:txBody>
          <a:bodyPr spcFirstLastPara="1" wrap="square" lIns="91425" tIns="91425" rIns="91425" bIns="91425" anchor="ctr" anchorCtr="0"/>
          <a:lstStyle>
            <a:lvl1pPr marR="0" lvl="0" rtl="0">
              <a:lnSpc>
                <a:spcPct val="100000"/>
              </a:lnSpc>
              <a:spcBef>
                <a:spcPts val="0"/>
              </a:spcBef>
              <a:spcAft>
                <a:spcPts val="0"/>
              </a:spcAft>
              <a:buClr>
                <a:schemeClr val="accent1"/>
              </a:buClr>
              <a:buSzPts val="3000"/>
              <a:buFont typeface="Open Sans"/>
              <a:buNone/>
              <a:defRPr sz="3600" i="0" u="none" strike="noStrike" cap="none">
                <a:solidFill>
                  <a:schemeClr val="accent1"/>
                </a:solidFill>
                <a:latin typeface="Open Sans"/>
                <a:ea typeface="Open Sans"/>
                <a:cs typeface="Open Sans"/>
                <a:sym typeface="Open Sans"/>
              </a:defRPr>
            </a:lvl1pPr>
            <a:lvl2pPr lvl="1" rtl="0">
              <a:spcBef>
                <a:spcPts val="0"/>
              </a:spcBef>
              <a:spcAft>
                <a:spcPts val="0"/>
              </a:spcAft>
              <a:buSzPts val="1400"/>
              <a:buFont typeface="Arial"/>
              <a:buNone/>
              <a:defRPr sz="2160"/>
            </a:lvl2pPr>
            <a:lvl3pPr lvl="2" rtl="0">
              <a:spcBef>
                <a:spcPts val="0"/>
              </a:spcBef>
              <a:spcAft>
                <a:spcPts val="0"/>
              </a:spcAft>
              <a:buSzPts val="1400"/>
              <a:buFont typeface="Arial"/>
              <a:buNone/>
              <a:defRPr sz="2160"/>
            </a:lvl3pPr>
            <a:lvl4pPr lvl="3" rtl="0">
              <a:spcBef>
                <a:spcPts val="0"/>
              </a:spcBef>
              <a:spcAft>
                <a:spcPts val="0"/>
              </a:spcAft>
              <a:buSzPts val="1400"/>
              <a:buFont typeface="Arial"/>
              <a:buNone/>
              <a:defRPr sz="2160"/>
            </a:lvl4pPr>
            <a:lvl5pPr lvl="4" rtl="0">
              <a:spcBef>
                <a:spcPts val="0"/>
              </a:spcBef>
              <a:spcAft>
                <a:spcPts val="0"/>
              </a:spcAft>
              <a:buSzPts val="1400"/>
              <a:buFont typeface="Arial"/>
              <a:buNone/>
              <a:defRPr sz="2160"/>
            </a:lvl5pPr>
            <a:lvl6pPr lvl="5" rtl="0">
              <a:spcBef>
                <a:spcPts val="0"/>
              </a:spcBef>
              <a:spcAft>
                <a:spcPts val="0"/>
              </a:spcAft>
              <a:buSzPts val="1400"/>
              <a:buFont typeface="Arial"/>
              <a:buNone/>
              <a:defRPr sz="2160"/>
            </a:lvl6pPr>
            <a:lvl7pPr lvl="6" rtl="0">
              <a:spcBef>
                <a:spcPts val="0"/>
              </a:spcBef>
              <a:spcAft>
                <a:spcPts val="0"/>
              </a:spcAft>
              <a:buSzPts val="1400"/>
              <a:buFont typeface="Arial"/>
              <a:buNone/>
              <a:defRPr sz="2160"/>
            </a:lvl7pPr>
            <a:lvl8pPr lvl="7" rtl="0">
              <a:spcBef>
                <a:spcPts val="0"/>
              </a:spcBef>
              <a:spcAft>
                <a:spcPts val="0"/>
              </a:spcAft>
              <a:buSzPts val="1400"/>
              <a:buFont typeface="Arial"/>
              <a:buNone/>
              <a:defRPr sz="2160"/>
            </a:lvl8pPr>
            <a:lvl9pPr lvl="8" rtl="0">
              <a:spcBef>
                <a:spcPts val="0"/>
              </a:spcBef>
              <a:spcAft>
                <a:spcPts val="0"/>
              </a:spcAft>
              <a:buSzPts val="1400"/>
              <a:buFont typeface="Arial"/>
              <a:buNone/>
              <a:defRPr sz="2160"/>
            </a:lvl9pPr>
          </a:lstStyle>
          <a:p>
            <a:endParaRPr/>
          </a:p>
        </p:txBody>
      </p:sp>
      <p:pic>
        <p:nvPicPr>
          <p:cNvPr id="6" name="Picture 2" descr="C:\Users\DShaplan\AppData\Local\Temp\Rar$DIa0.409\NHS 10mm - RGB Blue on white.jpg">
            <a:extLst>
              <a:ext uri="{FF2B5EF4-FFF2-40B4-BE49-F238E27FC236}">
                <a16:creationId xmlns="" xmlns:a16="http://schemas.microsoft.com/office/drawing/2014/main" id="{D7D61676-1B89-484A-A346-F3BD4183512E}"/>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0923550" y="450936"/>
            <a:ext cx="850916" cy="307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1359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B51225-B6B3-45A6-8CEB-DCB8F2A5FB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1844382D-1242-4E48-9AD7-2767C0191F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5A3CFD7B-963C-4700-894A-7BCB12066FC4}"/>
              </a:ext>
            </a:extLst>
          </p:cNvPr>
          <p:cNvSpPr>
            <a:spLocks noGrp="1"/>
          </p:cNvSpPr>
          <p:nvPr>
            <p:ph type="dt" sz="half" idx="10"/>
          </p:nvPr>
        </p:nvSpPr>
        <p:spPr/>
        <p:txBody>
          <a:bodyPr/>
          <a:lstStyle/>
          <a:p>
            <a:fld id="{44B76D1C-0BA0-4845-AABF-CE085A94DE58}" type="datetimeFigureOut">
              <a:rPr lang="en-GB" smtClean="0"/>
              <a:t>05/05/2020</a:t>
            </a:fld>
            <a:endParaRPr lang="en-GB"/>
          </a:p>
        </p:txBody>
      </p:sp>
      <p:sp>
        <p:nvSpPr>
          <p:cNvPr id="5" name="Footer Placeholder 4">
            <a:extLst>
              <a:ext uri="{FF2B5EF4-FFF2-40B4-BE49-F238E27FC236}">
                <a16:creationId xmlns="" xmlns:a16="http://schemas.microsoft.com/office/drawing/2014/main" id="{C51446BC-DDC0-4FB1-80D5-5CEC63CF4B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7482667B-9EAC-469E-8440-3057A19D6DC5}"/>
              </a:ext>
            </a:extLst>
          </p:cNvPr>
          <p:cNvSpPr>
            <a:spLocks noGrp="1"/>
          </p:cNvSpPr>
          <p:nvPr>
            <p:ph type="sldNum" sz="quarter" idx="12"/>
          </p:nvPr>
        </p:nvSpPr>
        <p:spPr/>
        <p:txBody>
          <a:bodyPr/>
          <a:lstStyle/>
          <a:p>
            <a:fld id="{F2EE8B4A-D52D-44A3-B4E6-1675751A4821}" type="slidenum">
              <a:rPr lang="en-GB" smtClean="0"/>
              <a:t>‹#›</a:t>
            </a:fld>
            <a:endParaRPr lang="en-GB"/>
          </a:p>
        </p:txBody>
      </p:sp>
    </p:spTree>
    <p:extLst>
      <p:ext uri="{BB962C8B-B14F-4D97-AF65-F5344CB8AC3E}">
        <p14:creationId xmlns:p14="http://schemas.microsoft.com/office/powerpoint/2010/main" val="744854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8D64EF-A4DE-4D92-846E-C6243BD10F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B39B2CFE-0A2A-4C5A-AE6C-7374987946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188BD008-F455-40A4-BCD5-F6FC6E553DE9}"/>
              </a:ext>
            </a:extLst>
          </p:cNvPr>
          <p:cNvSpPr>
            <a:spLocks noGrp="1"/>
          </p:cNvSpPr>
          <p:nvPr>
            <p:ph type="dt" sz="half" idx="10"/>
          </p:nvPr>
        </p:nvSpPr>
        <p:spPr/>
        <p:txBody>
          <a:bodyPr/>
          <a:lstStyle/>
          <a:p>
            <a:fld id="{44B76D1C-0BA0-4845-AABF-CE085A94DE58}" type="datetimeFigureOut">
              <a:rPr lang="en-GB" smtClean="0"/>
              <a:t>05/05/2020</a:t>
            </a:fld>
            <a:endParaRPr lang="en-GB"/>
          </a:p>
        </p:txBody>
      </p:sp>
      <p:sp>
        <p:nvSpPr>
          <p:cNvPr id="5" name="Footer Placeholder 4">
            <a:extLst>
              <a:ext uri="{FF2B5EF4-FFF2-40B4-BE49-F238E27FC236}">
                <a16:creationId xmlns="" xmlns:a16="http://schemas.microsoft.com/office/drawing/2014/main" id="{EC6C7DB9-623F-4229-9AD4-686B951123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40B4012F-7B34-475D-BBCF-84E0167B5B41}"/>
              </a:ext>
            </a:extLst>
          </p:cNvPr>
          <p:cNvSpPr>
            <a:spLocks noGrp="1"/>
          </p:cNvSpPr>
          <p:nvPr>
            <p:ph type="sldNum" sz="quarter" idx="12"/>
          </p:nvPr>
        </p:nvSpPr>
        <p:spPr/>
        <p:txBody>
          <a:bodyPr/>
          <a:lstStyle/>
          <a:p>
            <a:fld id="{F2EE8B4A-D52D-44A3-B4E6-1675751A4821}" type="slidenum">
              <a:rPr lang="en-GB" smtClean="0"/>
              <a:t>‹#›</a:t>
            </a:fld>
            <a:endParaRPr lang="en-GB"/>
          </a:p>
        </p:txBody>
      </p:sp>
    </p:spTree>
    <p:extLst>
      <p:ext uri="{BB962C8B-B14F-4D97-AF65-F5344CB8AC3E}">
        <p14:creationId xmlns:p14="http://schemas.microsoft.com/office/powerpoint/2010/main" val="3507891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176FD4-3A95-4BCD-A222-92CA1CB2B1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EB7E9C25-43F6-406C-A002-4E3A4AAAEE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63E6D316-E7A4-4ADB-A099-9AD9B9D64A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14C76FC6-11C2-4615-A297-0BB8AA4E7846}"/>
              </a:ext>
            </a:extLst>
          </p:cNvPr>
          <p:cNvSpPr>
            <a:spLocks noGrp="1"/>
          </p:cNvSpPr>
          <p:nvPr>
            <p:ph type="dt" sz="half" idx="10"/>
          </p:nvPr>
        </p:nvSpPr>
        <p:spPr/>
        <p:txBody>
          <a:bodyPr/>
          <a:lstStyle/>
          <a:p>
            <a:fld id="{44B76D1C-0BA0-4845-AABF-CE085A94DE58}" type="datetimeFigureOut">
              <a:rPr lang="en-GB" smtClean="0"/>
              <a:t>05/05/2020</a:t>
            </a:fld>
            <a:endParaRPr lang="en-GB"/>
          </a:p>
        </p:txBody>
      </p:sp>
      <p:sp>
        <p:nvSpPr>
          <p:cNvPr id="6" name="Footer Placeholder 5">
            <a:extLst>
              <a:ext uri="{FF2B5EF4-FFF2-40B4-BE49-F238E27FC236}">
                <a16:creationId xmlns="" xmlns:a16="http://schemas.microsoft.com/office/drawing/2014/main" id="{ADF7AC89-5DD6-4DFA-8940-41A75A3B21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33714B64-1B80-4225-9C42-B50C28B8EDEF}"/>
              </a:ext>
            </a:extLst>
          </p:cNvPr>
          <p:cNvSpPr>
            <a:spLocks noGrp="1"/>
          </p:cNvSpPr>
          <p:nvPr>
            <p:ph type="sldNum" sz="quarter" idx="12"/>
          </p:nvPr>
        </p:nvSpPr>
        <p:spPr/>
        <p:txBody>
          <a:bodyPr/>
          <a:lstStyle/>
          <a:p>
            <a:fld id="{F2EE8B4A-D52D-44A3-B4E6-1675751A4821}" type="slidenum">
              <a:rPr lang="en-GB" smtClean="0"/>
              <a:t>‹#›</a:t>
            </a:fld>
            <a:endParaRPr lang="en-GB"/>
          </a:p>
        </p:txBody>
      </p:sp>
    </p:spTree>
    <p:extLst>
      <p:ext uri="{BB962C8B-B14F-4D97-AF65-F5344CB8AC3E}">
        <p14:creationId xmlns:p14="http://schemas.microsoft.com/office/powerpoint/2010/main" val="2006040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CFBCE7-0549-47DE-820D-DD8B74996B9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AB59383F-E61B-4F3E-B10A-C141AB3B9F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8DDA5D82-D48D-439C-8BF9-EEAD37932A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F6EC27F0-C378-4737-91C1-60CC354911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F8133A37-3D26-4767-BFB6-DE4ECB6AEC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78E1CD09-71CD-4BEC-9890-382CADFCE66F}"/>
              </a:ext>
            </a:extLst>
          </p:cNvPr>
          <p:cNvSpPr>
            <a:spLocks noGrp="1"/>
          </p:cNvSpPr>
          <p:nvPr>
            <p:ph type="dt" sz="half" idx="10"/>
          </p:nvPr>
        </p:nvSpPr>
        <p:spPr/>
        <p:txBody>
          <a:bodyPr/>
          <a:lstStyle/>
          <a:p>
            <a:fld id="{44B76D1C-0BA0-4845-AABF-CE085A94DE58}" type="datetimeFigureOut">
              <a:rPr lang="en-GB" smtClean="0"/>
              <a:t>05/05/2020</a:t>
            </a:fld>
            <a:endParaRPr lang="en-GB"/>
          </a:p>
        </p:txBody>
      </p:sp>
      <p:sp>
        <p:nvSpPr>
          <p:cNvPr id="8" name="Footer Placeholder 7">
            <a:extLst>
              <a:ext uri="{FF2B5EF4-FFF2-40B4-BE49-F238E27FC236}">
                <a16:creationId xmlns="" xmlns:a16="http://schemas.microsoft.com/office/drawing/2014/main" id="{B7737945-0221-4FB5-B2C7-02FF2CFD24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4566D624-86FE-4000-A14B-31A90BF9EDD1}"/>
              </a:ext>
            </a:extLst>
          </p:cNvPr>
          <p:cNvSpPr>
            <a:spLocks noGrp="1"/>
          </p:cNvSpPr>
          <p:nvPr>
            <p:ph type="sldNum" sz="quarter" idx="12"/>
          </p:nvPr>
        </p:nvSpPr>
        <p:spPr/>
        <p:txBody>
          <a:bodyPr/>
          <a:lstStyle/>
          <a:p>
            <a:fld id="{F2EE8B4A-D52D-44A3-B4E6-1675751A4821}" type="slidenum">
              <a:rPr lang="en-GB" smtClean="0"/>
              <a:t>‹#›</a:t>
            </a:fld>
            <a:endParaRPr lang="en-GB"/>
          </a:p>
        </p:txBody>
      </p:sp>
    </p:spTree>
    <p:extLst>
      <p:ext uri="{BB962C8B-B14F-4D97-AF65-F5344CB8AC3E}">
        <p14:creationId xmlns:p14="http://schemas.microsoft.com/office/powerpoint/2010/main" val="3168474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842E00-F9D3-44B0-97DC-5A627535AA3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153F5792-A14E-42F5-A927-D4D6B805A559}"/>
              </a:ext>
            </a:extLst>
          </p:cNvPr>
          <p:cNvSpPr>
            <a:spLocks noGrp="1"/>
          </p:cNvSpPr>
          <p:nvPr>
            <p:ph type="dt" sz="half" idx="10"/>
          </p:nvPr>
        </p:nvSpPr>
        <p:spPr/>
        <p:txBody>
          <a:bodyPr/>
          <a:lstStyle/>
          <a:p>
            <a:fld id="{44B76D1C-0BA0-4845-AABF-CE085A94DE58}" type="datetimeFigureOut">
              <a:rPr lang="en-GB" smtClean="0"/>
              <a:t>05/05/2020</a:t>
            </a:fld>
            <a:endParaRPr lang="en-GB"/>
          </a:p>
        </p:txBody>
      </p:sp>
      <p:sp>
        <p:nvSpPr>
          <p:cNvPr id="4" name="Footer Placeholder 3">
            <a:extLst>
              <a:ext uri="{FF2B5EF4-FFF2-40B4-BE49-F238E27FC236}">
                <a16:creationId xmlns="" xmlns:a16="http://schemas.microsoft.com/office/drawing/2014/main" id="{308E2C0F-00DF-4969-AAE5-262385C210D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8875B8F3-CF9B-4B70-8BBF-B57FD7F49885}"/>
              </a:ext>
            </a:extLst>
          </p:cNvPr>
          <p:cNvSpPr>
            <a:spLocks noGrp="1"/>
          </p:cNvSpPr>
          <p:nvPr>
            <p:ph type="sldNum" sz="quarter" idx="12"/>
          </p:nvPr>
        </p:nvSpPr>
        <p:spPr/>
        <p:txBody>
          <a:bodyPr/>
          <a:lstStyle/>
          <a:p>
            <a:fld id="{F2EE8B4A-D52D-44A3-B4E6-1675751A4821}" type="slidenum">
              <a:rPr lang="en-GB" smtClean="0"/>
              <a:t>‹#›</a:t>
            </a:fld>
            <a:endParaRPr lang="en-GB"/>
          </a:p>
        </p:txBody>
      </p:sp>
    </p:spTree>
    <p:extLst>
      <p:ext uri="{BB962C8B-B14F-4D97-AF65-F5344CB8AC3E}">
        <p14:creationId xmlns:p14="http://schemas.microsoft.com/office/powerpoint/2010/main" val="2198734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ADE364ED-EF52-4D10-99C8-6FD1AFC82423}"/>
              </a:ext>
            </a:extLst>
          </p:cNvPr>
          <p:cNvSpPr>
            <a:spLocks noGrp="1"/>
          </p:cNvSpPr>
          <p:nvPr>
            <p:ph type="dt" sz="half" idx="10"/>
          </p:nvPr>
        </p:nvSpPr>
        <p:spPr/>
        <p:txBody>
          <a:bodyPr/>
          <a:lstStyle/>
          <a:p>
            <a:fld id="{44B76D1C-0BA0-4845-AABF-CE085A94DE58}" type="datetimeFigureOut">
              <a:rPr lang="en-GB" smtClean="0"/>
              <a:t>05/05/2020</a:t>
            </a:fld>
            <a:endParaRPr lang="en-GB"/>
          </a:p>
        </p:txBody>
      </p:sp>
      <p:sp>
        <p:nvSpPr>
          <p:cNvPr id="3" name="Footer Placeholder 2">
            <a:extLst>
              <a:ext uri="{FF2B5EF4-FFF2-40B4-BE49-F238E27FC236}">
                <a16:creationId xmlns="" xmlns:a16="http://schemas.microsoft.com/office/drawing/2014/main" id="{D1620FCA-4B3D-4CAE-9511-7173DFAEEE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A78BAEE0-B540-49BC-A03A-8C553278C587}"/>
              </a:ext>
            </a:extLst>
          </p:cNvPr>
          <p:cNvSpPr>
            <a:spLocks noGrp="1"/>
          </p:cNvSpPr>
          <p:nvPr>
            <p:ph type="sldNum" sz="quarter" idx="12"/>
          </p:nvPr>
        </p:nvSpPr>
        <p:spPr/>
        <p:txBody>
          <a:bodyPr/>
          <a:lstStyle/>
          <a:p>
            <a:fld id="{F2EE8B4A-D52D-44A3-B4E6-1675751A4821}" type="slidenum">
              <a:rPr lang="en-GB" smtClean="0"/>
              <a:t>‹#›</a:t>
            </a:fld>
            <a:endParaRPr lang="en-GB"/>
          </a:p>
        </p:txBody>
      </p:sp>
    </p:spTree>
    <p:extLst>
      <p:ext uri="{BB962C8B-B14F-4D97-AF65-F5344CB8AC3E}">
        <p14:creationId xmlns:p14="http://schemas.microsoft.com/office/powerpoint/2010/main" val="3436423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E593344-D558-41CC-A29A-54A94898F8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5DDEACFD-E798-46D4-9576-973D9A72E5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AE3253A6-3615-4264-9710-48B84057C9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0867F134-FDC8-4A70-B092-1B61A4BA06ED}"/>
              </a:ext>
            </a:extLst>
          </p:cNvPr>
          <p:cNvSpPr>
            <a:spLocks noGrp="1"/>
          </p:cNvSpPr>
          <p:nvPr>
            <p:ph type="dt" sz="half" idx="10"/>
          </p:nvPr>
        </p:nvSpPr>
        <p:spPr/>
        <p:txBody>
          <a:bodyPr/>
          <a:lstStyle/>
          <a:p>
            <a:fld id="{44B76D1C-0BA0-4845-AABF-CE085A94DE58}" type="datetimeFigureOut">
              <a:rPr lang="en-GB" smtClean="0"/>
              <a:t>05/05/2020</a:t>
            </a:fld>
            <a:endParaRPr lang="en-GB"/>
          </a:p>
        </p:txBody>
      </p:sp>
      <p:sp>
        <p:nvSpPr>
          <p:cNvPr id="6" name="Footer Placeholder 5">
            <a:extLst>
              <a:ext uri="{FF2B5EF4-FFF2-40B4-BE49-F238E27FC236}">
                <a16:creationId xmlns="" xmlns:a16="http://schemas.microsoft.com/office/drawing/2014/main" id="{2A36E0AB-2595-4159-A829-18BCE30574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98B35140-DFE3-416F-9BC1-FB4F84E003CC}"/>
              </a:ext>
            </a:extLst>
          </p:cNvPr>
          <p:cNvSpPr>
            <a:spLocks noGrp="1"/>
          </p:cNvSpPr>
          <p:nvPr>
            <p:ph type="sldNum" sz="quarter" idx="12"/>
          </p:nvPr>
        </p:nvSpPr>
        <p:spPr/>
        <p:txBody>
          <a:bodyPr/>
          <a:lstStyle/>
          <a:p>
            <a:fld id="{F2EE8B4A-D52D-44A3-B4E6-1675751A4821}" type="slidenum">
              <a:rPr lang="en-GB" smtClean="0"/>
              <a:t>‹#›</a:t>
            </a:fld>
            <a:endParaRPr lang="en-GB"/>
          </a:p>
        </p:txBody>
      </p:sp>
    </p:spTree>
    <p:extLst>
      <p:ext uri="{BB962C8B-B14F-4D97-AF65-F5344CB8AC3E}">
        <p14:creationId xmlns:p14="http://schemas.microsoft.com/office/powerpoint/2010/main" val="1608799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DBE3F93-069F-459E-997B-A048587481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4A41A0F8-235D-474A-9CDC-86BC817442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D8109EA7-B7CD-4B01-BFB2-4FFC4361D4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0FAF17EE-CFBB-47EB-9FF7-3B3AC4FC1F5C}"/>
              </a:ext>
            </a:extLst>
          </p:cNvPr>
          <p:cNvSpPr>
            <a:spLocks noGrp="1"/>
          </p:cNvSpPr>
          <p:nvPr>
            <p:ph type="dt" sz="half" idx="10"/>
          </p:nvPr>
        </p:nvSpPr>
        <p:spPr/>
        <p:txBody>
          <a:bodyPr/>
          <a:lstStyle/>
          <a:p>
            <a:fld id="{44B76D1C-0BA0-4845-AABF-CE085A94DE58}" type="datetimeFigureOut">
              <a:rPr lang="en-GB" smtClean="0"/>
              <a:t>05/05/2020</a:t>
            </a:fld>
            <a:endParaRPr lang="en-GB"/>
          </a:p>
        </p:txBody>
      </p:sp>
      <p:sp>
        <p:nvSpPr>
          <p:cNvPr id="6" name="Footer Placeholder 5">
            <a:extLst>
              <a:ext uri="{FF2B5EF4-FFF2-40B4-BE49-F238E27FC236}">
                <a16:creationId xmlns="" xmlns:a16="http://schemas.microsoft.com/office/drawing/2014/main" id="{E2C1F42C-AD4D-467E-906C-BB8B43657F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903AD49A-D2F1-436F-98CD-3ED9AF10A2EC}"/>
              </a:ext>
            </a:extLst>
          </p:cNvPr>
          <p:cNvSpPr>
            <a:spLocks noGrp="1"/>
          </p:cNvSpPr>
          <p:nvPr>
            <p:ph type="sldNum" sz="quarter" idx="12"/>
          </p:nvPr>
        </p:nvSpPr>
        <p:spPr/>
        <p:txBody>
          <a:bodyPr/>
          <a:lstStyle/>
          <a:p>
            <a:fld id="{F2EE8B4A-D52D-44A3-B4E6-1675751A4821}" type="slidenum">
              <a:rPr lang="en-GB" smtClean="0"/>
              <a:t>‹#›</a:t>
            </a:fld>
            <a:endParaRPr lang="en-GB"/>
          </a:p>
        </p:txBody>
      </p:sp>
    </p:spTree>
    <p:extLst>
      <p:ext uri="{BB962C8B-B14F-4D97-AF65-F5344CB8AC3E}">
        <p14:creationId xmlns:p14="http://schemas.microsoft.com/office/powerpoint/2010/main" val="3184656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8F25147C-03AB-4BCF-ADFF-6B6BFF2E3E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E76DA04B-D5EB-42F9-8892-18F5B6C8DC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2981F957-F64C-408F-8734-A59A492E2C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B76D1C-0BA0-4845-AABF-CE085A94DE58}" type="datetimeFigureOut">
              <a:rPr lang="en-GB" smtClean="0"/>
              <a:t>05/05/2020</a:t>
            </a:fld>
            <a:endParaRPr lang="en-GB"/>
          </a:p>
        </p:txBody>
      </p:sp>
      <p:sp>
        <p:nvSpPr>
          <p:cNvPr id="5" name="Footer Placeholder 4">
            <a:extLst>
              <a:ext uri="{FF2B5EF4-FFF2-40B4-BE49-F238E27FC236}">
                <a16:creationId xmlns="" xmlns:a16="http://schemas.microsoft.com/office/drawing/2014/main" id="{71CF5E48-E823-4FC4-85DF-E329E01BDA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FA1B8C7B-6B5D-4352-A0A6-7165A72436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EE8B4A-D52D-44A3-B4E6-1675751A4821}" type="slidenum">
              <a:rPr lang="en-GB" smtClean="0"/>
              <a:t>‹#›</a:t>
            </a:fld>
            <a:endParaRPr lang="en-GB"/>
          </a:p>
        </p:txBody>
      </p:sp>
    </p:spTree>
    <p:extLst>
      <p:ext uri="{BB962C8B-B14F-4D97-AF65-F5344CB8AC3E}">
        <p14:creationId xmlns:p14="http://schemas.microsoft.com/office/powerpoint/2010/main" val="3422392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CF0150E0-4F61-40EA-83D2-FD7BF9307514}"/>
              </a:ext>
            </a:extLst>
          </p:cNvPr>
          <p:cNvSpPr>
            <a:spLocks noGrp="1"/>
          </p:cNvSpPr>
          <p:nvPr>
            <p:ph type="title"/>
          </p:nvPr>
        </p:nvSpPr>
        <p:spPr>
          <a:xfrm>
            <a:off x="445311" y="0"/>
            <a:ext cx="9158400" cy="1248120"/>
          </a:xfrm>
        </p:spPr>
        <p:txBody>
          <a:bodyPr>
            <a:normAutofit/>
          </a:bodyPr>
          <a:lstStyle/>
          <a:p>
            <a:r>
              <a:rPr lang="en-GB" b="1" dirty="0">
                <a:latin typeface="+mn-lt"/>
              </a:rPr>
              <a:t>Background – </a:t>
            </a:r>
            <a:r>
              <a:rPr lang="en-GB" b="1" dirty="0" err="1">
                <a:latin typeface="+mn-lt"/>
              </a:rPr>
              <a:t>eConsult</a:t>
            </a:r>
            <a:r>
              <a:rPr lang="en-GB" b="1" dirty="0">
                <a:latin typeface="+mn-lt"/>
              </a:rPr>
              <a:t>/NHS App integration</a:t>
            </a:r>
            <a:endParaRPr lang="en-GB" sz="2160" b="1" dirty="0">
              <a:latin typeface="+mn-lt"/>
            </a:endParaRPr>
          </a:p>
        </p:txBody>
      </p:sp>
      <p:sp>
        <p:nvSpPr>
          <p:cNvPr id="8" name="TextBox 7">
            <a:extLst>
              <a:ext uri="{FF2B5EF4-FFF2-40B4-BE49-F238E27FC236}">
                <a16:creationId xmlns="" xmlns:a16="http://schemas.microsoft.com/office/drawing/2014/main" id="{62A44B3C-A4A3-6C4D-8BC4-DD499A2CB272}"/>
              </a:ext>
            </a:extLst>
          </p:cNvPr>
          <p:cNvSpPr txBox="1"/>
          <p:nvPr/>
        </p:nvSpPr>
        <p:spPr>
          <a:xfrm>
            <a:off x="445310" y="1301909"/>
            <a:ext cx="10839461" cy="4598182"/>
          </a:xfrm>
          <a:prstGeom prst="rect">
            <a:avLst/>
          </a:prstGeom>
          <a:noFill/>
        </p:spPr>
        <p:txBody>
          <a:bodyPr wrap="square" rtlCol="0" anchor="t">
            <a:spAutoFit/>
          </a:bodyPr>
          <a:lstStyle/>
          <a:p>
            <a:r>
              <a:rPr lang="en-US" sz="2160" dirty="0"/>
              <a:t>Development of the eConsult functionality within the NHS App was completed and piloted in December 2019 for 3 months. It comprises a ‘gold’ API integration allowing the user to enter details into the NHS App which are seamlessly passed into the eConsult system resulting in no change to the experience for the GP surgery staff.</a:t>
            </a:r>
          </a:p>
          <a:p>
            <a:pPr marL="342900" indent="-342900">
              <a:buFont typeface="Arial" panose="020B0604020202020204" pitchFamily="34" charset="0"/>
              <a:buChar char="•"/>
            </a:pPr>
            <a:endParaRPr lang="en-US" sz="2160" dirty="0"/>
          </a:p>
          <a:p>
            <a:r>
              <a:rPr lang="en-US" sz="2160" dirty="0"/>
              <a:t>This takes the form of 2 new functions for the NHS App: </a:t>
            </a:r>
          </a:p>
          <a:p>
            <a:endParaRPr lang="en-US" sz="1200" dirty="0"/>
          </a:p>
          <a:p>
            <a:pPr marL="342900" lvl="2" indent="-342900">
              <a:buFont typeface="Wingdings" pitchFamily="2" charset="2"/>
              <a:buChar char="Ø"/>
            </a:pPr>
            <a:r>
              <a:rPr lang="en-US" sz="2160" dirty="0"/>
              <a:t>Triage journey “Ask your GP for advice” - A user answers questions which are collated and submitted to the practice for action by (in most cases) the end of the next day</a:t>
            </a:r>
          </a:p>
          <a:p>
            <a:pPr marL="342900" lvl="2" indent="-342900">
              <a:buFont typeface="Wingdings" pitchFamily="2" charset="2"/>
              <a:buChar char="Ø"/>
            </a:pPr>
            <a:r>
              <a:rPr lang="en-US" sz="2160" dirty="0"/>
              <a:t>Admin journey “Additional GP services” - A user can request things which don’t always require an appointment such as sick notes, doctor’s letters etc.</a:t>
            </a:r>
          </a:p>
          <a:p>
            <a:pPr marL="342900" lvl="4" indent="-342900">
              <a:buFont typeface="Arial" panose="020B0604020202020204" pitchFamily="34" charset="0"/>
              <a:buChar char="•"/>
            </a:pPr>
            <a:endParaRPr lang="en-US" sz="2160" dirty="0"/>
          </a:p>
          <a:p>
            <a:r>
              <a:rPr lang="en-US" sz="2160" dirty="0"/>
              <a:t>The designs for these functions and where they fit into the NHS App have been tested with users and undergone several iterations. </a:t>
            </a:r>
          </a:p>
        </p:txBody>
      </p:sp>
    </p:spTree>
    <p:extLst>
      <p:ext uri="{BB962C8B-B14F-4D97-AF65-F5344CB8AC3E}">
        <p14:creationId xmlns:p14="http://schemas.microsoft.com/office/powerpoint/2010/main" val="2110585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2">
            <a:extLst>
              <a:ext uri="{FF2B5EF4-FFF2-40B4-BE49-F238E27FC236}">
                <a16:creationId xmlns="" xmlns:a16="http://schemas.microsoft.com/office/drawing/2014/main" id="{7C549CE4-9737-2148-A7A0-6041719813A1}"/>
              </a:ext>
            </a:extLst>
          </p:cNvPr>
          <p:cNvSpPr txBox="1">
            <a:spLocks/>
          </p:cNvSpPr>
          <p:nvPr/>
        </p:nvSpPr>
        <p:spPr>
          <a:xfrm>
            <a:off x="445310" y="119712"/>
            <a:ext cx="10376569" cy="908415"/>
          </a:xfrm>
          <a:prstGeom prst="rect">
            <a:avLst/>
          </a:prstGeom>
          <a:noFill/>
          <a:ln>
            <a:noFill/>
          </a:ln>
        </p:spPr>
        <p:txBody>
          <a:bodyPr spcFirstLastPara="1" vert="horz" wrap="square" lIns="91425" tIns="91425" rIns="91425" bIns="91425" rtlCol="0" anchor="ctr" anchorCtr="0">
            <a:normAutofit/>
          </a:bodyPr>
          <a:lstStyle>
            <a:lvl1pPr marR="0" lvl="0" algn="l" defTabSz="914400" rtl="0" eaLnBrk="1" latinLnBrk="0" hangingPunct="1">
              <a:lnSpc>
                <a:spcPct val="100000"/>
              </a:lnSpc>
              <a:spcBef>
                <a:spcPts val="0"/>
              </a:spcBef>
              <a:spcAft>
                <a:spcPts val="0"/>
              </a:spcAft>
              <a:buClr>
                <a:schemeClr val="accent1"/>
              </a:buClr>
              <a:buSzPts val="3000"/>
              <a:buFont typeface="Open Sans"/>
              <a:buNone/>
              <a:defRPr sz="3600" i="0" u="none" strike="noStrike" kern="1200" cap="none">
                <a:solidFill>
                  <a:schemeClr val="accent1"/>
                </a:solidFill>
                <a:latin typeface="Open Sans"/>
                <a:ea typeface="Open Sans"/>
                <a:cs typeface="Open Sans"/>
                <a:sym typeface="Open Sans"/>
              </a:defRPr>
            </a:lvl1pPr>
            <a:lvl2pPr lvl="1" rtl="0">
              <a:spcBef>
                <a:spcPts val="0"/>
              </a:spcBef>
              <a:spcAft>
                <a:spcPts val="0"/>
              </a:spcAft>
              <a:buSzPts val="1400"/>
              <a:buFont typeface="Arial"/>
              <a:buNone/>
              <a:defRPr sz="2160"/>
            </a:lvl2pPr>
            <a:lvl3pPr lvl="2" rtl="0">
              <a:spcBef>
                <a:spcPts val="0"/>
              </a:spcBef>
              <a:spcAft>
                <a:spcPts val="0"/>
              </a:spcAft>
              <a:buSzPts val="1400"/>
              <a:buFont typeface="Arial"/>
              <a:buNone/>
              <a:defRPr sz="2160"/>
            </a:lvl3pPr>
            <a:lvl4pPr lvl="3" rtl="0">
              <a:spcBef>
                <a:spcPts val="0"/>
              </a:spcBef>
              <a:spcAft>
                <a:spcPts val="0"/>
              </a:spcAft>
              <a:buSzPts val="1400"/>
              <a:buFont typeface="Arial"/>
              <a:buNone/>
              <a:defRPr sz="2160"/>
            </a:lvl4pPr>
            <a:lvl5pPr lvl="4" rtl="0">
              <a:spcBef>
                <a:spcPts val="0"/>
              </a:spcBef>
              <a:spcAft>
                <a:spcPts val="0"/>
              </a:spcAft>
              <a:buSzPts val="1400"/>
              <a:buFont typeface="Arial"/>
              <a:buNone/>
              <a:defRPr sz="2160"/>
            </a:lvl5pPr>
            <a:lvl6pPr lvl="5" rtl="0">
              <a:spcBef>
                <a:spcPts val="0"/>
              </a:spcBef>
              <a:spcAft>
                <a:spcPts val="0"/>
              </a:spcAft>
              <a:buSzPts val="1400"/>
              <a:buFont typeface="Arial"/>
              <a:buNone/>
              <a:defRPr sz="2160"/>
            </a:lvl6pPr>
            <a:lvl7pPr lvl="6" rtl="0">
              <a:spcBef>
                <a:spcPts val="0"/>
              </a:spcBef>
              <a:spcAft>
                <a:spcPts val="0"/>
              </a:spcAft>
              <a:buSzPts val="1400"/>
              <a:buFont typeface="Arial"/>
              <a:buNone/>
              <a:defRPr sz="2160"/>
            </a:lvl7pPr>
            <a:lvl8pPr lvl="7" rtl="0">
              <a:spcBef>
                <a:spcPts val="0"/>
              </a:spcBef>
              <a:spcAft>
                <a:spcPts val="0"/>
              </a:spcAft>
              <a:buSzPts val="1400"/>
              <a:buFont typeface="Arial"/>
              <a:buNone/>
              <a:defRPr sz="2160"/>
            </a:lvl8pPr>
            <a:lvl9pPr lvl="8" rtl="0">
              <a:spcBef>
                <a:spcPts val="0"/>
              </a:spcBef>
              <a:spcAft>
                <a:spcPts val="0"/>
              </a:spcAft>
              <a:buSzPts val="1400"/>
              <a:buFont typeface="Arial"/>
              <a:buNone/>
              <a:defRPr sz="2160"/>
            </a:lvl9pPr>
          </a:lstStyle>
          <a:p>
            <a:r>
              <a:rPr lang="en-GB" b="1" dirty="0">
                <a:latin typeface="+mn-lt"/>
              </a:rPr>
              <a:t>Accessing </a:t>
            </a:r>
            <a:r>
              <a:rPr lang="en-GB" b="1" dirty="0" err="1">
                <a:latin typeface="+mn-lt"/>
              </a:rPr>
              <a:t>eConsult</a:t>
            </a:r>
            <a:r>
              <a:rPr lang="en-GB" b="1" dirty="0">
                <a:latin typeface="+mn-lt"/>
              </a:rPr>
              <a:t> functionality within the NHS App </a:t>
            </a:r>
            <a:endParaRPr lang="en-GB" sz="2160" b="1" dirty="0">
              <a:latin typeface="+mn-lt"/>
            </a:endParaRPr>
          </a:p>
        </p:txBody>
      </p:sp>
      <p:pic>
        <p:nvPicPr>
          <p:cNvPr id="3" name="Picture 2" descr="A screenshot of a cell phone&#10;&#10;Description automatically generated">
            <a:extLst>
              <a:ext uri="{FF2B5EF4-FFF2-40B4-BE49-F238E27FC236}">
                <a16:creationId xmlns="" xmlns:a16="http://schemas.microsoft.com/office/drawing/2014/main" id="{1B48C4E2-155E-624B-9341-B88914BDB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882373" y="1140540"/>
            <a:ext cx="2564289" cy="5162769"/>
          </a:xfrm>
          <a:prstGeom prst="rect">
            <a:avLst/>
          </a:prstGeom>
          <a:ln w="12700">
            <a:solidFill>
              <a:schemeClr val="tx1"/>
            </a:solidFill>
          </a:ln>
        </p:spPr>
      </p:pic>
      <p:pic>
        <p:nvPicPr>
          <p:cNvPr id="5" name="Picture 4" descr="A screenshot of a cell phone&#10;&#10;Description automatically generated">
            <a:extLst>
              <a:ext uri="{FF2B5EF4-FFF2-40B4-BE49-F238E27FC236}">
                <a16:creationId xmlns="" xmlns:a16="http://schemas.microsoft.com/office/drawing/2014/main" id="{AB4DB420-3790-4844-A75F-B518084AAC6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211859" y="1140543"/>
            <a:ext cx="2564289" cy="5162769"/>
          </a:xfrm>
          <a:prstGeom prst="rect">
            <a:avLst/>
          </a:prstGeom>
          <a:ln w="12700">
            <a:solidFill>
              <a:schemeClr val="tx1"/>
            </a:solidFill>
          </a:ln>
        </p:spPr>
      </p:pic>
      <p:pic>
        <p:nvPicPr>
          <p:cNvPr id="7" name="Picture 6" descr="A screenshot of a cell phone&#10;&#10;Description automatically generated">
            <a:extLst>
              <a:ext uri="{FF2B5EF4-FFF2-40B4-BE49-F238E27FC236}">
                <a16:creationId xmlns="" xmlns:a16="http://schemas.microsoft.com/office/drawing/2014/main" id="{5D0D4D48-B0C1-6941-AAE0-E0E0F102CD4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52888" y="1140541"/>
            <a:ext cx="2564289" cy="5162769"/>
          </a:xfrm>
          <a:prstGeom prst="rect">
            <a:avLst/>
          </a:prstGeom>
          <a:ln w="12700">
            <a:solidFill>
              <a:schemeClr val="tx1"/>
            </a:solidFill>
          </a:ln>
        </p:spPr>
      </p:pic>
      <p:sp>
        <p:nvSpPr>
          <p:cNvPr id="11" name="Rounded Rectangle 10">
            <a:extLst>
              <a:ext uri="{FF2B5EF4-FFF2-40B4-BE49-F238E27FC236}">
                <a16:creationId xmlns="" xmlns:a16="http://schemas.microsoft.com/office/drawing/2014/main" id="{58DB2E97-7F76-8C4E-A1CD-28209233DF35}"/>
              </a:ext>
            </a:extLst>
          </p:cNvPr>
          <p:cNvSpPr/>
          <p:nvPr/>
        </p:nvSpPr>
        <p:spPr>
          <a:xfrm>
            <a:off x="4882373" y="3189423"/>
            <a:ext cx="2564288" cy="7909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 xmlns:a16="http://schemas.microsoft.com/office/drawing/2014/main" id="{0FD822F1-94A0-4148-9A30-EBD3CDF1AE20}"/>
              </a:ext>
            </a:extLst>
          </p:cNvPr>
          <p:cNvSpPr/>
          <p:nvPr/>
        </p:nvSpPr>
        <p:spPr>
          <a:xfrm>
            <a:off x="9211858" y="1950178"/>
            <a:ext cx="2564288" cy="7909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a:extLst>
              <a:ext uri="{FF2B5EF4-FFF2-40B4-BE49-F238E27FC236}">
                <a16:creationId xmlns="" xmlns:a16="http://schemas.microsoft.com/office/drawing/2014/main" id="{490F815E-F5D6-F645-9421-6A2435F69D0B}"/>
              </a:ext>
            </a:extLst>
          </p:cNvPr>
          <p:cNvSpPr/>
          <p:nvPr/>
        </p:nvSpPr>
        <p:spPr>
          <a:xfrm>
            <a:off x="4882373" y="4092742"/>
            <a:ext cx="2564288" cy="7909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a:extLst>
              <a:ext uri="{FF2B5EF4-FFF2-40B4-BE49-F238E27FC236}">
                <a16:creationId xmlns="" xmlns:a16="http://schemas.microsoft.com/office/drawing/2014/main" id="{4126B237-9A48-EF42-BBDE-7D90FB49C88E}"/>
              </a:ext>
            </a:extLst>
          </p:cNvPr>
          <p:cNvSpPr/>
          <p:nvPr/>
        </p:nvSpPr>
        <p:spPr>
          <a:xfrm>
            <a:off x="552888" y="3681938"/>
            <a:ext cx="2564288" cy="7909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 xmlns:a16="http://schemas.microsoft.com/office/drawing/2014/main" id="{716253FA-A5E2-7A49-BFC1-45AC37875812}"/>
              </a:ext>
            </a:extLst>
          </p:cNvPr>
          <p:cNvSpPr txBox="1"/>
          <p:nvPr/>
        </p:nvSpPr>
        <p:spPr>
          <a:xfrm rot="1316720">
            <a:off x="3149449" y="4055875"/>
            <a:ext cx="1720783" cy="400110"/>
          </a:xfrm>
          <a:prstGeom prst="rect">
            <a:avLst/>
          </a:prstGeom>
          <a:noFill/>
        </p:spPr>
        <p:txBody>
          <a:bodyPr wrap="square" rtlCol="0">
            <a:spAutoFit/>
          </a:bodyPr>
          <a:lstStyle/>
          <a:p>
            <a:pPr algn="ctr"/>
            <a:r>
              <a:rPr lang="en-US" sz="2000" dirty="0"/>
              <a:t>Triage Journey</a:t>
            </a:r>
            <a:endParaRPr lang="en-US" sz="2000" b="1" dirty="0">
              <a:solidFill>
                <a:srgbClr val="009644"/>
              </a:solidFill>
            </a:endParaRPr>
          </a:p>
        </p:txBody>
      </p:sp>
      <p:sp>
        <p:nvSpPr>
          <p:cNvPr id="16" name="TextBox 15">
            <a:extLst>
              <a:ext uri="{FF2B5EF4-FFF2-40B4-BE49-F238E27FC236}">
                <a16:creationId xmlns="" xmlns:a16="http://schemas.microsoft.com/office/drawing/2014/main" id="{872E7C45-D892-0045-BFDC-C465DBD8D778}"/>
              </a:ext>
            </a:extLst>
          </p:cNvPr>
          <p:cNvSpPr txBox="1"/>
          <p:nvPr/>
        </p:nvSpPr>
        <p:spPr>
          <a:xfrm rot="19336161">
            <a:off x="7415771" y="2681206"/>
            <a:ext cx="1810151" cy="400110"/>
          </a:xfrm>
          <a:prstGeom prst="rect">
            <a:avLst/>
          </a:prstGeom>
          <a:noFill/>
        </p:spPr>
        <p:txBody>
          <a:bodyPr wrap="square" rtlCol="0">
            <a:spAutoFit/>
          </a:bodyPr>
          <a:lstStyle/>
          <a:p>
            <a:pPr algn="ctr"/>
            <a:r>
              <a:rPr lang="en-US" sz="2000" dirty="0"/>
              <a:t>Admin Journey</a:t>
            </a:r>
            <a:endParaRPr lang="en-US" sz="2000" b="1" dirty="0">
              <a:solidFill>
                <a:srgbClr val="009644"/>
              </a:solidFill>
            </a:endParaRPr>
          </a:p>
        </p:txBody>
      </p:sp>
    </p:spTree>
    <p:extLst>
      <p:ext uri="{BB962C8B-B14F-4D97-AF65-F5344CB8AC3E}">
        <p14:creationId xmlns:p14="http://schemas.microsoft.com/office/powerpoint/2010/main" val="6015216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177</Words>
  <Application>Microsoft Office PowerPoint</Application>
  <PresentationFormat>Custom</PresentationFormat>
  <Paragraphs>14</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Background – eConsult/NHS App integration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dc:title>
  <dc:creator>Patrick Johnson</dc:creator>
  <cp:lastModifiedBy>user</cp:lastModifiedBy>
  <cp:revision>3</cp:revision>
  <dcterms:created xsi:type="dcterms:W3CDTF">2020-04-20T14:39:20Z</dcterms:created>
  <dcterms:modified xsi:type="dcterms:W3CDTF">2020-05-05T15:45:55Z</dcterms:modified>
</cp:coreProperties>
</file>