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C0AA4-ADB3-45FC-929B-2E368A41C9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D943C4F-DCA1-42E2-A1F3-E9AA35D7D743}">
      <dgm:prSet/>
      <dgm:spPr/>
      <dgm:t>
        <a:bodyPr/>
        <a:lstStyle/>
        <a:p>
          <a:pPr marR="0" algn="ctr" rtl="0"/>
          <a:r>
            <a:rPr lang="en-GB" b="1" i="0" u="none" strike="noStrike" baseline="0" dirty="0" smtClean="0">
              <a:latin typeface="Arial"/>
            </a:rPr>
            <a:t>Assess the risk</a:t>
          </a:r>
          <a:endParaRPr lang="en-GB" i="0" dirty="0" smtClean="0"/>
        </a:p>
      </dgm:t>
    </dgm:pt>
    <dgm:pt modelId="{8366E299-8E79-412E-872A-91DD38229D43}" type="parTrans" cxnId="{323F5B8A-1C9D-4340-820D-3B52DB18FB3F}">
      <dgm:prSet/>
      <dgm:spPr/>
      <dgm:t>
        <a:bodyPr/>
        <a:lstStyle/>
        <a:p>
          <a:endParaRPr lang="en-GB"/>
        </a:p>
      </dgm:t>
    </dgm:pt>
    <dgm:pt modelId="{618C8820-C7A9-4EA6-A5F0-536482B5B22C}" type="sibTrans" cxnId="{323F5B8A-1C9D-4340-820D-3B52DB18FB3F}">
      <dgm:prSet/>
      <dgm:spPr/>
      <dgm:t>
        <a:bodyPr/>
        <a:lstStyle/>
        <a:p>
          <a:endParaRPr lang="en-GB"/>
        </a:p>
      </dgm:t>
    </dgm:pt>
    <dgm:pt modelId="{47688748-3282-4111-A960-FCE719807DBE}">
      <dgm:prSet/>
      <dgm:spPr/>
      <dgm:t>
        <a:bodyPr/>
        <a:lstStyle/>
        <a:p>
          <a:pPr marR="0" algn="ctr" rtl="0"/>
          <a:r>
            <a:rPr lang="en-GB" b="0" i="0" u="none" strike="noStrike" baseline="0" dirty="0" smtClean="0">
              <a:latin typeface="Arial"/>
            </a:rPr>
            <a:t>  </a:t>
          </a:r>
          <a:r>
            <a:rPr lang="en-GB" b="0" i="0" u="none" strike="noStrike" baseline="0" dirty="0" smtClean="0">
              <a:latin typeface="Arial"/>
            </a:rPr>
            <a:t>Patient is </a:t>
          </a:r>
          <a:r>
            <a:rPr lang="en-GB" b="0" i="0" u="none" strike="noStrike" baseline="0" dirty="0" smtClean="0">
              <a:latin typeface="Arial"/>
            </a:rPr>
            <a:t>well</a:t>
          </a:r>
          <a:endParaRPr lang="en-GB" dirty="0" smtClean="0"/>
        </a:p>
      </dgm:t>
    </dgm:pt>
    <dgm:pt modelId="{F79C92C7-198B-4C48-97E1-E123649107F7}" type="parTrans" cxnId="{AF9E3100-CE67-4F21-9C78-F42AE01F7A93}">
      <dgm:prSet/>
      <dgm:spPr/>
      <dgm:t>
        <a:bodyPr/>
        <a:lstStyle/>
        <a:p>
          <a:endParaRPr lang="en-GB"/>
        </a:p>
      </dgm:t>
    </dgm:pt>
    <dgm:pt modelId="{CF64AD03-15CE-4DF0-86B0-F043A00BC55B}" type="sibTrans" cxnId="{AF9E3100-CE67-4F21-9C78-F42AE01F7A93}">
      <dgm:prSet/>
      <dgm:spPr/>
      <dgm:t>
        <a:bodyPr/>
        <a:lstStyle/>
        <a:p>
          <a:endParaRPr lang="en-GB"/>
        </a:p>
      </dgm:t>
    </dgm:pt>
    <dgm:pt modelId="{0AAA1B0E-DFE8-4732-B2A6-E748CAF917CC}">
      <dgm:prSet/>
      <dgm:spPr/>
      <dgm:t>
        <a:bodyPr/>
        <a:lstStyle/>
        <a:p>
          <a:pPr marR="0" algn="ctr" rtl="0"/>
          <a:r>
            <a:rPr lang="en-GB" b="0" i="0" u="none" strike="noStrike" baseline="0" dirty="0" smtClean="0">
              <a:latin typeface="Arial"/>
            </a:rPr>
            <a:t>No PPE </a:t>
          </a:r>
        </a:p>
      </dgm:t>
    </dgm:pt>
    <dgm:pt modelId="{74C5F7FE-565E-4586-9AED-4A7E3689284C}" type="parTrans" cxnId="{C481D673-8FC9-42DB-B839-BB0F65285C3E}">
      <dgm:prSet/>
      <dgm:spPr/>
      <dgm:t>
        <a:bodyPr/>
        <a:lstStyle/>
        <a:p>
          <a:endParaRPr lang="en-GB"/>
        </a:p>
      </dgm:t>
    </dgm:pt>
    <dgm:pt modelId="{985BC9D1-1AA9-46DA-98BE-19EC4DF0077C}" type="sibTrans" cxnId="{C481D673-8FC9-42DB-B839-BB0F65285C3E}">
      <dgm:prSet/>
      <dgm:spPr/>
      <dgm:t>
        <a:bodyPr/>
        <a:lstStyle/>
        <a:p>
          <a:endParaRPr lang="en-GB"/>
        </a:p>
      </dgm:t>
    </dgm:pt>
    <dgm:pt modelId="{948A7A70-419E-4646-8CEE-0CAAE99B30A3}">
      <dgm:prSet/>
      <dgm:spPr/>
      <dgm:t>
        <a:bodyPr/>
        <a:lstStyle/>
        <a:p>
          <a:pPr marR="0" algn="ctr" rtl="0"/>
          <a:r>
            <a:rPr lang="en-GB" b="0" i="0" u="none" strike="noStrike" baseline="0" dirty="0" smtClean="0">
              <a:latin typeface="Arial"/>
            </a:rPr>
            <a:t>Patient </a:t>
          </a:r>
          <a:r>
            <a:rPr lang="en-GB" b="0" i="0" u="none" strike="noStrike" baseline="0" dirty="0" smtClean="0">
              <a:latin typeface="Arial"/>
            </a:rPr>
            <a:t>has temperature of 37.8C or more </a:t>
          </a:r>
          <a:r>
            <a:rPr lang="en-GB" b="1" i="0" u="none" strike="noStrike" baseline="0" dirty="0" smtClean="0">
              <a:latin typeface="Arial"/>
            </a:rPr>
            <a:t>OR</a:t>
          </a:r>
          <a:r>
            <a:rPr lang="en-GB" b="0" i="0" u="none" strike="noStrike" baseline="0" dirty="0" smtClean="0">
              <a:latin typeface="Arial"/>
            </a:rPr>
            <a:t> new continuous cough or COVID-19 positive</a:t>
          </a:r>
          <a:endParaRPr lang="en-GB" dirty="0" smtClean="0"/>
        </a:p>
      </dgm:t>
    </dgm:pt>
    <dgm:pt modelId="{FAEDEA9C-89EF-4A94-9414-91F43AE213A8}" type="parTrans" cxnId="{6A916053-21E9-4FD6-AB4F-A0F4BA6C88AA}">
      <dgm:prSet/>
      <dgm:spPr/>
      <dgm:t>
        <a:bodyPr/>
        <a:lstStyle/>
        <a:p>
          <a:endParaRPr lang="en-GB"/>
        </a:p>
      </dgm:t>
    </dgm:pt>
    <dgm:pt modelId="{424FEEF0-BEE9-468D-8A8F-F0718DD31229}" type="sibTrans" cxnId="{6A916053-21E9-4FD6-AB4F-A0F4BA6C88AA}">
      <dgm:prSet/>
      <dgm:spPr/>
      <dgm:t>
        <a:bodyPr/>
        <a:lstStyle/>
        <a:p>
          <a:endParaRPr lang="en-GB"/>
        </a:p>
      </dgm:t>
    </dgm:pt>
    <dgm:pt modelId="{9AF746D9-780C-4D25-BD4A-F204210A4784}">
      <dgm:prSet/>
      <dgm:spPr/>
      <dgm:t>
        <a:bodyPr/>
        <a:lstStyle/>
        <a:p>
          <a:pPr marR="0" algn="ctr" rtl="0"/>
          <a:r>
            <a:rPr lang="en-GB" b="0" i="0" u="none" strike="noStrike" baseline="0" dirty="0" smtClean="0">
              <a:latin typeface="Arial"/>
            </a:rPr>
            <a:t>Non sterile gloves &amp; apron and fluid repellent  face protection</a:t>
          </a:r>
          <a:endParaRPr lang="en-GB" dirty="0" smtClean="0"/>
        </a:p>
      </dgm:t>
    </dgm:pt>
    <dgm:pt modelId="{15E6A1C5-129A-47D6-8E5F-8393B1172CF7}" type="parTrans" cxnId="{9BA2FBDA-1466-404E-B1D6-36E5F6C48384}">
      <dgm:prSet/>
      <dgm:spPr/>
      <dgm:t>
        <a:bodyPr/>
        <a:lstStyle/>
        <a:p>
          <a:endParaRPr lang="en-GB"/>
        </a:p>
      </dgm:t>
    </dgm:pt>
    <dgm:pt modelId="{445C93C6-9406-46F9-91A3-1529AB4CD0F0}" type="sibTrans" cxnId="{9BA2FBDA-1466-404E-B1D6-36E5F6C48384}">
      <dgm:prSet/>
      <dgm:spPr/>
      <dgm:t>
        <a:bodyPr/>
        <a:lstStyle/>
        <a:p>
          <a:endParaRPr lang="en-GB"/>
        </a:p>
      </dgm:t>
    </dgm:pt>
    <dgm:pt modelId="{05671997-7602-4B22-B427-851521417D90}" type="pres">
      <dgm:prSet presAssocID="{E15C0AA4-ADB3-45FC-929B-2E368A41C9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A25A25-F2FC-4D49-8DA8-0C46CE41000F}" type="pres">
      <dgm:prSet presAssocID="{8D943C4F-DCA1-42E2-A1F3-E9AA35D7D743}" presName="hierRoot1" presStyleCnt="0">
        <dgm:presLayoutVars>
          <dgm:hierBranch/>
        </dgm:presLayoutVars>
      </dgm:prSet>
      <dgm:spPr/>
    </dgm:pt>
    <dgm:pt modelId="{5E48F6FF-DE17-4966-A3B5-4FE1755157B7}" type="pres">
      <dgm:prSet presAssocID="{8D943C4F-DCA1-42E2-A1F3-E9AA35D7D743}" presName="rootComposite1" presStyleCnt="0"/>
      <dgm:spPr/>
    </dgm:pt>
    <dgm:pt modelId="{613C23F3-95D2-48C9-ABBC-36300CEA3EC3}" type="pres">
      <dgm:prSet presAssocID="{8D943C4F-DCA1-42E2-A1F3-E9AA35D7D74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9234F40-514D-47D3-985B-9731E5BFC4DD}" type="pres">
      <dgm:prSet presAssocID="{8D943C4F-DCA1-42E2-A1F3-E9AA35D7D74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E030433-2022-4718-9B28-B297FAD22627}" type="pres">
      <dgm:prSet presAssocID="{8D943C4F-DCA1-42E2-A1F3-E9AA35D7D743}" presName="hierChild2" presStyleCnt="0"/>
      <dgm:spPr/>
    </dgm:pt>
    <dgm:pt modelId="{BEE2544D-F856-4153-B75C-C002FED9757F}" type="pres">
      <dgm:prSet presAssocID="{F79C92C7-198B-4C48-97E1-E123649107F7}" presName="Name35" presStyleLbl="parChTrans1D2" presStyleIdx="0" presStyleCnt="2"/>
      <dgm:spPr/>
      <dgm:t>
        <a:bodyPr/>
        <a:lstStyle/>
        <a:p>
          <a:endParaRPr lang="en-GB"/>
        </a:p>
      </dgm:t>
    </dgm:pt>
    <dgm:pt modelId="{C6EA3442-4BA0-42DE-8C44-EEAA27DD20D8}" type="pres">
      <dgm:prSet presAssocID="{47688748-3282-4111-A960-FCE719807DBE}" presName="hierRoot2" presStyleCnt="0">
        <dgm:presLayoutVars>
          <dgm:hierBranch/>
        </dgm:presLayoutVars>
      </dgm:prSet>
      <dgm:spPr/>
    </dgm:pt>
    <dgm:pt modelId="{722628AA-E5ED-467D-A80E-91341C3E8F5D}" type="pres">
      <dgm:prSet presAssocID="{47688748-3282-4111-A960-FCE719807DBE}" presName="rootComposite" presStyleCnt="0"/>
      <dgm:spPr/>
    </dgm:pt>
    <dgm:pt modelId="{605E33E6-E799-4090-BE09-D1A98A8F3707}" type="pres">
      <dgm:prSet presAssocID="{47688748-3282-4111-A960-FCE719807D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D246CC-ED6F-4FCB-8F87-D8FF687FB0F4}" type="pres">
      <dgm:prSet presAssocID="{47688748-3282-4111-A960-FCE719807DBE}" presName="rootConnector" presStyleLbl="node2" presStyleIdx="0" presStyleCnt="2"/>
      <dgm:spPr/>
      <dgm:t>
        <a:bodyPr/>
        <a:lstStyle/>
        <a:p>
          <a:endParaRPr lang="en-GB"/>
        </a:p>
      </dgm:t>
    </dgm:pt>
    <dgm:pt modelId="{2A80EEFB-9575-481B-8124-9FC64FE18E1E}" type="pres">
      <dgm:prSet presAssocID="{47688748-3282-4111-A960-FCE719807DBE}" presName="hierChild4" presStyleCnt="0"/>
      <dgm:spPr/>
    </dgm:pt>
    <dgm:pt modelId="{C6AC3D1D-5312-4C42-A6C3-6F41F24FED95}" type="pres">
      <dgm:prSet presAssocID="{74C5F7FE-565E-4586-9AED-4A7E3689284C}" presName="Name35" presStyleLbl="parChTrans1D3" presStyleIdx="0" presStyleCnt="2"/>
      <dgm:spPr/>
      <dgm:t>
        <a:bodyPr/>
        <a:lstStyle/>
        <a:p>
          <a:endParaRPr lang="en-GB"/>
        </a:p>
      </dgm:t>
    </dgm:pt>
    <dgm:pt modelId="{F140DC8B-BA09-4E77-88E5-956EC965EDF1}" type="pres">
      <dgm:prSet presAssocID="{0AAA1B0E-DFE8-4732-B2A6-E748CAF917CC}" presName="hierRoot2" presStyleCnt="0">
        <dgm:presLayoutVars>
          <dgm:hierBranch val="r"/>
        </dgm:presLayoutVars>
      </dgm:prSet>
      <dgm:spPr/>
    </dgm:pt>
    <dgm:pt modelId="{53F38127-8383-4902-8637-98F63B24EFCC}" type="pres">
      <dgm:prSet presAssocID="{0AAA1B0E-DFE8-4732-B2A6-E748CAF917CC}" presName="rootComposite" presStyleCnt="0"/>
      <dgm:spPr/>
    </dgm:pt>
    <dgm:pt modelId="{6072F55D-C804-4558-867B-0675C29E8526}" type="pres">
      <dgm:prSet presAssocID="{0AAA1B0E-DFE8-4732-B2A6-E748CAF917C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FE3AA0B-5251-4675-822F-721C562E5C46}" type="pres">
      <dgm:prSet presAssocID="{0AAA1B0E-DFE8-4732-B2A6-E748CAF917CC}" presName="rootConnector" presStyleLbl="node3" presStyleIdx="0" presStyleCnt="2"/>
      <dgm:spPr/>
      <dgm:t>
        <a:bodyPr/>
        <a:lstStyle/>
        <a:p>
          <a:endParaRPr lang="en-GB"/>
        </a:p>
      </dgm:t>
    </dgm:pt>
    <dgm:pt modelId="{89590D59-5048-4D4B-BBA7-18469597B96B}" type="pres">
      <dgm:prSet presAssocID="{0AAA1B0E-DFE8-4732-B2A6-E748CAF917CC}" presName="hierChild4" presStyleCnt="0"/>
      <dgm:spPr/>
    </dgm:pt>
    <dgm:pt modelId="{8E6A70F8-2945-4F3F-B695-943BE5E2EC93}" type="pres">
      <dgm:prSet presAssocID="{0AAA1B0E-DFE8-4732-B2A6-E748CAF917CC}" presName="hierChild5" presStyleCnt="0"/>
      <dgm:spPr/>
    </dgm:pt>
    <dgm:pt modelId="{03012497-9032-4B8F-8E45-AB3242756991}" type="pres">
      <dgm:prSet presAssocID="{47688748-3282-4111-A960-FCE719807DBE}" presName="hierChild5" presStyleCnt="0"/>
      <dgm:spPr/>
    </dgm:pt>
    <dgm:pt modelId="{8D10C25D-5BAF-4492-8647-AE4B2E8A36EF}" type="pres">
      <dgm:prSet presAssocID="{FAEDEA9C-89EF-4A94-9414-91F43AE213A8}" presName="Name35" presStyleLbl="parChTrans1D2" presStyleIdx="1" presStyleCnt="2"/>
      <dgm:spPr/>
      <dgm:t>
        <a:bodyPr/>
        <a:lstStyle/>
        <a:p>
          <a:endParaRPr lang="en-GB"/>
        </a:p>
      </dgm:t>
    </dgm:pt>
    <dgm:pt modelId="{94A7EB20-4CE8-41FE-8330-29CB411C855E}" type="pres">
      <dgm:prSet presAssocID="{948A7A70-419E-4646-8CEE-0CAAE99B30A3}" presName="hierRoot2" presStyleCnt="0">
        <dgm:presLayoutVars>
          <dgm:hierBranch/>
        </dgm:presLayoutVars>
      </dgm:prSet>
      <dgm:spPr/>
    </dgm:pt>
    <dgm:pt modelId="{CFB651AC-201C-450D-8D7D-AD6F4779DA69}" type="pres">
      <dgm:prSet presAssocID="{948A7A70-419E-4646-8CEE-0CAAE99B30A3}" presName="rootComposite" presStyleCnt="0"/>
      <dgm:spPr/>
    </dgm:pt>
    <dgm:pt modelId="{7E8AFF5D-7E16-4883-A647-9FA961B58174}" type="pres">
      <dgm:prSet presAssocID="{948A7A70-419E-4646-8CEE-0CAAE99B30A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FAFC400-3B6F-4523-A502-C4F9027094F4}" type="pres">
      <dgm:prSet presAssocID="{948A7A70-419E-4646-8CEE-0CAAE99B30A3}" presName="rootConnector" presStyleLbl="node2" presStyleIdx="1" presStyleCnt="2"/>
      <dgm:spPr/>
      <dgm:t>
        <a:bodyPr/>
        <a:lstStyle/>
        <a:p>
          <a:endParaRPr lang="en-GB"/>
        </a:p>
      </dgm:t>
    </dgm:pt>
    <dgm:pt modelId="{4CD2F02B-86E3-468E-BC13-ECC57DABED24}" type="pres">
      <dgm:prSet presAssocID="{948A7A70-419E-4646-8CEE-0CAAE99B30A3}" presName="hierChild4" presStyleCnt="0"/>
      <dgm:spPr/>
    </dgm:pt>
    <dgm:pt modelId="{37A7CABF-294E-44B3-B580-1077A5CCC8E9}" type="pres">
      <dgm:prSet presAssocID="{15E6A1C5-129A-47D6-8E5F-8393B1172CF7}" presName="Name35" presStyleLbl="parChTrans1D3" presStyleIdx="1" presStyleCnt="2"/>
      <dgm:spPr/>
      <dgm:t>
        <a:bodyPr/>
        <a:lstStyle/>
        <a:p>
          <a:endParaRPr lang="en-GB"/>
        </a:p>
      </dgm:t>
    </dgm:pt>
    <dgm:pt modelId="{392E8541-659A-4652-9118-FE867FF28842}" type="pres">
      <dgm:prSet presAssocID="{9AF746D9-780C-4D25-BD4A-F204210A4784}" presName="hierRoot2" presStyleCnt="0">
        <dgm:presLayoutVars>
          <dgm:hierBranch val="r"/>
        </dgm:presLayoutVars>
      </dgm:prSet>
      <dgm:spPr/>
    </dgm:pt>
    <dgm:pt modelId="{DE2174A0-0330-47A5-BBD5-E3A2C7F47736}" type="pres">
      <dgm:prSet presAssocID="{9AF746D9-780C-4D25-BD4A-F204210A4784}" presName="rootComposite" presStyleCnt="0"/>
      <dgm:spPr/>
    </dgm:pt>
    <dgm:pt modelId="{7FB65BE0-4202-49CD-A635-B871E217408B}" type="pres">
      <dgm:prSet presAssocID="{9AF746D9-780C-4D25-BD4A-F204210A478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B3FAE11-D9F2-449D-9E8C-7575528E5F2A}" type="pres">
      <dgm:prSet presAssocID="{9AF746D9-780C-4D25-BD4A-F204210A4784}" presName="rootConnector" presStyleLbl="node3" presStyleIdx="1" presStyleCnt="2"/>
      <dgm:spPr/>
      <dgm:t>
        <a:bodyPr/>
        <a:lstStyle/>
        <a:p>
          <a:endParaRPr lang="en-GB"/>
        </a:p>
      </dgm:t>
    </dgm:pt>
    <dgm:pt modelId="{1AD86623-8CE6-4B42-84F1-87E8DF437F77}" type="pres">
      <dgm:prSet presAssocID="{9AF746D9-780C-4D25-BD4A-F204210A4784}" presName="hierChild4" presStyleCnt="0"/>
      <dgm:spPr/>
    </dgm:pt>
    <dgm:pt modelId="{FA87ED75-FA3A-4C64-A568-8F3AA8F3FF33}" type="pres">
      <dgm:prSet presAssocID="{9AF746D9-780C-4D25-BD4A-F204210A4784}" presName="hierChild5" presStyleCnt="0"/>
      <dgm:spPr/>
    </dgm:pt>
    <dgm:pt modelId="{DAC7DDEA-E095-4256-B7DA-D75CF13169F0}" type="pres">
      <dgm:prSet presAssocID="{948A7A70-419E-4646-8CEE-0CAAE99B30A3}" presName="hierChild5" presStyleCnt="0"/>
      <dgm:spPr/>
    </dgm:pt>
    <dgm:pt modelId="{AAE2E4D5-DDC6-4157-9377-5AEB487D79D5}" type="pres">
      <dgm:prSet presAssocID="{8D943C4F-DCA1-42E2-A1F3-E9AA35D7D743}" presName="hierChild3" presStyleCnt="0"/>
      <dgm:spPr/>
    </dgm:pt>
  </dgm:ptLst>
  <dgm:cxnLst>
    <dgm:cxn modelId="{6A916053-21E9-4FD6-AB4F-A0F4BA6C88AA}" srcId="{8D943C4F-DCA1-42E2-A1F3-E9AA35D7D743}" destId="{948A7A70-419E-4646-8CEE-0CAAE99B30A3}" srcOrd="1" destOrd="0" parTransId="{FAEDEA9C-89EF-4A94-9414-91F43AE213A8}" sibTransId="{424FEEF0-BEE9-468D-8A8F-F0718DD31229}"/>
    <dgm:cxn modelId="{79B7A7A4-2CC9-49F6-BBE0-2E913D3F206B}" type="presOf" srcId="{47688748-3282-4111-A960-FCE719807DBE}" destId="{605E33E6-E799-4090-BE09-D1A98A8F3707}" srcOrd="0" destOrd="0" presId="urn:microsoft.com/office/officeart/2005/8/layout/orgChart1"/>
    <dgm:cxn modelId="{65D2E80E-7F7F-40F2-A4A3-BF3793C48DAE}" type="presOf" srcId="{9AF746D9-780C-4D25-BD4A-F204210A4784}" destId="{BB3FAE11-D9F2-449D-9E8C-7575528E5F2A}" srcOrd="1" destOrd="0" presId="urn:microsoft.com/office/officeart/2005/8/layout/orgChart1"/>
    <dgm:cxn modelId="{AF74C6AA-B8B9-46B1-83F2-5675A90C6EDA}" type="presOf" srcId="{F79C92C7-198B-4C48-97E1-E123649107F7}" destId="{BEE2544D-F856-4153-B75C-C002FED9757F}" srcOrd="0" destOrd="0" presId="urn:microsoft.com/office/officeart/2005/8/layout/orgChart1"/>
    <dgm:cxn modelId="{0A16035B-A2C7-4D1C-AFF6-242A2F9394CB}" type="presOf" srcId="{47688748-3282-4111-A960-FCE719807DBE}" destId="{5AD246CC-ED6F-4FCB-8F87-D8FF687FB0F4}" srcOrd="1" destOrd="0" presId="urn:microsoft.com/office/officeart/2005/8/layout/orgChart1"/>
    <dgm:cxn modelId="{3612D326-008A-4D29-8288-E528AAF2CCA3}" type="presOf" srcId="{8D943C4F-DCA1-42E2-A1F3-E9AA35D7D743}" destId="{19234F40-514D-47D3-985B-9731E5BFC4DD}" srcOrd="1" destOrd="0" presId="urn:microsoft.com/office/officeart/2005/8/layout/orgChart1"/>
    <dgm:cxn modelId="{0ADF547E-CF18-41F7-A091-3B5AF1AAB5F3}" type="presOf" srcId="{8D943C4F-DCA1-42E2-A1F3-E9AA35D7D743}" destId="{613C23F3-95D2-48C9-ABBC-36300CEA3EC3}" srcOrd="0" destOrd="0" presId="urn:microsoft.com/office/officeart/2005/8/layout/orgChart1"/>
    <dgm:cxn modelId="{AF9E3100-CE67-4F21-9C78-F42AE01F7A93}" srcId="{8D943C4F-DCA1-42E2-A1F3-E9AA35D7D743}" destId="{47688748-3282-4111-A960-FCE719807DBE}" srcOrd="0" destOrd="0" parTransId="{F79C92C7-198B-4C48-97E1-E123649107F7}" sibTransId="{CF64AD03-15CE-4DF0-86B0-F043A00BC55B}"/>
    <dgm:cxn modelId="{F0BA0B37-EE2B-4956-9EF8-2D3406DCD116}" type="presOf" srcId="{948A7A70-419E-4646-8CEE-0CAAE99B30A3}" destId="{6FAFC400-3B6F-4523-A502-C4F9027094F4}" srcOrd="1" destOrd="0" presId="urn:microsoft.com/office/officeart/2005/8/layout/orgChart1"/>
    <dgm:cxn modelId="{9A599692-648A-41D3-B8E2-0DBC28057878}" type="presOf" srcId="{15E6A1C5-129A-47D6-8E5F-8393B1172CF7}" destId="{37A7CABF-294E-44B3-B580-1077A5CCC8E9}" srcOrd="0" destOrd="0" presId="urn:microsoft.com/office/officeart/2005/8/layout/orgChart1"/>
    <dgm:cxn modelId="{13716BEF-D911-4018-891A-69BA05224A4F}" type="presOf" srcId="{0AAA1B0E-DFE8-4732-B2A6-E748CAF917CC}" destId="{5FE3AA0B-5251-4675-822F-721C562E5C46}" srcOrd="1" destOrd="0" presId="urn:microsoft.com/office/officeart/2005/8/layout/orgChart1"/>
    <dgm:cxn modelId="{9BA2FBDA-1466-404E-B1D6-36E5F6C48384}" srcId="{948A7A70-419E-4646-8CEE-0CAAE99B30A3}" destId="{9AF746D9-780C-4D25-BD4A-F204210A4784}" srcOrd="0" destOrd="0" parTransId="{15E6A1C5-129A-47D6-8E5F-8393B1172CF7}" sibTransId="{445C93C6-9406-46F9-91A3-1529AB4CD0F0}"/>
    <dgm:cxn modelId="{323F5B8A-1C9D-4340-820D-3B52DB18FB3F}" srcId="{E15C0AA4-ADB3-45FC-929B-2E368A41C981}" destId="{8D943C4F-DCA1-42E2-A1F3-E9AA35D7D743}" srcOrd="0" destOrd="0" parTransId="{8366E299-8E79-412E-872A-91DD38229D43}" sibTransId="{618C8820-C7A9-4EA6-A5F0-536482B5B22C}"/>
    <dgm:cxn modelId="{A6F5158D-D082-4915-95EE-8DC5004ACB66}" type="presOf" srcId="{74C5F7FE-565E-4586-9AED-4A7E3689284C}" destId="{C6AC3D1D-5312-4C42-A6C3-6F41F24FED95}" srcOrd="0" destOrd="0" presId="urn:microsoft.com/office/officeart/2005/8/layout/orgChart1"/>
    <dgm:cxn modelId="{B48C9260-7898-4FF4-85D0-CD4ACE11712A}" type="presOf" srcId="{948A7A70-419E-4646-8CEE-0CAAE99B30A3}" destId="{7E8AFF5D-7E16-4883-A647-9FA961B58174}" srcOrd="0" destOrd="0" presId="urn:microsoft.com/office/officeart/2005/8/layout/orgChart1"/>
    <dgm:cxn modelId="{C481D673-8FC9-42DB-B839-BB0F65285C3E}" srcId="{47688748-3282-4111-A960-FCE719807DBE}" destId="{0AAA1B0E-DFE8-4732-B2A6-E748CAF917CC}" srcOrd="0" destOrd="0" parTransId="{74C5F7FE-565E-4586-9AED-4A7E3689284C}" sibTransId="{985BC9D1-1AA9-46DA-98BE-19EC4DF0077C}"/>
    <dgm:cxn modelId="{E6CF429D-9DB3-4872-9D67-6A0B26DF2ABC}" type="presOf" srcId="{FAEDEA9C-89EF-4A94-9414-91F43AE213A8}" destId="{8D10C25D-5BAF-4492-8647-AE4B2E8A36EF}" srcOrd="0" destOrd="0" presId="urn:microsoft.com/office/officeart/2005/8/layout/orgChart1"/>
    <dgm:cxn modelId="{23236FFA-FA22-4B36-89D6-545937FB1E1D}" type="presOf" srcId="{0AAA1B0E-DFE8-4732-B2A6-E748CAF917CC}" destId="{6072F55D-C804-4558-867B-0675C29E8526}" srcOrd="0" destOrd="0" presId="urn:microsoft.com/office/officeart/2005/8/layout/orgChart1"/>
    <dgm:cxn modelId="{CAC69A9F-146A-4BBB-98D6-03D694D7A00C}" type="presOf" srcId="{E15C0AA4-ADB3-45FC-929B-2E368A41C981}" destId="{05671997-7602-4B22-B427-851521417D90}" srcOrd="0" destOrd="0" presId="urn:microsoft.com/office/officeart/2005/8/layout/orgChart1"/>
    <dgm:cxn modelId="{1686B723-F831-440C-A825-BBAEF85C78FC}" type="presOf" srcId="{9AF746D9-780C-4D25-BD4A-F204210A4784}" destId="{7FB65BE0-4202-49CD-A635-B871E217408B}" srcOrd="0" destOrd="0" presId="urn:microsoft.com/office/officeart/2005/8/layout/orgChart1"/>
    <dgm:cxn modelId="{9CF82951-D71D-4D1C-B28C-8655C62D12DF}" type="presParOf" srcId="{05671997-7602-4B22-B427-851521417D90}" destId="{4FA25A25-F2FC-4D49-8DA8-0C46CE41000F}" srcOrd="0" destOrd="0" presId="urn:microsoft.com/office/officeart/2005/8/layout/orgChart1"/>
    <dgm:cxn modelId="{7FF23EA4-C313-42A5-9650-C12DE212CD66}" type="presParOf" srcId="{4FA25A25-F2FC-4D49-8DA8-0C46CE41000F}" destId="{5E48F6FF-DE17-4966-A3B5-4FE1755157B7}" srcOrd="0" destOrd="0" presId="urn:microsoft.com/office/officeart/2005/8/layout/orgChart1"/>
    <dgm:cxn modelId="{3E56779D-6970-4844-8041-FE96D72DC79C}" type="presParOf" srcId="{5E48F6FF-DE17-4966-A3B5-4FE1755157B7}" destId="{613C23F3-95D2-48C9-ABBC-36300CEA3EC3}" srcOrd="0" destOrd="0" presId="urn:microsoft.com/office/officeart/2005/8/layout/orgChart1"/>
    <dgm:cxn modelId="{A5BFCDA1-B39B-4697-BE11-51443A067A98}" type="presParOf" srcId="{5E48F6FF-DE17-4966-A3B5-4FE1755157B7}" destId="{19234F40-514D-47D3-985B-9731E5BFC4DD}" srcOrd="1" destOrd="0" presId="urn:microsoft.com/office/officeart/2005/8/layout/orgChart1"/>
    <dgm:cxn modelId="{185117EC-B908-4369-9209-D98F0B1B1161}" type="presParOf" srcId="{4FA25A25-F2FC-4D49-8DA8-0C46CE41000F}" destId="{9E030433-2022-4718-9B28-B297FAD22627}" srcOrd="1" destOrd="0" presId="urn:microsoft.com/office/officeart/2005/8/layout/orgChart1"/>
    <dgm:cxn modelId="{C6EB3AB3-7E8A-4A48-8918-7657E38941E1}" type="presParOf" srcId="{9E030433-2022-4718-9B28-B297FAD22627}" destId="{BEE2544D-F856-4153-B75C-C002FED9757F}" srcOrd="0" destOrd="0" presId="urn:microsoft.com/office/officeart/2005/8/layout/orgChart1"/>
    <dgm:cxn modelId="{748A2DE4-EE95-46F8-B123-86A6B0445CCF}" type="presParOf" srcId="{9E030433-2022-4718-9B28-B297FAD22627}" destId="{C6EA3442-4BA0-42DE-8C44-EEAA27DD20D8}" srcOrd="1" destOrd="0" presId="urn:microsoft.com/office/officeart/2005/8/layout/orgChart1"/>
    <dgm:cxn modelId="{99A45272-A1AD-4502-A691-CB933A6D4F2B}" type="presParOf" srcId="{C6EA3442-4BA0-42DE-8C44-EEAA27DD20D8}" destId="{722628AA-E5ED-467D-A80E-91341C3E8F5D}" srcOrd="0" destOrd="0" presId="urn:microsoft.com/office/officeart/2005/8/layout/orgChart1"/>
    <dgm:cxn modelId="{BC1CCF44-337A-4152-967F-7B7D6EF8242A}" type="presParOf" srcId="{722628AA-E5ED-467D-A80E-91341C3E8F5D}" destId="{605E33E6-E799-4090-BE09-D1A98A8F3707}" srcOrd="0" destOrd="0" presId="urn:microsoft.com/office/officeart/2005/8/layout/orgChart1"/>
    <dgm:cxn modelId="{DC3ABDE5-E72A-42B1-8F6A-9138900CCD02}" type="presParOf" srcId="{722628AA-E5ED-467D-A80E-91341C3E8F5D}" destId="{5AD246CC-ED6F-4FCB-8F87-D8FF687FB0F4}" srcOrd="1" destOrd="0" presId="urn:microsoft.com/office/officeart/2005/8/layout/orgChart1"/>
    <dgm:cxn modelId="{90109DC3-B230-4094-88FB-6CD09BEBF046}" type="presParOf" srcId="{C6EA3442-4BA0-42DE-8C44-EEAA27DD20D8}" destId="{2A80EEFB-9575-481B-8124-9FC64FE18E1E}" srcOrd="1" destOrd="0" presId="urn:microsoft.com/office/officeart/2005/8/layout/orgChart1"/>
    <dgm:cxn modelId="{9CF3CBDF-2770-4194-9833-BD5EC2743F75}" type="presParOf" srcId="{2A80EEFB-9575-481B-8124-9FC64FE18E1E}" destId="{C6AC3D1D-5312-4C42-A6C3-6F41F24FED95}" srcOrd="0" destOrd="0" presId="urn:microsoft.com/office/officeart/2005/8/layout/orgChart1"/>
    <dgm:cxn modelId="{3B35A22A-F428-4F8F-B915-250EFE9821D6}" type="presParOf" srcId="{2A80EEFB-9575-481B-8124-9FC64FE18E1E}" destId="{F140DC8B-BA09-4E77-88E5-956EC965EDF1}" srcOrd="1" destOrd="0" presId="urn:microsoft.com/office/officeart/2005/8/layout/orgChart1"/>
    <dgm:cxn modelId="{C15059A2-9361-43B4-9571-DBB577F94485}" type="presParOf" srcId="{F140DC8B-BA09-4E77-88E5-956EC965EDF1}" destId="{53F38127-8383-4902-8637-98F63B24EFCC}" srcOrd="0" destOrd="0" presId="urn:microsoft.com/office/officeart/2005/8/layout/orgChart1"/>
    <dgm:cxn modelId="{0F3261E9-8228-446D-99A4-F6411E2708BB}" type="presParOf" srcId="{53F38127-8383-4902-8637-98F63B24EFCC}" destId="{6072F55D-C804-4558-867B-0675C29E8526}" srcOrd="0" destOrd="0" presId="urn:microsoft.com/office/officeart/2005/8/layout/orgChart1"/>
    <dgm:cxn modelId="{3EC360E9-5BD3-45AF-B99E-619578ECBA8E}" type="presParOf" srcId="{53F38127-8383-4902-8637-98F63B24EFCC}" destId="{5FE3AA0B-5251-4675-822F-721C562E5C46}" srcOrd="1" destOrd="0" presId="urn:microsoft.com/office/officeart/2005/8/layout/orgChart1"/>
    <dgm:cxn modelId="{B739A33B-ECD9-4366-899F-1AD0125297C5}" type="presParOf" srcId="{F140DC8B-BA09-4E77-88E5-956EC965EDF1}" destId="{89590D59-5048-4D4B-BBA7-18469597B96B}" srcOrd="1" destOrd="0" presId="urn:microsoft.com/office/officeart/2005/8/layout/orgChart1"/>
    <dgm:cxn modelId="{4F39562D-81FE-4097-8350-E833DDEF7CCE}" type="presParOf" srcId="{F140DC8B-BA09-4E77-88E5-956EC965EDF1}" destId="{8E6A70F8-2945-4F3F-B695-943BE5E2EC93}" srcOrd="2" destOrd="0" presId="urn:microsoft.com/office/officeart/2005/8/layout/orgChart1"/>
    <dgm:cxn modelId="{933410B2-ECC0-4103-A17D-BFF829DE203B}" type="presParOf" srcId="{C6EA3442-4BA0-42DE-8C44-EEAA27DD20D8}" destId="{03012497-9032-4B8F-8E45-AB3242756991}" srcOrd="2" destOrd="0" presId="urn:microsoft.com/office/officeart/2005/8/layout/orgChart1"/>
    <dgm:cxn modelId="{40BA5B6A-6A27-4D27-A6A3-F89CE32310E2}" type="presParOf" srcId="{9E030433-2022-4718-9B28-B297FAD22627}" destId="{8D10C25D-5BAF-4492-8647-AE4B2E8A36EF}" srcOrd="2" destOrd="0" presId="urn:microsoft.com/office/officeart/2005/8/layout/orgChart1"/>
    <dgm:cxn modelId="{1E142156-D6F0-4BE1-BE93-21D2FF2482BC}" type="presParOf" srcId="{9E030433-2022-4718-9B28-B297FAD22627}" destId="{94A7EB20-4CE8-41FE-8330-29CB411C855E}" srcOrd="3" destOrd="0" presId="urn:microsoft.com/office/officeart/2005/8/layout/orgChart1"/>
    <dgm:cxn modelId="{C129C799-E4BD-460B-AF75-62A4610808D9}" type="presParOf" srcId="{94A7EB20-4CE8-41FE-8330-29CB411C855E}" destId="{CFB651AC-201C-450D-8D7D-AD6F4779DA69}" srcOrd="0" destOrd="0" presId="urn:microsoft.com/office/officeart/2005/8/layout/orgChart1"/>
    <dgm:cxn modelId="{A62BD7E5-A177-45B4-9AF9-9B2C935D6DA6}" type="presParOf" srcId="{CFB651AC-201C-450D-8D7D-AD6F4779DA69}" destId="{7E8AFF5D-7E16-4883-A647-9FA961B58174}" srcOrd="0" destOrd="0" presId="urn:microsoft.com/office/officeart/2005/8/layout/orgChart1"/>
    <dgm:cxn modelId="{50E2F4BF-22EA-4DC2-AA3F-C0FFFB8930AF}" type="presParOf" srcId="{CFB651AC-201C-450D-8D7D-AD6F4779DA69}" destId="{6FAFC400-3B6F-4523-A502-C4F9027094F4}" srcOrd="1" destOrd="0" presId="urn:microsoft.com/office/officeart/2005/8/layout/orgChart1"/>
    <dgm:cxn modelId="{9718233C-D459-4158-8C68-A5D2BEFF1FD2}" type="presParOf" srcId="{94A7EB20-4CE8-41FE-8330-29CB411C855E}" destId="{4CD2F02B-86E3-468E-BC13-ECC57DABED24}" srcOrd="1" destOrd="0" presId="urn:microsoft.com/office/officeart/2005/8/layout/orgChart1"/>
    <dgm:cxn modelId="{96560E77-32B2-4EA4-9169-A20909F23A27}" type="presParOf" srcId="{4CD2F02B-86E3-468E-BC13-ECC57DABED24}" destId="{37A7CABF-294E-44B3-B580-1077A5CCC8E9}" srcOrd="0" destOrd="0" presId="urn:microsoft.com/office/officeart/2005/8/layout/orgChart1"/>
    <dgm:cxn modelId="{89B66CA5-0917-4F52-A7BE-F23C8DB55AF3}" type="presParOf" srcId="{4CD2F02B-86E3-468E-BC13-ECC57DABED24}" destId="{392E8541-659A-4652-9118-FE867FF28842}" srcOrd="1" destOrd="0" presId="urn:microsoft.com/office/officeart/2005/8/layout/orgChart1"/>
    <dgm:cxn modelId="{442041D4-03F6-4FFB-A20B-5A2CF8155154}" type="presParOf" srcId="{392E8541-659A-4652-9118-FE867FF28842}" destId="{DE2174A0-0330-47A5-BBD5-E3A2C7F47736}" srcOrd="0" destOrd="0" presId="urn:microsoft.com/office/officeart/2005/8/layout/orgChart1"/>
    <dgm:cxn modelId="{861DDCEF-C6FC-4A06-B8F5-712167E01FE9}" type="presParOf" srcId="{DE2174A0-0330-47A5-BBD5-E3A2C7F47736}" destId="{7FB65BE0-4202-49CD-A635-B871E217408B}" srcOrd="0" destOrd="0" presId="urn:microsoft.com/office/officeart/2005/8/layout/orgChart1"/>
    <dgm:cxn modelId="{8227D01B-5027-4A5A-9CA2-C00E3BD2D833}" type="presParOf" srcId="{DE2174A0-0330-47A5-BBD5-E3A2C7F47736}" destId="{BB3FAE11-D9F2-449D-9E8C-7575528E5F2A}" srcOrd="1" destOrd="0" presId="urn:microsoft.com/office/officeart/2005/8/layout/orgChart1"/>
    <dgm:cxn modelId="{C600FD81-5A55-4A79-BDA4-22E319FD0228}" type="presParOf" srcId="{392E8541-659A-4652-9118-FE867FF28842}" destId="{1AD86623-8CE6-4B42-84F1-87E8DF437F77}" srcOrd="1" destOrd="0" presId="urn:microsoft.com/office/officeart/2005/8/layout/orgChart1"/>
    <dgm:cxn modelId="{219D4320-E8EE-45E8-B838-3759A4057726}" type="presParOf" srcId="{392E8541-659A-4652-9118-FE867FF28842}" destId="{FA87ED75-FA3A-4C64-A568-8F3AA8F3FF33}" srcOrd="2" destOrd="0" presId="urn:microsoft.com/office/officeart/2005/8/layout/orgChart1"/>
    <dgm:cxn modelId="{41E025F3-D720-4234-9835-3929B6023B69}" type="presParOf" srcId="{94A7EB20-4CE8-41FE-8330-29CB411C855E}" destId="{DAC7DDEA-E095-4256-B7DA-D75CF13169F0}" srcOrd="2" destOrd="0" presId="urn:microsoft.com/office/officeart/2005/8/layout/orgChart1"/>
    <dgm:cxn modelId="{525B50C9-BFBA-4095-820E-ED9F570F3B1D}" type="presParOf" srcId="{4FA25A25-F2FC-4D49-8DA8-0C46CE41000F}" destId="{AAE2E4D5-DDC6-4157-9377-5AEB487D79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7CABF-294E-44B3-B580-1077A5CCC8E9}">
      <dsp:nvSpPr>
        <dsp:cNvPr id="0" name=""/>
        <dsp:cNvSpPr/>
      </dsp:nvSpPr>
      <dsp:spPr>
        <a:xfrm>
          <a:off x="6412470" y="3267351"/>
          <a:ext cx="91440" cy="567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7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0C25D-5BAF-4492-8647-AE4B2E8A36EF}">
      <dsp:nvSpPr>
        <dsp:cNvPr id="0" name=""/>
        <dsp:cNvSpPr/>
      </dsp:nvSpPr>
      <dsp:spPr>
        <a:xfrm>
          <a:off x="4824536" y="1350169"/>
          <a:ext cx="1633654" cy="56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26"/>
              </a:lnTo>
              <a:lnTo>
                <a:pt x="1633654" y="283526"/>
              </a:lnTo>
              <a:lnTo>
                <a:pt x="1633654" y="567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C3D1D-5312-4C42-A6C3-6F41F24FED95}">
      <dsp:nvSpPr>
        <dsp:cNvPr id="0" name=""/>
        <dsp:cNvSpPr/>
      </dsp:nvSpPr>
      <dsp:spPr>
        <a:xfrm>
          <a:off x="3145161" y="3267351"/>
          <a:ext cx="91440" cy="567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7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2544D-F856-4153-B75C-C002FED9757F}">
      <dsp:nvSpPr>
        <dsp:cNvPr id="0" name=""/>
        <dsp:cNvSpPr/>
      </dsp:nvSpPr>
      <dsp:spPr>
        <a:xfrm>
          <a:off x="3190881" y="1350169"/>
          <a:ext cx="1633654" cy="567053"/>
        </a:xfrm>
        <a:custGeom>
          <a:avLst/>
          <a:gdLst/>
          <a:ahLst/>
          <a:cxnLst/>
          <a:rect l="0" t="0" r="0" b="0"/>
          <a:pathLst>
            <a:path>
              <a:moveTo>
                <a:pt x="1633654" y="0"/>
              </a:moveTo>
              <a:lnTo>
                <a:pt x="1633654" y="283526"/>
              </a:lnTo>
              <a:lnTo>
                <a:pt x="0" y="283526"/>
              </a:lnTo>
              <a:lnTo>
                <a:pt x="0" y="567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23F3-95D2-48C9-ABBC-36300CEA3EC3}">
      <dsp:nvSpPr>
        <dsp:cNvPr id="0" name=""/>
        <dsp:cNvSpPr/>
      </dsp:nvSpPr>
      <dsp:spPr>
        <a:xfrm>
          <a:off x="3474407" y="41"/>
          <a:ext cx="2700256" cy="1350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i="0" u="none" strike="noStrike" kern="1200" baseline="0" dirty="0" smtClean="0">
              <a:latin typeface="Arial"/>
            </a:rPr>
            <a:t>Assess the risk</a:t>
          </a:r>
          <a:endParaRPr lang="en-GB" sz="1900" i="0" kern="1200" dirty="0" smtClean="0"/>
        </a:p>
      </dsp:txBody>
      <dsp:txXfrm>
        <a:off x="3474407" y="41"/>
        <a:ext cx="2700256" cy="1350128"/>
      </dsp:txXfrm>
    </dsp:sp>
    <dsp:sp modelId="{605E33E6-E799-4090-BE09-D1A98A8F3707}">
      <dsp:nvSpPr>
        <dsp:cNvPr id="0" name=""/>
        <dsp:cNvSpPr/>
      </dsp:nvSpPr>
      <dsp:spPr>
        <a:xfrm>
          <a:off x="1840753" y="1917223"/>
          <a:ext cx="2700256" cy="1350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i="0" u="none" strike="noStrike" kern="1200" baseline="0" dirty="0" smtClean="0">
              <a:latin typeface="Arial"/>
            </a:rPr>
            <a:t>  </a:t>
          </a:r>
          <a:r>
            <a:rPr lang="en-GB" sz="1900" b="0" i="0" u="none" strike="noStrike" kern="1200" baseline="0" dirty="0" smtClean="0">
              <a:latin typeface="Arial"/>
            </a:rPr>
            <a:t>Patient is </a:t>
          </a:r>
          <a:r>
            <a:rPr lang="en-GB" sz="1900" b="0" i="0" u="none" strike="noStrike" kern="1200" baseline="0" dirty="0" smtClean="0">
              <a:latin typeface="Arial"/>
            </a:rPr>
            <a:t>well</a:t>
          </a:r>
          <a:endParaRPr lang="en-GB" sz="1900" kern="1200" dirty="0" smtClean="0"/>
        </a:p>
      </dsp:txBody>
      <dsp:txXfrm>
        <a:off x="1840753" y="1917223"/>
        <a:ext cx="2700256" cy="1350128"/>
      </dsp:txXfrm>
    </dsp:sp>
    <dsp:sp modelId="{6072F55D-C804-4558-867B-0675C29E8526}">
      <dsp:nvSpPr>
        <dsp:cNvPr id="0" name=""/>
        <dsp:cNvSpPr/>
      </dsp:nvSpPr>
      <dsp:spPr>
        <a:xfrm>
          <a:off x="1840753" y="3834405"/>
          <a:ext cx="2700256" cy="1350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i="0" u="none" strike="noStrike" kern="1200" baseline="0" dirty="0" smtClean="0">
              <a:latin typeface="Arial"/>
            </a:rPr>
            <a:t>No PPE </a:t>
          </a:r>
        </a:p>
      </dsp:txBody>
      <dsp:txXfrm>
        <a:off x="1840753" y="3834405"/>
        <a:ext cx="2700256" cy="1350128"/>
      </dsp:txXfrm>
    </dsp:sp>
    <dsp:sp modelId="{7E8AFF5D-7E16-4883-A647-9FA961B58174}">
      <dsp:nvSpPr>
        <dsp:cNvPr id="0" name=""/>
        <dsp:cNvSpPr/>
      </dsp:nvSpPr>
      <dsp:spPr>
        <a:xfrm>
          <a:off x="5108062" y="1917223"/>
          <a:ext cx="2700256" cy="1350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i="0" u="none" strike="noStrike" kern="1200" baseline="0" dirty="0" smtClean="0">
              <a:latin typeface="Arial"/>
            </a:rPr>
            <a:t>Patient </a:t>
          </a:r>
          <a:r>
            <a:rPr lang="en-GB" sz="1900" b="0" i="0" u="none" strike="noStrike" kern="1200" baseline="0" dirty="0" smtClean="0">
              <a:latin typeface="Arial"/>
            </a:rPr>
            <a:t>has temperature of 37.8C or more </a:t>
          </a:r>
          <a:r>
            <a:rPr lang="en-GB" sz="1900" b="1" i="0" u="none" strike="noStrike" kern="1200" baseline="0" dirty="0" smtClean="0">
              <a:latin typeface="Arial"/>
            </a:rPr>
            <a:t>OR</a:t>
          </a:r>
          <a:r>
            <a:rPr lang="en-GB" sz="1900" b="0" i="0" u="none" strike="noStrike" kern="1200" baseline="0" dirty="0" smtClean="0">
              <a:latin typeface="Arial"/>
            </a:rPr>
            <a:t> new continuous cough or COVID-19 positive</a:t>
          </a:r>
          <a:endParaRPr lang="en-GB" sz="1900" kern="1200" dirty="0" smtClean="0"/>
        </a:p>
      </dsp:txBody>
      <dsp:txXfrm>
        <a:off x="5108062" y="1917223"/>
        <a:ext cx="2700256" cy="1350128"/>
      </dsp:txXfrm>
    </dsp:sp>
    <dsp:sp modelId="{7FB65BE0-4202-49CD-A635-B871E217408B}">
      <dsp:nvSpPr>
        <dsp:cNvPr id="0" name=""/>
        <dsp:cNvSpPr/>
      </dsp:nvSpPr>
      <dsp:spPr>
        <a:xfrm>
          <a:off x="5108062" y="3834405"/>
          <a:ext cx="2700256" cy="1350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i="0" u="none" strike="noStrike" kern="1200" baseline="0" dirty="0" smtClean="0">
              <a:latin typeface="Arial"/>
            </a:rPr>
            <a:t>Non sterile gloves &amp; apron and fluid repellent  face protection</a:t>
          </a:r>
          <a:endParaRPr lang="en-GB" sz="1900" kern="1200" dirty="0" smtClean="0"/>
        </a:p>
      </dsp:txBody>
      <dsp:txXfrm>
        <a:off x="5108062" y="3834405"/>
        <a:ext cx="2700256" cy="1350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2612B-9FCF-468C-B5CC-FD5BC807A28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C965F-D5AD-4C93-9577-1C3C182C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ARI – close contact through droplet transmission</a:t>
            </a:r>
            <a:r>
              <a:rPr lang="en-GB" baseline="0" dirty="0" smtClean="0"/>
              <a:t> from coughing and sneezing, direct human to human contact, contaminated surfaces or breathing aerosols – usually generated by medical procedures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2E66C0-0D33-4BC7-999E-EDC5A03FDC0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49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5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55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49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4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3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6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5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5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8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6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371EC-C574-4A8D-851F-28FF78A6655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0677-63F8-410C-AB7C-5755BE3A3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1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hyperlink" Target="http://www.safecare-gloves.com/cart/index.php?main_page=index&amp;cPath=17" TargetMode="Externa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Infection 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176"/>
            <a:ext cx="8229600" cy="4061556"/>
          </a:xfrm>
        </p:spPr>
        <p:txBody>
          <a:bodyPr/>
          <a:lstStyle/>
          <a:p>
            <a:pPr marL="0" indent="0" algn="ctr">
              <a:buNone/>
            </a:pPr>
            <a:r>
              <a:rPr lang="en-GB" sz="8000" dirty="0" smtClean="0"/>
              <a:t>Personal Protective Equipment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8058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34" y="766763"/>
            <a:ext cx="56959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1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63451"/>
            <a:ext cx="8229600" cy="949325"/>
          </a:xfrm>
        </p:spPr>
        <p:txBody>
          <a:bodyPr/>
          <a:lstStyle/>
          <a:p>
            <a:r>
              <a:rPr lang="en-GB" dirty="0" smtClean="0"/>
              <a:t>Personal Protective Equipment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3816424" cy="504056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Uniform is part of PPE</a:t>
            </a:r>
          </a:p>
          <a:p>
            <a:r>
              <a:rPr lang="en-GB" sz="2800" dirty="0" smtClean="0"/>
              <a:t>It protects you and your </a:t>
            </a:r>
            <a:r>
              <a:rPr lang="en-GB" sz="2800" dirty="0" smtClean="0"/>
              <a:t>patients</a:t>
            </a:r>
            <a:endParaRPr lang="en-GB" sz="2800" dirty="0" smtClean="0"/>
          </a:p>
          <a:p>
            <a:r>
              <a:rPr lang="en-GB" sz="2800" dirty="0"/>
              <a:t>No nail </a:t>
            </a:r>
            <a:r>
              <a:rPr lang="en-GB" sz="2800" dirty="0" smtClean="0"/>
              <a:t>varnish</a:t>
            </a:r>
          </a:p>
          <a:p>
            <a:r>
              <a:rPr lang="en-GB" sz="2800" dirty="0" smtClean="0"/>
              <a:t>Footwear – fully enclosed, non-slip, fitted</a:t>
            </a:r>
          </a:p>
          <a:p>
            <a:r>
              <a:rPr lang="en-GB" sz="2800" dirty="0" smtClean="0"/>
              <a:t>PPE is not a substitute for hand hygiene</a:t>
            </a:r>
          </a:p>
          <a:p>
            <a:r>
              <a:rPr lang="en-GB" sz="2800" dirty="0" smtClean="0"/>
              <a:t>Single use – single patient use</a:t>
            </a:r>
          </a:p>
          <a:p>
            <a:r>
              <a:rPr lang="en-GB" sz="2800" dirty="0" smtClean="0"/>
              <a:t>Dependant on the mode of transmission and the risk</a:t>
            </a:r>
          </a:p>
          <a:p>
            <a:r>
              <a:rPr lang="en-GB" sz="2800" dirty="0" smtClean="0"/>
              <a:t>Remember ‘nothing below the elbow’</a:t>
            </a:r>
          </a:p>
          <a:p>
            <a:endParaRPr lang="en-GB" sz="2800" dirty="0" smtClean="0"/>
          </a:p>
        </p:txBody>
      </p:sp>
      <p:pic>
        <p:nvPicPr>
          <p:cNvPr id="1026" name="Picture 2" descr="http://www.healthcare-uniforms.co.uk/shopimages/products/extras/R2--LEAD-image-&amp;-Hospital-bl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3"/>
          <a:stretch/>
        </p:blipFill>
        <p:spPr bwMode="auto">
          <a:xfrm>
            <a:off x="6228184" y="1412776"/>
            <a:ext cx="268294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804248" y="4077072"/>
            <a:ext cx="864096" cy="86409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372200" y="3140968"/>
            <a:ext cx="864096" cy="86409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236296" y="2420888"/>
            <a:ext cx="864096" cy="86409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2000" y="15567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No necklaces (choke/scratch risk)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3868" y="510143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No watches, bracelets, stoned rings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375390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Uniform above elbows 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>
            <a:stCxn id="6" idx="2"/>
          </p:cNvCxnSpPr>
          <p:nvPr/>
        </p:nvCxnSpPr>
        <p:spPr>
          <a:xfrm>
            <a:off x="5796136" y="2203123"/>
            <a:ext cx="1440160" cy="50579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52120" y="4650679"/>
            <a:ext cx="1152128" cy="43450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59474" y="3781454"/>
            <a:ext cx="1038994" cy="39343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mdpi.com/viruses/viruses-07-00511/article_deploy/html/images/viruses-07-00511-g001-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405"/>
            <a:ext cx="9144000" cy="54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9492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COVID-19 is droplet and fomite spread – not aerosol spread. If you are outside of 2 meters of the </a:t>
            </a:r>
            <a:r>
              <a:rPr lang="en-GB" dirty="0" smtClean="0"/>
              <a:t>patient </a:t>
            </a:r>
            <a:r>
              <a:rPr lang="en-GB" dirty="0" smtClean="0"/>
              <a:t>you do not need PPE – just good hand hygiene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4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/>
          </a:p>
        </p:txBody>
      </p:sp>
      <p:pic>
        <p:nvPicPr>
          <p:cNvPr id="2054" name="Picture 6" descr="http://www.totelifestyle.com/wp-content/uploads/2014/04/hands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4" y="2858610"/>
            <a:ext cx="4872501" cy="345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mlhygiene.co.uk/images/categories/vinyl%20gl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0" y="3664267"/>
            <a:ext cx="2425065" cy="24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6 Mil Nitrile Glov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13" y="3081846"/>
            <a:ext cx="2167942" cy="27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63624042"/>
              </p:ext>
            </p:extLst>
          </p:nvPr>
        </p:nvGraphicFramePr>
        <p:xfrm>
          <a:off x="-229552" y="1412776"/>
          <a:ext cx="9649072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974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9081"/>
            <a:ext cx="5601810" cy="415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19817" cy="949325"/>
          </a:xfrm>
        </p:spPr>
        <p:txBody>
          <a:bodyPr/>
          <a:lstStyle/>
          <a:p>
            <a:r>
              <a:rPr lang="en-GB" dirty="0" smtClean="0"/>
              <a:t>Respiratory Etiquette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2838"/>
            <a:ext cx="4305670" cy="259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2" t="14366" b="25762"/>
          <a:stretch/>
        </p:blipFill>
        <p:spPr bwMode="auto">
          <a:xfrm>
            <a:off x="5262223" y="1199081"/>
            <a:ext cx="894182" cy="155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15" y="4005064"/>
            <a:ext cx="351048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" y="4540126"/>
            <a:ext cx="2880319" cy="16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Protective Equipment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2" y="1813500"/>
            <a:ext cx="2095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94" y="1841429"/>
            <a:ext cx="4124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16" y="3902063"/>
            <a:ext cx="41052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95" y="3904004"/>
            <a:ext cx="20478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13830022">
            <a:off x="7171542" y="1501820"/>
            <a:ext cx="1234641" cy="2351852"/>
          </a:xfrm>
          <a:prstGeom prst="downArrow">
            <a:avLst>
              <a:gd name="adj1" fmla="val 50000"/>
              <a:gd name="adj2" fmla="val 64238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Protective Equipment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0" y="1769339"/>
            <a:ext cx="4114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95" y="1769339"/>
            <a:ext cx="20669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8" y="3845789"/>
            <a:ext cx="4095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68" y="3819155"/>
            <a:ext cx="4076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3002532">
            <a:off x="7171541" y="1501820"/>
            <a:ext cx="1234641" cy="2351852"/>
          </a:xfrm>
          <a:prstGeom prst="downArrow">
            <a:avLst>
              <a:gd name="adj1" fmla="val 50000"/>
              <a:gd name="adj2" fmla="val 6423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5898" y="1928674"/>
            <a:ext cx="4797640" cy="4525963"/>
          </a:xfrm>
        </p:spPr>
        <p:txBody>
          <a:bodyPr/>
          <a:lstStyle/>
          <a:p>
            <a:r>
              <a:rPr lang="en-GB" sz="2400" dirty="0"/>
              <a:t>E</a:t>
            </a:r>
            <a:r>
              <a:rPr lang="en-GB" sz="2400" dirty="0" smtClean="0"/>
              <a:t>quipment must be cleaned between use</a:t>
            </a:r>
          </a:p>
          <a:p>
            <a:r>
              <a:rPr lang="en-GB" sz="2400" dirty="0" smtClean="0"/>
              <a:t>Label all equipment – if there’s no label, clean it again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15" y="476672"/>
            <a:ext cx="8229600" cy="949325"/>
          </a:xfrm>
        </p:spPr>
        <p:txBody>
          <a:bodyPr/>
          <a:lstStyle/>
          <a:p>
            <a:r>
              <a:rPr lang="en-GB" dirty="0" smtClean="0"/>
              <a:t>General Cleaning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6" y="3596621"/>
            <a:ext cx="3240449" cy="2475703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705164" y="4060041"/>
            <a:ext cx="4336001" cy="10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Cleaning wipes – general cleaning</a:t>
            </a:r>
          </a:p>
          <a:p>
            <a:r>
              <a:rPr lang="en-GB" sz="2400" dirty="0" smtClean="0"/>
              <a:t>Chlorine – infection cleaning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7" b="17940"/>
          <a:stretch/>
        </p:blipFill>
        <p:spPr>
          <a:xfrm>
            <a:off x="5148064" y="1734092"/>
            <a:ext cx="3744400" cy="2156511"/>
          </a:xfrm>
        </p:spPr>
      </p:pic>
    </p:spTree>
    <p:extLst>
      <p:ext uri="{BB962C8B-B14F-4D97-AF65-F5344CB8AC3E}">
        <p14:creationId xmlns:p14="http://schemas.microsoft.com/office/powerpoint/2010/main" val="31277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Cleaning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3818" y="5535594"/>
            <a:ext cx="215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dk1"/>
                </a:solidFill>
              </a:rPr>
              <a:t>Strep pneumoniae </a:t>
            </a:r>
            <a:r>
              <a:rPr lang="en-GB" dirty="0" smtClean="0">
                <a:solidFill>
                  <a:schemeClr val="dk1"/>
                </a:solidFill>
              </a:rPr>
              <a:t>1-4 weeks</a:t>
            </a:r>
            <a:r>
              <a:rPr lang="en-GB" i="1" dirty="0" smtClean="0">
                <a:solidFill>
                  <a:schemeClr val="dk1"/>
                </a:solidFill>
              </a:rPr>
              <a:t>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885986" y="2022345"/>
            <a:ext cx="2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dk1"/>
                </a:solidFill>
              </a:rPr>
              <a:t>COVID-19 – 2 hrs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67000" y="5649209"/>
            <a:ext cx="215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dk1"/>
                </a:solidFill>
              </a:rPr>
              <a:t>Clostridium</a:t>
            </a:r>
            <a:r>
              <a:rPr lang="en-GB" i="1" dirty="0" smtClean="0">
                <a:solidFill>
                  <a:schemeClr val="dk1"/>
                </a:solidFill>
              </a:rPr>
              <a:t> difficile </a:t>
            </a:r>
            <a:r>
              <a:rPr lang="en-GB" dirty="0" smtClean="0">
                <a:solidFill>
                  <a:schemeClr val="dk1"/>
                </a:solidFill>
              </a:rPr>
              <a:t>3 months – 2 years</a:t>
            </a:r>
            <a:endParaRPr lang="en-GB" dirty="0"/>
          </a:p>
        </p:txBody>
      </p:sp>
      <p:sp>
        <p:nvSpPr>
          <p:cNvPr id="4" name="AutoShape 2" descr="Image result for gp surgery waiting 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24" y="1359154"/>
            <a:ext cx="5506608" cy="4129956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22" r="69730" b="7493"/>
          <a:stretch/>
        </p:blipFill>
        <p:spPr bwMode="auto">
          <a:xfrm>
            <a:off x="460375" y="2942738"/>
            <a:ext cx="2589397" cy="2558923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7" t="45555" r="598" b="18170"/>
          <a:stretch/>
        </p:blipFill>
        <p:spPr bwMode="auto">
          <a:xfrm>
            <a:off x="5863605" y="2793479"/>
            <a:ext cx="2096654" cy="2114550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7452320" y="2413645"/>
            <a:ext cx="692650" cy="1200150"/>
          </a:xfrm>
          <a:custGeom>
            <a:avLst/>
            <a:gdLst>
              <a:gd name="connsiteX0" fmla="*/ 657225 w 692650"/>
              <a:gd name="connsiteY0" fmla="*/ 0 h 1200150"/>
              <a:gd name="connsiteX1" fmla="*/ 619125 w 692650"/>
              <a:gd name="connsiteY1" fmla="*/ 628650 h 1200150"/>
              <a:gd name="connsiteX2" fmla="*/ 0 w 692650"/>
              <a:gd name="connsiteY2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650" h="1200150">
                <a:moveTo>
                  <a:pt x="657225" y="0"/>
                </a:moveTo>
                <a:cubicBezTo>
                  <a:pt x="692944" y="214312"/>
                  <a:pt x="728663" y="428625"/>
                  <a:pt x="619125" y="628650"/>
                </a:cubicBezTo>
                <a:cubicBezTo>
                  <a:pt x="509587" y="828675"/>
                  <a:pt x="254793" y="1014412"/>
                  <a:pt x="0" y="1200150"/>
                </a:cubicBezTo>
              </a:path>
            </a:pathLst>
          </a:custGeom>
          <a:noFill/>
          <a:ln w="38100">
            <a:solidFill>
              <a:srgbClr val="A5002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2505075" y="4486275"/>
            <a:ext cx="410635" cy="1057275"/>
          </a:xfrm>
          <a:custGeom>
            <a:avLst/>
            <a:gdLst>
              <a:gd name="connsiteX0" fmla="*/ 95250 w 410635"/>
              <a:gd name="connsiteY0" fmla="*/ 1057275 h 1057275"/>
              <a:gd name="connsiteX1" fmla="*/ 409575 w 410635"/>
              <a:gd name="connsiteY1" fmla="*/ 561975 h 1057275"/>
              <a:gd name="connsiteX2" fmla="*/ 0 w 410635"/>
              <a:gd name="connsiteY2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635" h="1057275">
                <a:moveTo>
                  <a:pt x="95250" y="1057275"/>
                </a:moveTo>
                <a:cubicBezTo>
                  <a:pt x="260350" y="897731"/>
                  <a:pt x="425450" y="738187"/>
                  <a:pt x="409575" y="561975"/>
                </a:cubicBezTo>
                <a:cubicBezTo>
                  <a:pt x="393700" y="385763"/>
                  <a:pt x="196850" y="192881"/>
                  <a:pt x="0" y="0"/>
                </a:cubicBezTo>
              </a:path>
            </a:pathLst>
          </a:custGeom>
          <a:noFill/>
          <a:ln w="38100">
            <a:solidFill>
              <a:srgbClr val="A5002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 rot="13475604" flipH="1">
            <a:off x="4356733" y="4337823"/>
            <a:ext cx="929282" cy="1462951"/>
          </a:xfrm>
          <a:custGeom>
            <a:avLst/>
            <a:gdLst>
              <a:gd name="connsiteX0" fmla="*/ 657225 w 692650"/>
              <a:gd name="connsiteY0" fmla="*/ 0 h 1200150"/>
              <a:gd name="connsiteX1" fmla="*/ 619125 w 692650"/>
              <a:gd name="connsiteY1" fmla="*/ 628650 h 1200150"/>
              <a:gd name="connsiteX2" fmla="*/ 0 w 692650"/>
              <a:gd name="connsiteY2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650" h="1200150">
                <a:moveTo>
                  <a:pt x="657225" y="0"/>
                </a:moveTo>
                <a:cubicBezTo>
                  <a:pt x="692944" y="214312"/>
                  <a:pt x="728663" y="428625"/>
                  <a:pt x="619125" y="628650"/>
                </a:cubicBezTo>
                <a:cubicBezTo>
                  <a:pt x="509587" y="828675"/>
                  <a:pt x="254793" y="1014412"/>
                  <a:pt x="0" y="1200150"/>
                </a:cubicBezTo>
              </a:path>
            </a:pathLst>
          </a:custGeom>
          <a:noFill/>
          <a:ln w="38100">
            <a:solidFill>
              <a:srgbClr val="A5002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196752"/>
            <a:ext cx="215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dk1"/>
                </a:solidFill>
              </a:rPr>
              <a:t>Influenza </a:t>
            </a:r>
            <a:r>
              <a:rPr lang="en-GB" dirty="0" smtClean="0">
                <a:solidFill>
                  <a:schemeClr val="dk1"/>
                </a:solidFill>
              </a:rPr>
              <a:t>1-2 days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1269298" y="1568707"/>
            <a:ext cx="2438606" cy="2004309"/>
          </a:xfrm>
          <a:custGeom>
            <a:avLst/>
            <a:gdLst>
              <a:gd name="connsiteX0" fmla="*/ 0 w 971550"/>
              <a:gd name="connsiteY0" fmla="*/ 0 h 2457450"/>
              <a:gd name="connsiteX1" fmla="*/ 276225 w 971550"/>
              <a:gd name="connsiteY1" fmla="*/ 1276350 h 2457450"/>
              <a:gd name="connsiteX2" fmla="*/ 971550 w 971550"/>
              <a:gd name="connsiteY2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2457450">
                <a:moveTo>
                  <a:pt x="0" y="0"/>
                </a:moveTo>
                <a:cubicBezTo>
                  <a:pt x="57150" y="433387"/>
                  <a:pt x="114300" y="866775"/>
                  <a:pt x="276225" y="1276350"/>
                </a:cubicBezTo>
                <a:cubicBezTo>
                  <a:pt x="438150" y="1685925"/>
                  <a:pt x="704850" y="2071687"/>
                  <a:pt x="971550" y="2457450"/>
                </a:cubicBezTo>
              </a:path>
            </a:pathLst>
          </a:custGeom>
          <a:noFill/>
          <a:ln w="38100">
            <a:solidFill>
              <a:srgbClr val="A5002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230</Words>
  <Application>Microsoft Office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Infection Prevention</vt:lpstr>
      <vt:lpstr>Personal Protective Equipment</vt:lpstr>
      <vt:lpstr>PowerPoint Presentation</vt:lpstr>
      <vt:lpstr>PPE</vt:lpstr>
      <vt:lpstr>Respiratory Etiquette </vt:lpstr>
      <vt:lpstr>Personal Protective Equipment</vt:lpstr>
      <vt:lpstr>Personal Protective Equipment</vt:lpstr>
      <vt:lpstr>General Cleaning</vt:lpstr>
      <vt:lpstr>The Importance of Cleaning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Prevention</dc:title>
  <dc:creator>user</dc:creator>
  <cp:lastModifiedBy>user</cp:lastModifiedBy>
  <cp:revision>2</cp:revision>
  <dcterms:created xsi:type="dcterms:W3CDTF">2020-03-19T10:20:52Z</dcterms:created>
  <dcterms:modified xsi:type="dcterms:W3CDTF">2020-03-19T10:46:39Z</dcterms:modified>
</cp:coreProperties>
</file>